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85" r:id="rId3"/>
    <p:sldId id="317" r:id="rId4"/>
    <p:sldId id="319" r:id="rId5"/>
    <p:sldId id="318" r:id="rId6"/>
    <p:sldId id="320" r:id="rId7"/>
    <p:sldId id="321" r:id="rId8"/>
    <p:sldId id="323" r:id="rId9"/>
    <p:sldId id="322" r:id="rId1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4F"/>
    <a:srgbClr val="F05423"/>
    <a:srgbClr val="FEFED3"/>
    <a:srgbClr val="D9D9D9"/>
    <a:srgbClr val="DBE7FE"/>
    <a:srgbClr val="CCC1DA"/>
    <a:srgbClr val="FFD8B9"/>
    <a:srgbClr val="FFD5D5"/>
    <a:srgbClr val="E8FDCA"/>
    <a:srgbClr val="B5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5086" autoAdjust="0"/>
  </p:normalViewPr>
  <p:slideViewPr>
    <p:cSldViewPr>
      <p:cViewPr varScale="1">
        <p:scale>
          <a:sx n="115" d="100"/>
          <a:sy n="115" d="100"/>
        </p:scale>
        <p:origin x="448" y="2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0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73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35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53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74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58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28.02.2022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28.02.2022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28.02.2022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kuushma/calculat" TargetMode="External"/><Relationship Id="rId4" Type="http://schemas.openxmlformats.org/officeDocument/2006/relationships/hyperlink" Target="https://youtu.be/v56c3S8508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938865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767409" y="0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67408" y="1306412"/>
            <a:ext cx="818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C996C-C2EE-F24E-9BE6-949838A91587}"/>
              </a:ext>
            </a:extLst>
          </p:cNvPr>
          <p:cNvSpPr txBox="1"/>
          <p:nvPr/>
        </p:nvSpPr>
        <p:spPr>
          <a:xfrm>
            <a:off x="2227267" y="2984758"/>
            <a:ext cx="8133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05423"/>
                </a:solidFill>
              </a:rPr>
              <a:t>Калькулятор площадей геометрических фигур </a:t>
            </a:r>
          </a:p>
          <a:p>
            <a:r>
              <a:rPr lang="ru-RU" sz="2800" dirty="0">
                <a:solidFill>
                  <a:srgbClr val="F05423"/>
                </a:solidFill>
              </a:rPr>
              <a:t>                       и генератор задач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27832-79AD-E147-95A8-1C7619B6115E}"/>
              </a:ext>
            </a:extLst>
          </p:cNvPr>
          <p:cNvSpPr txBox="1"/>
          <p:nvPr/>
        </p:nvSpPr>
        <p:spPr>
          <a:xfrm>
            <a:off x="7656167" y="4613027"/>
            <a:ext cx="45602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Кушнарева М.М.</a:t>
            </a:r>
          </a:p>
          <a:p>
            <a:r>
              <a:rPr lang="ru-RU" sz="1600" dirty="0"/>
              <a:t>ученица 10-Т класса </a:t>
            </a:r>
          </a:p>
          <a:p>
            <a:r>
              <a:rPr lang="ru-RU" sz="1600" dirty="0"/>
              <a:t>ГБОУ Образовательный центр «Протон»</a:t>
            </a:r>
          </a:p>
          <a:p>
            <a:r>
              <a:rPr lang="ru-RU" sz="1600" dirty="0"/>
              <a:t> </a:t>
            </a:r>
          </a:p>
          <a:p>
            <a:r>
              <a:rPr lang="ru-RU" sz="1600" dirty="0"/>
              <a:t>Руководитель:</a:t>
            </a:r>
          </a:p>
          <a:p>
            <a:r>
              <a:rPr lang="ru-RU" sz="1600" dirty="0"/>
              <a:t>учитель информатики</a:t>
            </a:r>
          </a:p>
          <a:p>
            <a:r>
              <a:rPr lang="ru-RU" sz="1600" dirty="0"/>
              <a:t>ГБОУ Образовательный центр «Протон» </a:t>
            </a:r>
          </a:p>
          <a:p>
            <a:r>
              <a:rPr lang="ru-RU" sz="1600" dirty="0"/>
              <a:t>Федоров Кирилл Евгеньевич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880FB-438D-AE4C-A268-FEC712E1509A}"/>
              </a:ext>
            </a:extLst>
          </p:cNvPr>
          <p:cNvSpPr txBox="1"/>
          <p:nvPr/>
        </p:nvSpPr>
        <p:spPr>
          <a:xfrm>
            <a:off x="1919536" y="404664"/>
            <a:ext cx="2995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Arial" panose="020B0604020202020204" pitchFamily="34" charset="0"/>
                <a:ea typeface="Noto Sans Carian" panose="020B0502040504020204" pitchFamily="34" charset="0"/>
                <a:cs typeface="Arial" panose="020B0604020202020204" pitchFamily="34" charset="0"/>
              </a:rPr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161FA-C665-5241-A15D-A95F77442102}"/>
              </a:ext>
            </a:extLst>
          </p:cNvPr>
          <p:cNvSpPr txBox="1"/>
          <p:nvPr/>
        </p:nvSpPr>
        <p:spPr>
          <a:xfrm>
            <a:off x="299356" y="1628800"/>
            <a:ext cx="11593288" cy="4430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В восьмом классе при изучении площадей геометрических фигур учащийся хотел бы иметь калькулятор  с помощью которого мог бы себя проверить</a:t>
            </a:r>
            <a:r>
              <a:rPr lang="en-US" sz="2200" dirty="0"/>
              <a:t>,</a:t>
            </a:r>
            <a:r>
              <a:rPr lang="ru-RU" sz="2200" dirty="0"/>
              <a:t> именно эту проблему решает данная программа</a:t>
            </a:r>
            <a:r>
              <a:rPr lang="en-US" sz="2200" dirty="0"/>
              <a:t>, </a:t>
            </a:r>
            <a:r>
              <a:rPr lang="ru-RU" sz="2200" dirty="0"/>
              <a:t>которая с помощью необходимых формул дает нам верный ответ</a:t>
            </a:r>
          </a:p>
          <a:p>
            <a:pPr algn="just"/>
            <a:endParaRPr lang="ru-RU" sz="2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В наше время учителя на проверочных работах дают однотипные задачи</a:t>
            </a:r>
            <a:r>
              <a:rPr lang="en-US" sz="2200" dirty="0"/>
              <a:t>,</a:t>
            </a:r>
            <a:r>
              <a:rPr lang="ru-RU" sz="2200" dirty="0"/>
              <a:t> меняя только одну переменную</a:t>
            </a:r>
            <a:r>
              <a:rPr lang="en-US" sz="2200" dirty="0"/>
              <a:t>, </a:t>
            </a:r>
            <a:r>
              <a:rPr lang="ru-RU" sz="2200" dirty="0"/>
              <a:t>если делать это все вручную</a:t>
            </a:r>
            <a:r>
              <a:rPr lang="en-US" sz="2200" dirty="0"/>
              <a:t>, </a:t>
            </a:r>
            <a:r>
              <a:rPr lang="ru-RU" sz="2200" dirty="0"/>
              <a:t>то на это понадобиться достаточно много времени</a:t>
            </a:r>
            <a:r>
              <a:rPr lang="en-US" sz="2200" dirty="0"/>
              <a:t>, </a:t>
            </a:r>
            <a:r>
              <a:rPr lang="ru-RU" sz="2200" dirty="0"/>
              <a:t>данная программа может генерировать нужное количество однотипных задач с одной меняющейся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6945F-B695-074E-8CAD-BAC5C991EC1D}"/>
              </a:ext>
            </a:extLst>
          </p:cNvPr>
          <p:cNvSpPr txBox="1"/>
          <p:nvPr/>
        </p:nvSpPr>
        <p:spPr>
          <a:xfrm>
            <a:off x="1847528" y="404664"/>
            <a:ext cx="3562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Конкуренты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67D6A-2651-A843-9E35-7FE54BDAB2FE}"/>
              </a:ext>
            </a:extLst>
          </p:cNvPr>
          <p:cNvSpPr txBox="1"/>
          <p:nvPr/>
        </p:nvSpPr>
        <p:spPr>
          <a:xfrm>
            <a:off x="398290" y="1772816"/>
            <a:ext cx="82349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Плюсы данной программы в сравнение с конкурентами</a:t>
            </a:r>
            <a:r>
              <a:rPr lang="en-US" sz="2400" dirty="0"/>
              <a:t>:</a:t>
            </a:r>
            <a:endParaRPr lang="ru-RU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Удобный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Необходимые формулы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Доступность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7F043032-C1F3-324C-87E6-D4D511DD4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554281" y="2367392"/>
            <a:ext cx="6157913" cy="394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FD463-8340-0A49-BCF4-2C78D022AB8A}"/>
              </a:ext>
            </a:extLst>
          </p:cNvPr>
          <p:cNvSpPr txBox="1"/>
          <p:nvPr/>
        </p:nvSpPr>
        <p:spPr>
          <a:xfrm>
            <a:off x="1775520" y="404664"/>
            <a:ext cx="2647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Решение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D4366-E52D-EA4D-BE78-5261022C4285}"/>
              </a:ext>
            </a:extLst>
          </p:cNvPr>
          <p:cNvSpPr txBox="1"/>
          <p:nvPr/>
        </p:nvSpPr>
        <p:spPr>
          <a:xfrm>
            <a:off x="407368" y="1605755"/>
            <a:ext cx="56886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Автоматизировать генерацию однотипных задач</a:t>
            </a:r>
          </a:p>
          <a:p>
            <a:pPr>
              <a:lnSpc>
                <a:spcPct val="150000"/>
              </a:lnSpc>
            </a:pPr>
            <a:endParaRPr lang="ru-RU" sz="2800" dirty="0"/>
          </a:p>
          <a:p>
            <a:pPr>
              <a:lnSpc>
                <a:spcPct val="150000"/>
              </a:lnSpc>
            </a:pPr>
            <a:r>
              <a:rPr lang="ru-RU" sz="2800" dirty="0"/>
              <a:t>Упростить проверку задач на нахождение площади геометрических 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фигур</a:t>
            </a:r>
          </a:p>
          <a:p>
            <a:endParaRPr lang="ru-RU" dirty="0"/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746391E0-7152-CF45-99D9-356761A2E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240016" y="1605755"/>
            <a:ext cx="5328592" cy="405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60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3CA238-53BE-2D45-8101-B6DF8B1085DA}"/>
              </a:ext>
            </a:extLst>
          </p:cNvPr>
          <p:cNvSpPr txBox="1"/>
          <p:nvPr/>
        </p:nvSpPr>
        <p:spPr>
          <a:xfrm>
            <a:off x="1775520" y="404664"/>
            <a:ext cx="6261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Уникальная ценность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5361C-15B2-CE4F-84B2-1C9AF5AEF770}"/>
              </a:ext>
            </a:extLst>
          </p:cNvPr>
          <p:cNvSpPr txBox="1"/>
          <p:nvPr/>
        </p:nvSpPr>
        <p:spPr>
          <a:xfrm>
            <a:off x="289310" y="1914271"/>
            <a:ext cx="7331172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В данный момент нет приложения</a:t>
            </a:r>
            <a:r>
              <a:rPr lang="en-US" sz="2400" dirty="0"/>
              <a:t>, </a:t>
            </a:r>
            <a:r>
              <a:rPr lang="ru-RU" sz="2400" dirty="0"/>
              <a:t>которое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смогло бы генерировать однотипные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задания с меняющимися переменами</a:t>
            </a:r>
            <a:r>
              <a:rPr lang="en-US" sz="2400" dirty="0"/>
              <a:t>,</a:t>
            </a:r>
            <a:r>
              <a:rPr lang="ru-RU" sz="2400" dirty="0"/>
              <a:t> что очень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сильно затормаживает работу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педагогов</a:t>
            </a:r>
            <a:r>
              <a:rPr lang="en-US" sz="2400" dirty="0"/>
              <a:t>,</a:t>
            </a:r>
            <a:r>
              <a:rPr lang="ru-RU" sz="2400" dirty="0"/>
              <a:t> и чтобы это было автоматизировано</a:t>
            </a:r>
            <a:r>
              <a:rPr lang="en-US" sz="2400" dirty="0"/>
              <a:t>, </a:t>
            </a:r>
            <a:r>
              <a:rPr lang="ru-RU" sz="2400" dirty="0"/>
              <a:t>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Приложение есть такой генератор задач</a:t>
            </a:r>
          </a:p>
        </p:txBody>
      </p:sp>
      <p:pic>
        <p:nvPicPr>
          <p:cNvPr id="7" name="Объект 5">
            <a:extLst>
              <a:ext uri="{FF2B5EF4-FFF2-40B4-BE49-F238E27FC236}">
                <a16:creationId xmlns:a16="http://schemas.microsoft.com/office/drawing/2014/main" id="{513C58FF-6E5F-EF41-84B3-CA4D97266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752184" y="1484784"/>
            <a:ext cx="3620111" cy="46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75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0DC5E-67CC-2445-879B-334F8ED2FB9E}"/>
              </a:ext>
            </a:extLst>
          </p:cNvPr>
          <p:cNvSpPr txBox="1"/>
          <p:nvPr/>
        </p:nvSpPr>
        <p:spPr>
          <a:xfrm>
            <a:off x="1703512" y="404664"/>
            <a:ext cx="3716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Архитектура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063B0-427B-C943-AF15-F9AA7DE004D1}"/>
              </a:ext>
            </a:extLst>
          </p:cNvPr>
          <p:cNvSpPr txBox="1"/>
          <p:nvPr/>
        </p:nvSpPr>
        <p:spPr>
          <a:xfrm>
            <a:off x="623392" y="2090172"/>
            <a:ext cx="61345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Архитектура проекта состоит из</a:t>
            </a:r>
            <a:r>
              <a:rPr lang="en-US" sz="2400" dirty="0"/>
              <a:t>: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Визуальная часть</a:t>
            </a:r>
            <a:r>
              <a:rPr lang="en-US" sz="2400" dirty="0"/>
              <a:t>,</a:t>
            </a:r>
            <a:r>
              <a:rPr lang="ru-RU" sz="2400" dirty="0"/>
              <a:t> написанная на </a:t>
            </a:r>
            <a:r>
              <a:rPr lang="en-US" sz="2400" dirty="0" err="1"/>
              <a:t>PyQt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Внутренний функционал программы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База данных для генерации задач</a:t>
            </a:r>
          </a:p>
        </p:txBody>
      </p:sp>
      <p:pic>
        <p:nvPicPr>
          <p:cNvPr id="5" name="Объект 7">
            <a:extLst>
              <a:ext uri="{FF2B5EF4-FFF2-40B4-BE49-F238E27FC236}">
                <a16:creationId xmlns:a16="http://schemas.microsoft.com/office/drawing/2014/main" id="{9B4210C8-8A63-4246-8C4D-7E7C2B7A4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892" y="1561171"/>
            <a:ext cx="5314948" cy="36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1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5B4B2-013D-2541-9F16-9B599EC7239E}"/>
              </a:ext>
            </a:extLst>
          </p:cNvPr>
          <p:cNvSpPr txBox="1"/>
          <p:nvPr/>
        </p:nvSpPr>
        <p:spPr>
          <a:xfrm>
            <a:off x="1703512" y="404664"/>
            <a:ext cx="5343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Этапы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62EE3-BFAC-7E42-8FDD-F6A66B7885EB}"/>
              </a:ext>
            </a:extLst>
          </p:cNvPr>
          <p:cNvSpPr txBox="1"/>
          <p:nvPr/>
        </p:nvSpPr>
        <p:spPr>
          <a:xfrm>
            <a:off x="551384" y="1988840"/>
            <a:ext cx="8956234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800" dirty="0"/>
              <a:t>1 - разработка формул для вычисления площадей, </a:t>
            </a:r>
          </a:p>
          <a:p>
            <a:pPr lvl="0"/>
            <a:r>
              <a:rPr lang="ru-RU" sz="2800" dirty="0"/>
              <a:t>и проверка их на правильность</a:t>
            </a:r>
          </a:p>
          <a:p>
            <a:pPr lvl="0"/>
            <a:endParaRPr lang="ru-RU" sz="2800" dirty="0"/>
          </a:p>
          <a:p>
            <a:pPr lvl="0"/>
            <a:r>
              <a:rPr lang="ru-RU" sz="2800" dirty="0"/>
              <a:t>2 - добавление базы данных с различными задачи </a:t>
            </a:r>
          </a:p>
          <a:p>
            <a:pPr lvl="0"/>
            <a:r>
              <a:rPr lang="ru-RU" sz="2800" dirty="0"/>
              <a:t>на нужные темы</a:t>
            </a:r>
          </a:p>
          <a:p>
            <a:pPr lvl="0"/>
            <a:endParaRPr lang="ru-RU" sz="2800" dirty="0"/>
          </a:p>
          <a:p>
            <a:pPr lvl="0"/>
            <a:r>
              <a:rPr lang="ru-RU" sz="2800" dirty="0"/>
              <a:t>3 - разработка графического интерфейса, проверка </a:t>
            </a:r>
          </a:p>
          <a:p>
            <a:pPr lvl="0"/>
            <a:r>
              <a:rPr lang="ru-RU" sz="2800" dirty="0"/>
              <a:t>на отсутствие проблем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90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95021-96E3-FB47-9240-1C2C280AE980}"/>
              </a:ext>
            </a:extLst>
          </p:cNvPr>
          <p:cNvSpPr txBox="1"/>
          <p:nvPr/>
        </p:nvSpPr>
        <p:spPr>
          <a:xfrm>
            <a:off x="1703512" y="404664"/>
            <a:ext cx="7859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Демонстрация результатов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B9363-118C-154D-B11D-8EC1DD764CE4}"/>
              </a:ext>
            </a:extLst>
          </p:cNvPr>
          <p:cNvSpPr txBox="1"/>
          <p:nvPr/>
        </p:nvSpPr>
        <p:spPr>
          <a:xfrm>
            <a:off x="551384" y="1644537"/>
            <a:ext cx="97630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Демонстрацию готовой программы можно найти по данной ссылке</a:t>
            </a:r>
          </a:p>
          <a:p>
            <a:endParaRPr lang="ru-RU" sz="2400" dirty="0"/>
          </a:p>
          <a:p>
            <a:r>
              <a:rPr lang="en" sz="2400" dirty="0">
                <a:hlinkClick r:id="rId4"/>
              </a:rPr>
              <a:t>https://youtu.be/v56c3S8508c</a:t>
            </a:r>
            <a:endParaRPr lang="en" sz="2400" dirty="0"/>
          </a:p>
          <a:p>
            <a:endParaRPr lang="en-US" sz="2400" dirty="0"/>
          </a:p>
          <a:p>
            <a:r>
              <a:rPr lang="en" sz="2400" dirty="0">
                <a:hlinkClick r:id="rId5"/>
              </a:rPr>
              <a:t>https://github.com/kuushma/calculat</a:t>
            </a:r>
            <a:endParaRPr lang="ru-RU" sz="2400" dirty="0"/>
          </a:p>
          <a:p>
            <a:endParaRPr lang="ru-RU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C23380-5BFF-7B42-ABD0-D9CC57B94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5596" y="2294745"/>
            <a:ext cx="3165020" cy="40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5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6D9F6-A85C-3A47-9DB8-E3C33FFAD9EB}"/>
              </a:ext>
            </a:extLst>
          </p:cNvPr>
          <p:cNvSpPr txBox="1"/>
          <p:nvPr/>
        </p:nvSpPr>
        <p:spPr>
          <a:xfrm>
            <a:off x="1703512" y="404664"/>
            <a:ext cx="6855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Перспективы развития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5324A-91F4-884C-861A-EC2538E5BB7F}"/>
              </a:ext>
            </a:extLst>
          </p:cNvPr>
          <p:cNvSpPr txBox="1"/>
          <p:nvPr/>
        </p:nvSpPr>
        <p:spPr>
          <a:xfrm>
            <a:off x="384116" y="1988840"/>
            <a:ext cx="11400516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 будущем данную программу можно будет дополнять другими мало известными формулами</a:t>
            </a:r>
            <a:r>
              <a:rPr lang="en-US" sz="2400" dirty="0"/>
              <a:t>,</a:t>
            </a:r>
            <a:r>
              <a:rPr lang="ru-RU" sz="2400" dirty="0"/>
              <a:t> которые могут пригодиться уже не только 8 классу</a:t>
            </a:r>
            <a:r>
              <a:rPr lang="en-US" sz="2400" dirty="0"/>
              <a:t>, </a:t>
            </a:r>
            <a:r>
              <a:rPr lang="ru-RU" sz="2400" dirty="0"/>
              <a:t>но так же и старшеклассникам</a:t>
            </a:r>
            <a:r>
              <a:rPr lang="en-US" sz="2400" dirty="0"/>
              <a:t>.</a:t>
            </a:r>
            <a:endParaRPr lang="ru-RU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Усовершенствовать генератор задач</a:t>
            </a:r>
            <a:r>
              <a:rPr lang="en-US" sz="2400" dirty="0"/>
              <a:t>, </a:t>
            </a:r>
            <a:r>
              <a:rPr lang="ru-RU" sz="2400" dirty="0"/>
              <a:t>для того чтобы он мог генерировать задачи с большим количеством изменяемых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2739388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4810</TotalTime>
  <Words>341</Words>
  <Application>Microsoft Macintosh PowerPoint</Application>
  <PresentationFormat>Широкоэкранный</PresentationFormat>
  <Paragraphs>73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Мария Кушнарёва</cp:lastModifiedBy>
  <cp:revision>164</cp:revision>
  <dcterms:created xsi:type="dcterms:W3CDTF">2021-03-11T16:41:19Z</dcterms:created>
  <dcterms:modified xsi:type="dcterms:W3CDTF">2022-02-28T07:47:00Z</dcterms:modified>
</cp:coreProperties>
</file>