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9" r:id="rId4"/>
    <p:sldId id="317" r:id="rId5"/>
    <p:sldId id="318" r:id="rId6"/>
    <p:sldId id="324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63" autoAdjust="0"/>
    <p:restoredTop sz="95086" autoAdjust="0"/>
  </p:normalViewPr>
  <p:slideViewPr>
    <p:cSldViewPr>
      <p:cViewPr varScale="1">
        <p:scale>
          <a:sx n="88" d="100"/>
          <a:sy n="88" d="100"/>
        </p:scale>
        <p:origin x="208" y="3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youtu.be/v56c3S850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ushma/calcula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8" y="404664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1241581" y="2984758"/>
            <a:ext cx="1010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КАЛЬКУЛЯТОР ПЛОЩАДЕЙ ГЕОМЕТРИЧЕСКИХ ФИГУР </a:t>
            </a:r>
            <a:endParaRPr lang="en-US" sz="2800" b="1" dirty="0">
              <a:solidFill>
                <a:srgbClr val="F05423"/>
              </a:solidFill>
            </a:endParaRPr>
          </a:p>
          <a:p>
            <a:r>
              <a:rPr lang="en-US" sz="2800" b="1" dirty="0">
                <a:solidFill>
                  <a:srgbClr val="F05423"/>
                </a:solidFill>
              </a:rPr>
              <a:t>                           </a:t>
            </a:r>
            <a:r>
              <a:rPr lang="ru-RU" sz="2800" b="1" dirty="0">
                <a:solidFill>
                  <a:srgbClr val="F05423"/>
                </a:solidFill>
              </a:rPr>
              <a:t>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1F4F"/>
                </a:solidFill>
              </a:rPr>
              <a:t>Кушнарева Мария Михайловна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ученица 10-Т класса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</a:t>
            </a:r>
          </a:p>
          <a:p>
            <a:r>
              <a:rPr lang="ru-RU" sz="1600" dirty="0">
                <a:solidFill>
                  <a:srgbClr val="001F4F"/>
                </a:solidFill>
              </a:rPr>
              <a:t> 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Руководитель: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учитель информатики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1002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данный ссылкам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CF20E0-6868-5F44-A994-D17E4F877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76" y="2393939"/>
            <a:ext cx="2475221" cy="2475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2E3B6-2C0A-6F4E-AC3E-456A1C2C7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93939"/>
            <a:ext cx="2475222" cy="247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C6DFF-A6DD-3749-B131-C3ED41698BF1}"/>
              </a:ext>
            </a:extLst>
          </p:cNvPr>
          <p:cNvSpPr txBox="1"/>
          <p:nvPr/>
        </p:nvSpPr>
        <p:spPr>
          <a:xfrm>
            <a:off x="2294952" y="505359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GitHub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A8A3A-1DE1-5543-BB22-B76FF7412515}"/>
              </a:ext>
            </a:extLst>
          </p:cNvPr>
          <p:cNvSpPr txBox="1"/>
          <p:nvPr/>
        </p:nvSpPr>
        <p:spPr>
          <a:xfrm>
            <a:off x="7917735" y="5053599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YouTube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FDF9-1242-564E-8A1B-9152E6F2C35C}"/>
              </a:ext>
            </a:extLst>
          </p:cNvPr>
          <p:cNvSpPr txBox="1"/>
          <p:nvPr/>
        </p:nvSpPr>
        <p:spPr>
          <a:xfrm>
            <a:off x="551384" y="5468869"/>
            <a:ext cx="5166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6"/>
              </a:rPr>
              <a:t>https://github.com/kuushma/calculat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813CF-A3C6-C448-AD73-D9CF43C2B9ED}"/>
              </a:ext>
            </a:extLst>
          </p:cNvPr>
          <p:cNvSpPr txBox="1"/>
          <p:nvPr/>
        </p:nvSpPr>
        <p:spPr>
          <a:xfrm>
            <a:off x="6552589" y="5468870"/>
            <a:ext cx="4261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7"/>
              </a:rPr>
              <a:t>https://youtu.be/v56c3S8508c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я же предлагаю автоматизировать данный процесс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263352" y="1616672"/>
            <a:ext cx="583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1) Автоматизировать генерацию однотипных задач</a:t>
            </a:r>
            <a:r>
              <a:rPr lang="en-US" sz="2000" dirty="0"/>
              <a:t>.</a:t>
            </a:r>
            <a:r>
              <a:rPr lang="ru-RU" sz="2000" dirty="0"/>
              <a:t> Учитель вводить задачу с переменными</a:t>
            </a:r>
            <a:r>
              <a:rPr lang="en-US" sz="2000" dirty="0"/>
              <a:t>, </a:t>
            </a:r>
            <a:r>
              <a:rPr lang="ru-RU" sz="2000" dirty="0"/>
              <a:t>программа находит переменные и предлагает какими их нужно сделать (вещественные</a:t>
            </a:r>
            <a:r>
              <a:rPr lang="en-US" sz="2000" dirty="0"/>
              <a:t>, </a:t>
            </a:r>
            <a:r>
              <a:rPr lang="ru-RU" sz="2000" dirty="0"/>
              <a:t>целые</a:t>
            </a:r>
            <a:r>
              <a:rPr lang="en-US" sz="2000" dirty="0"/>
              <a:t>, </a:t>
            </a:r>
            <a:r>
              <a:rPr lang="ru-RU" sz="2000" dirty="0"/>
              <a:t>диапазон)</a:t>
            </a:r>
            <a:r>
              <a:rPr lang="en-US" sz="2000" dirty="0"/>
              <a:t>, </a:t>
            </a:r>
            <a:r>
              <a:rPr lang="ru-RU" sz="2000" dirty="0"/>
              <a:t>после чего генерирует задачи и сохраняет в </a:t>
            </a:r>
            <a:r>
              <a:rPr lang="en-US" sz="2000" dirty="0"/>
              <a:t>word </a:t>
            </a:r>
            <a:r>
              <a:rPr lang="ru-RU" sz="2000" dirty="0"/>
              <a:t>файл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2) 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фигур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68568-40E7-6942-8B84-58F2DB295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171"/>
            <a:ext cx="5948369" cy="46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14090-D5F5-0142-AC7C-936CA9EE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6872"/>
            <a:ext cx="543323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Уникальная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rgbClr val="001F4F"/>
                </a:solidFill>
              </a:rPr>
              <a:t>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F791F-51EA-D347-8808-757450F6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412776"/>
            <a:ext cx="4552076" cy="47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Поиск ошибок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191344" y="1668350"/>
            <a:ext cx="4361778" cy="506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При тестирование программы пользователями</a:t>
            </a:r>
            <a:r>
              <a:rPr lang="en-US" sz="2200" dirty="0"/>
              <a:t>,</a:t>
            </a:r>
            <a:r>
              <a:rPr lang="ru-RU" sz="2200" dirty="0"/>
              <a:t> были замечены однотипные ошибки</a:t>
            </a:r>
            <a:r>
              <a:rPr lang="en-US" sz="2200" dirty="0"/>
              <a:t>,</a:t>
            </a:r>
            <a:r>
              <a:rPr lang="ru-RU" sz="2200" dirty="0"/>
              <a:t> после чего было принято решение подробно их расписать и выдавать пользователю если он их допускает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AE106-97FE-C646-B5FD-86E63ED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381054"/>
            <a:ext cx="4361778" cy="2824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D0AC9-8FF5-8042-96A9-99831ADD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1700808"/>
            <a:ext cx="2699122" cy="1947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A160A-0467-3E4A-BD1F-DECDD612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87A8CA-0A31-1F47-87B7-9D540F94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385" y="4368115"/>
            <a:ext cx="6956755" cy="1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Архитектура проекта состоит из</a:t>
            </a:r>
            <a:r>
              <a:rPr lang="en-US" sz="2600" dirty="0"/>
              <a:t>:</a:t>
            </a:r>
            <a:endParaRPr lang="ru-RU" sz="26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хранения задач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3729FC-A32F-7242-9986-8726B671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76772"/>
            <a:ext cx="51125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263352" y="1700808"/>
            <a:ext cx="100527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1 - Нахождение востребованных формул для нахождения площадей</a:t>
            </a:r>
          </a:p>
          <a:p>
            <a:pPr lvl="0"/>
            <a:r>
              <a:rPr lang="ru-RU" sz="2400" dirty="0"/>
              <a:t> геометрических фигур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2 - Создание удобного интерфейса для пользователя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3 - Написание рабочего кода для всей программы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4 - Соединение кода программы и интерфейса 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5 - Создание генератора задач </a:t>
            </a:r>
          </a:p>
          <a:p>
            <a:pPr lvl="0"/>
            <a:r>
              <a:rPr lang="ru-RU" sz="2400" dirty="0"/>
              <a:t>	1) создание базы данных</a:t>
            </a:r>
          </a:p>
          <a:p>
            <a:pPr lvl="0"/>
            <a:r>
              <a:rPr lang="ru-RU" sz="2400" dirty="0"/>
              <a:t>	2) написание кода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95742" y="1628800"/>
            <a:ext cx="11400516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/>
              <a:t>Генератор задач</a:t>
            </a:r>
            <a:r>
              <a:rPr lang="en-US" sz="2200" dirty="0"/>
              <a:t>:</a:t>
            </a:r>
            <a:endParaRPr lang="ru-RU" sz="2200" dirty="0"/>
          </a:p>
          <a:p>
            <a:pPr algn="just">
              <a:lnSpc>
                <a:spcPct val="150000"/>
              </a:lnSpc>
            </a:pPr>
            <a:r>
              <a:rPr lang="ru-RU" sz="2200" dirty="0"/>
              <a:t> 1) варианты сохранять не только в один файл (для удобства печати), но и в разные файлы (для отправки на почту)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2) Отправка заданий на почту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3) </a:t>
            </a:r>
            <a:r>
              <a:rPr lang="en" sz="2200" dirty="0"/>
              <a:t>WEB-</a:t>
            </a:r>
            <a:r>
              <a:rPr lang="ru-RU" sz="2200" dirty="0"/>
              <a:t>версия приложения 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4) Конструктор вариантов из уже сохраненных учителем задач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Калькулятор</a:t>
            </a:r>
            <a:r>
              <a:rPr lang="en-US" sz="22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 </a:t>
            </a:r>
            <a:r>
              <a:rPr lang="ru-RU" sz="2200" dirty="0"/>
              <a:t>Сделать его более универсальным</a:t>
            </a:r>
            <a:r>
              <a:rPr lang="en-US" sz="2200" dirty="0"/>
              <a:t>, </a:t>
            </a:r>
            <a:r>
              <a:rPr lang="ru-RU" sz="2200" dirty="0"/>
              <a:t>чтобы там находились разные предметные области (геометрия</a:t>
            </a:r>
            <a:r>
              <a:rPr lang="en-US" sz="2200" dirty="0"/>
              <a:t>, </a:t>
            </a:r>
            <a:r>
              <a:rPr lang="ru-RU" sz="2200" dirty="0"/>
              <a:t>алгебра</a:t>
            </a:r>
            <a:r>
              <a:rPr lang="en-US" sz="2200" dirty="0"/>
              <a:t>,</a:t>
            </a:r>
            <a:r>
              <a:rPr lang="ru-RU" sz="2200" dirty="0"/>
              <a:t> физика)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7380</TotalTime>
  <Words>445</Words>
  <Application>Microsoft Macintosh PowerPoint</Application>
  <PresentationFormat>Широкоэкранный</PresentationFormat>
  <Paragraphs>83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American Typewriter</vt:lpstr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175</cp:revision>
  <cp:lastPrinted>2022-04-13T09:36:33Z</cp:lastPrinted>
  <dcterms:created xsi:type="dcterms:W3CDTF">2021-03-11T16:41:19Z</dcterms:created>
  <dcterms:modified xsi:type="dcterms:W3CDTF">2022-04-20T09:46:19Z</dcterms:modified>
</cp:coreProperties>
</file>