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19" r:id="rId5"/>
    <p:sldId id="318" r:id="rId6"/>
    <p:sldId id="320" r:id="rId7"/>
    <p:sldId id="321" r:id="rId8"/>
    <p:sldId id="323" r:id="rId9"/>
    <p:sldId id="322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26.02.2022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26.02.2022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26.02.2022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26.02.2022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2227267" y="2984758"/>
            <a:ext cx="8133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05423"/>
                </a:solidFill>
              </a:rPr>
              <a:t>Калькулятор площадей геометрических фигур </a:t>
            </a:r>
          </a:p>
          <a:p>
            <a:r>
              <a:rPr lang="ru-RU" sz="2800" dirty="0">
                <a:solidFill>
                  <a:srgbClr val="F05423"/>
                </a:solidFill>
              </a:rPr>
              <a:t>                       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Кушнарева М.М.</a:t>
            </a:r>
          </a:p>
          <a:p>
            <a:r>
              <a:rPr lang="ru-RU" sz="1600" dirty="0"/>
              <a:t>ученица 10-Т класса </a:t>
            </a:r>
          </a:p>
          <a:p>
            <a:r>
              <a:rPr lang="ru-RU" sz="1600" dirty="0"/>
              <a:t>ГБОУ Образовательный центр «Протон»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Руководитель:</a:t>
            </a:r>
          </a:p>
          <a:p>
            <a:r>
              <a:rPr lang="ru-RU" sz="1600" dirty="0"/>
              <a:t>учитель информатики</a:t>
            </a:r>
          </a:p>
          <a:p>
            <a:r>
              <a:rPr lang="ru-RU" sz="1600" dirty="0"/>
              <a:t>ГБОУ Образовательный центр «Протон» </a:t>
            </a:r>
          </a:p>
          <a:p>
            <a:r>
              <a:rPr lang="ru-RU" sz="1600" dirty="0"/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F043032-C1F3-324C-87E6-D4D511DD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54281" y="2367392"/>
            <a:ext cx="6157913" cy="39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46391E0-7152-CF45-99D9-356761A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0016" y="1605755"/>
            <a:ext cx="5328592" cy="40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Уникальная 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4210C8-8A63-4246-8C4D-7E7C2B7A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92" y="1561171"/>
            <a:ext cx="5314948" cy="3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844824"/>
            <a:ext cx="9763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данной ссылке</a:t>
            </a:r>
          </a:p>
          <a:p>
            <a:endParaRPr lang="ru-RU" sz="2400" dirty="0"/>
          </a:p>
          <a:p>
            <a:r>
              <a:rPr lang="en" sz="2400" dirty="0"/>
              <a:t>https://</a:t>
            </a:r>
            <a:r>
              <a:rPr lang="en" sz="2400" dirty="0" err="1"/>
              <a:t>youtu.be</a:t>
            </a:r>
            <a:r>
              <a:rPr lang="en" sz="2400" dirty="0"/>
              <a:t>/kMghQKkNT5I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4788</TotalTime>
  <Words>332</Words>
  <Application>Microsoft Macintosh PowerPoint</Application>
  <PresentationFormat>Широкоэкранный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161</cp:revision>
  <dcterms:created xsi:type="dcterms:W3CDTF">2021-03-11T16:41:19Z</dcterms:created>
  <dcterms:modified xsi:type="dcterms:W3CDTF">2022-02-25T21:48:41Z</dcterms:modified>
</cp:coreProperties>
</file>