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9" r:id="rId4"/>
    <p:sldId id="317" r:id="rId5"/>
    <p:sldId id="318" r:id="rId6"/>
    <p:sldId id="324" r:id="rId7"/>
    <p:sldId id="320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4F"/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4" autoAdjust="0"/>
    <p:restoredTop sz="95086" autoAdjust="0"/>
  </p:normalViewPr>
  <p:slideViewPr>
    <p:cSldViewPr>
      <p:cViewPr varScale="1">
        <p:scale>
          <a:sx n="74" d="100"/>
          <a:sy n="74" d="100"/>
        </p:scale>
        <p:origin x="208" y="6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7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8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5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8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kuushma/calculat" TargetMode="External"/><Relationship Id="rId4" Type="http://schemas.openxmlformats.org/officeDocument/2006/relationships/hyperlink" Target="https://youtu.be/v56c3S8508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996C-C2EE-F24E-9BE6-949838A91587}"/>
              </a:ext>
            </a:extLst>
          </p:cNvPr>
          <p:cNvSpPr txBox="1"/>
          <p:nvPr/>
        </p:nvSpPr>
        <p:spPr>
          <a:xfrm>
            <a:off x="1241581" y="2984758"/>
            <a:ext cx="10104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05423"/>
                </a:solidFill>
              </a:rPr>
              <a:t>КАЛЬКУЛЯТОР ПЛОЩАДЕЙ ГЕОМЕТРИЧЕСКИХ ФИГУР </a:t>
            </a:r>
            <a:endParaRPr lang="en-US" sz="2800" b="1" dirty="0">
              <a:solidFill>
                <a:srgbClr val="F05423"/>
              </a:solidFill>
            </a:endParaRPr>
          </a:p>
          <a:p>
            <a:r>
              <a:rPr lang="en-US" sz="2800" b="1" dirty="0">
                <a:solidFill>
                  <a:srgbClr val="F05423"/>
                </a:solidFill>
              </a:rPr>
              <a:t>                           </a:t>
            </a:r>
            <a:r>
              <a:rPr lang="ru-RU" sz="2800" b="1" dirty="0">
                <a:solidFill>
                  <a:srgbClr val="F05423"/>
                </a:solidFill>
              </a:rPr>
              <a:t>И ГЕНЕРАТОР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7832-79AD-E147-95A8-1C7619B6115E}"/>
              </a:ext>
            </a:extLst>
          </p:cNvPr>
          <p:cNvSpPr txBox="1"/>
          <p:nvPr/>
        </p:nvSpPr>
        <p:spPr>
          <a:xfrm>
            <a:off x="7656167" y="4613027"/>
            <a:ext cx="45602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1F4F"/>
                </a:solidFill>
              </a:rPr>
              <a:t>Кушнарева Мария Михайловна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ученица 10-Т класса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</a:t>
            </a:r>
          </a:p>
          <a:p>
            <a:r>
              <a:rPr lang="ru-RU" sz="1600" dirty="0">
                <a:solidFill>
                  <a:srgbClr val="001F4F"/>
                </a:solidFill>
              </a:rPr>
              <a:t> 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Руководитель: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учитель информатики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Федоров Кирилл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5021-96E3-FB47-9240-1C2C280AE980}"/>
              </a:ext>
            </a:extLst>
          </p:cNvPr>
          <p:cNvSpPr txBox="1"/>
          <p:nvPr/>
        </p:nvSpPr>
        <p:spPr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Демонстрация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9363-118C-154D-B11D-8EC1DD764CE4}"/>
              </a:ext>
            </a:extLst>
          </p:cNvPr>
          <p:cNvSpPr txBox="1"/>
          <p:nvPr/>
        </p:nvSpPr>
        <p:spPr>
          <a:xfrm>
            <a:off x="551384" y="1644537"/>
            <a:ext cx="100276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Демонстрацию готовой программы можно найти по данный ссылкам</a:t>
            </a:r>
          </a:p>
          <a:p>
            <a:endParaRPr lang="ru-RU" sz="2400" dirty="0"/>
          </a:p>
          <a:p>
            <a:r>
              <a:rPr lang="en" sz="2400" dirty="0">
                <a:hlinkClick r:id="rId4"/>
              </a:rPr>
              <a:t>https://youtu.be/v56c3S8508c</a:t>
            </a:r>
            <a:endParaRPr lang="en" sz="2400" dirty="0"/>
          </a:p>
          <a:p>
            <a:endParaRPr lang="en-US" sz="2400" dirty="0"/>
          </a:p>
          <a:p>
            <a:r>
              <a:rPr lang="en" sz="2400" dirty="0">
                <a:hlinkClick r:id="rId5"/>
              </a:rPr>
              <a:t>https://github.com/kuushma/calculat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CF20E0-6868-5F44-A994-D17E4F877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11" y="2393939"/>
            <a:ext cx="2475221" cy="24752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C2E3B6-2C0A-6F4E-AC3E-456A1C2C7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44" y="2390441"/>
            <a:ext cx="2475222" cy="2475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C6DFF-A6DD-3749-B131-C3ED41698BF1}"/>
              </a:ext>
            </a:extLst>
          </p:cNvPr>
          <p:cNvSpPr txBox="1"/>
          <p:nvPr/>
        </p:nvSpPr>
        <p:spPr>
          <a:xfrm>
            <a:off x="6813962" y="5378583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erican Typewriter" panose="02090604020004020304" pitchFamily="18" charset="0"/>
              </a:rPr>
              <a:t>GitHub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A8A3A-1DE1-5543-BB22-B76FF7412515}"/>
              </a:ext>
            </a:extLst>
          </p:cNvPr>
          <p:cNvSpPr txBox="1"/>
          <p:nvPr/>
        </p:nvSpPr>
        <p:spPr>
          <a:xfrm>
            <a:off x="9728770" y="5380733"/>
            <a:ext cx="15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erican Typewriter" panose="02090604020004020304" pitchFamily="18" charset="0"/>
              </a:rPr>
              <a:t>YouTube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575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880FB-438D-AE4C-A268-FEC712E1509A}"/>
              </a:ext>
            </a:extLst>
          </p:cNvPr>
          <p:cNvSpPr txBox="1"/>
          <p:nvPr/>
        </p:nvSpPr>
        <p:spPr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  <a:latin typeface="Arial" panose="020B0604020202020204" pitchFamily="34" charset="0"/>
                <a:ea typeface="Noto Sans Carian" panose="020B0502040504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61FA-C665-5241-A15D-A95F77442102}"/>
              </a:ext>
            </a:extLst>
          </p:cNvPr>
          <p:cNvSpPr txBox="1"/>
          <p:nvPr/>
        </p:nvSpPr>
        <p:spPr>
          <a:xfrm>
            <a:off x="299356" y="1628800"/>
            <a:ext cx="11593288" cy="443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восьмом классе при изучении площадей геометрических фигур учащийся хотел бы иметь калькулятор  с помощью которого мог бы себя проверить</a:t>
            </a:r>
            <a:r>
              <a:rPr lang="en-US" sz="2200" dirty="0"/>
              <a:t>,</a:t>
            </a:r>
            <a:r>
              <a:rPr lang="ru-RU" sz="2200" dirty="0"/>
              <a:t> именно эту проблему решает данная программа</a:t>
            </a:r>
            <a:r>
              <a:rPr lang="en-US" sz="2200" dirty="0"/>
              <a:t>, </a:t>
            </a:r>
            <a:r>
              <a:rPr lang="ru-RU" sz="2200" dirty="0"/>
              <a:t>которая с помощью необходимых формул дает нам верный ответ</a:t>
            </a:r>
          </a:p>
          <a:p>
            <a:pPr algn="just"/>
            <a:endParaRPr lang="ru-RU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наше время учителя на проверочных работах дают однотипные задачи</a:t>
            </a:r>
            <a:r>
              <a:rPr lang="en-US" sz="2200" dirty="0"/>
              <a:t>,</a:t>
            </a:r>
            <a:r>
              <a:rPr lang="ru-RU" sz="2200" dirty="0"/>
              <a:t> меняя только одну переменную</a:t>
            </a:r>
            <a:r>
              <a:rPr lang="en-US" sz="2200" dirty="0"/>
              <a:t>, </a:t>
            </a:r>
            <a:r>
              <a:rPr lang="ru-RU" sz="2200" dirty="0"/>
              <a:t>если делать это все вручную</a:t>
            </a:r>
            <a:r>
              <a:rPr lang="en-US" sz="2200" dirty="0"/>
              <a:t>, </a:t>
            </a:r>
            <a:r>
              <a:rPr lang="ru-RU" sz="2200" dirty="0"/>
              <a:t>то на это понадобиться достаточно много времени</a:t>
            </a:r>
            <a:r>
              <a:rPr lang="en-US" sz="2200" dirty="0"/>
              <a:t>, </a:t>
            </a:r>
            <a:r>
              <a:rPr lang="ru-RU" sz="2200" dirty="0"/>
              <a:t>данная программа может генерировать нужное количество однотипных задач с одной меняющейся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FD463-8340-0A49-BCF4-2C78D022AB8A}"/>
              </a:ext>
            </a:extLst>
          </p:cNvPr>
          <p:cNvSpPr txBox="1"/>
          <p:nvPr/>
        </p:nvSpPr>
        <p:spPr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4366-E52D-EA4D-BE78-5261022C4285}"/>
              </a:ext>
            </a:extLst>
          </p:cNvPr>
          <p:cNvSpPr txBox="1"/>
          <p:nvPr/>
        </p:nvSpPr>
        <p:spPr>
          <a:xfrm>
            <a:off x="407368" y="1605755"/>
            <a:ext cx="5688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Автоматизировать генерацию однотипных задач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Упростить проверку задач на нахождение площади геометрических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фигур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743152-D9FB-6B4F-98D9-C9D5AFFB9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42068"/>
            <a:ext cx="5688633" cy="46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6945F-B695-074E-8CAD-BAC5C991EC1D}"/>
              </a:ext>
            </a:extLst>
          </p:cNvPr>
          <p:cNvSpPr txBox="1"/>
          <p:nvPr/>
        </p:nvSpPr>
        <p:spPr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Конкуренты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7D6A-2651-A843-9E35-7FE54BDAB2FE}"/>
              </a:ext>
            </a:extLst>
          </p:cNvPr>
          <p:cNvSpPr txBox="1"/>
          <p:nvPr/>
        </p:nvSpPr>
        <p:spPr>
          <a:xfrm>
            <a:off x="398290" y="1772816"/>
            <a:ext cx="8234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Плюсы данной программы в сравнение с конкурентами</a:t>
            </a:r>
            <a:r>
              <a:rPr lang="en-US" sz="2400" dirty="0"/>
              <a:t>:</a:t>
            </a:r>
            <a:endParaRPr lang="ru-RU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Необходимые формулы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Доступность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214090-D5F5-0142-AC7C-936CA9EE9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6872"/>
            <a:ext cx="543323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CA238-53BE-2D45-8101-B6DF8B1085DA}"/>
              </a:ext>
            </a:extLst>
          </p:cNvPr>
          <p:cNvSpPr txBox="1"/>
          <p:nvPr/>
        </p:nvSpPr>
        <p:spPr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Уникальная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rgbClr val="001F4F"/>
                </a:solidFill>
              </a:rPr>
              <a:t>ценность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5361C-15B2-CE4F-84B2-1C9AF5AEF770}"/>
              </a:ext>
            </a:extLst>
          </p:cNvPr>
          <p:cNvSpPr txBox="1"/>
          <p:nvPr/>
        </p:nvSpPr>
        <p:spPr>
          <a:xfrm>
            <a:off x="289310" y="1914271"/>
            <a:ext cx="73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данный момент нет приложения</a:t>
            </a:r>
            <a:r>
              <a:rPr lang="en-US" sz="2400" dirty="0"/>
              <a:t>, </a:t>
            </a:r>
            <a:r>
              <a:rPr lang="ru-RU" sz="2400" dirty="0"/>
              <a:t>которое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смогло бы генерировать однотипные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задания с меняющимися переменами</a:t>
            </a:r>
            <a:r>
              <a:rPr lang="en-US" sz="2400" dirty="0"/>
              <a:t>,</a:t>
            </a:r>
            <a:r>
              <a:rPr lang="ru-RU" sz="2400" dirty="0"/>
              <a:t> что очень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сильно затормаживает работу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педагогов</a:t>
            </a:r>
            <a:r>
              <a:rPr lang="en-US" sz="2400" dirty="0"/>
              <a:t>,</a:t>
            </a:r>
            <a:r>
              <a:rPr lang="ru-RU" sz="2400" dirty="0"/>
              <a:t> и чтобы это было автоматизировано</a:t>
            </a:r>
            <a:r>
              <a:rPr lang="en-US" sz="2400" dirty="0"/>
              <a:t>, </a:t>
            </a:r>
            <a:r>
              <a:rPr lang="ru-RU" sz="2400" dirty="0"/>
              <a:t>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Приложение есть такой генератор задач</a:t>
            </a: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513C58FF-6E5F-EF41-84B3-CA4D9726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752184" y="1484784"/>
            <a:ext cx="3620111" cy="46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7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416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Поиск ошибок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84116" y="1988840"/>
            <a:ext cx="340762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Также программа отлавливает ошибки</a:t>
            </a:r>
            <a:r>
              <a:rPr lang="en-US" sz="2400" dirty="0"/>
              <a:t>, </a:t>
            </a:r>
            <a:r>
              <a:rPr lang="ru-RU" sz="2400" dirty="0"/>
              <a:t>которые может допустить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AE106-97FE-C646-B5FD-86E63EDA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1381054"/>
            <a:ext cx="4361778" cy="28240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AD0AC9-8FF5-8042-96A9-99831ADD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352" y="1700808"/>
            <a:ext cx="2699122" cy="19470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CA160A-0467-3E4A-BD1F-DECDD6120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87A8CA-0A31-1F47-87B7-9D540F946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385" y="4368115"/>
            <a:ext cx="6956755" cy="15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DC5E-67CC-2445-879B-334F8ED2FB9E}"/>
              </a:ext>
            </a:extLst>
          </p:cNvPr>
          <p:cNvSpPr txBox="1"/>
          <p:nvPr/>
        </p:nvSpPr>
        <p:spPr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63B0-427B-C943-AF15-F9AA7DE004D1}"/>
              </a:ext>
            </a:extLst>
          </p:cNvPr>
          <p:cNvSpPr txBox="1"/>
          <p:nvPr/>
        </p:nvSpPr>
        <p:spPr>
          <a:xfrm>
            <a:off x="623392" y="2090172"/>
            <a:ext cx="6134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Архитектура проекта состоит из</a:t>
            </a:r>
            <a:r>
              <a:rPr lang="en-US" sz="2400" dirty="0"/>
              <a:t>: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Визуальная часть</a:t>
            </a:r>
            <a:r>
              <a:rPr lang="en-US" sz="2400" dirty="0"/>
              <a:t>,</a:t>
            </a:r>
            <a:r>
              <a:rPr lang="ru-RU" sz="2400" dirty="0"/>
              <a:t> написанная на </a:t>
            </a:r>
            <a:r>
              <a:rPr lang="en-US" sz="2400" dirty="0" err="1"/>
              <a:t>PyQt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Внутренний функционал программы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База данных для генерации задач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3729FC-A32F-7242-9986-8726B671E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376772"/>
            <a:ext cx="511256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5B4B2-013D-2541-9F16-9B599EC7239E}"/>
              </a:ext>
            </a:extLst>
          </p:cNvPr>
          <p:cNvSpPr txBox="1"/>
          <p:nvPr/>
        </p:nvSpPr>
        <p:spPr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Этапы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62EE3-BFAC-7E42-8FDD-F6A66B7885EB}"/>
              </a:ext>
            </a:extLst>
          </p:cNvPr>
          <p:cNvSpPr txBox="1"/>
          <p:nvPr/>
        </p:nvSpPr>
        <p:spPr>
          <a:xfrm>
            <a:off x="551384" y="1988840"/>
            <a:ext cx="895623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800" dirty="0"/>
              <a:t>1 - разработка формул для вычисления площадей, </a:t>
            </a:r>
          </a:p>
          <a:p>
            <a:pPr lvl="0"/>
            <a:r>
              <a:rPr lang="ru-RU" sz="2800" dirty="0"/>
              <a:t>и проверка их на правильность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2 - добавление базы данных с различными задачи </a:t>
            </a:r>
          </a:p>
          <a:p>
            <a:pPr lvl="0"/>
            <a:r>
              <a:rPr lang="ru-RU" sz="2800" dirty="0"/>
              <a:t>на нужные темы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3 - разработка графического интерфейса, проверка </a:t>
            </a:r>
          </a:p>
          <a:p>
            <a:pPr lvl="0"/>
            <a:r>
              <a:rPr lang="ru-RU" sz="2800" dirty="0"/>
              <a:t>на отсутствие проблем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90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Перспективы развития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84116" y="1988840"/>
            <a:ext cx="1140051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 будущем данную программу можно будет дополнять другими мало известными формулами</a:t>
            </a:r>
            <a:r>
              <a:rPr lang="en-US" sz="2400" dirty="0"/>
              <a:t>,</a:t>
            </a:r>
            <a:r>
              <a:rPr lang="ru-RU" sz="2400" dirty="0"/>
              <a:t> которые могут пригодиться уже не только 8 классу</a:t>
            </a:r>
            <a:r>
              <a:rPr lang="en-US" sz="2400" dirty="0"/>
              <a:t>, </a:t>
            </a:r>
            <a:r>
              <a:rPr lang="ru-RU" sz="2400" dirty="0"/>
              <a:t>но так же и старшеклассникам</a:t>
            </a:r>
            <a:r>
              <a:rPr lang="en-US" sz="2400" dirty="0"/>
              <a:t>.</a:t>
            </a:r>
            <a:endParaRPr lang="ru-RU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Усовершенствовать генератор задач</a:t>
            </a:r>
            <a:r>
              <a:rPr lang="en-US" sz="2400" dirty="0"/>
              <a:t>, </a:t>
            </a:r>
            <a:r>
              <a:rPr lang="ru-RU" sz="2400" dirty="0"/>
              <a:t>для того чтобы он мог генерировать задачи с большим количеством изменяемых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73938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5192</TotalTime>
  <Words>353</Words>
  <Application>Microsoft Macintosh PowerPoint</Application>
  <PresentationFormat>Широкоэкранный</PresentationFormat>
  <Paragraphs>78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American Typewriter</vt:lpstr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Мария Кушнарёва</cp:lastModifiedBy>
  <cp:revision>171</cp:revision>
  <dcterms:created xsi:type="dcterms:W3CDTF">2021-03-11T16:41:19Z</dcterms:created>
  <dcterms:modified xsi:type="dcterms:W3CDTF">2022-04-11T23:05:25Z</dcterms:modified>
</cp:coreProperties>
</file>