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17.xml" ContentType="application/vnd.openxmlformats-officedocument.presentationml.slideMaster+xml"/>
  <Override PartName="/ppt/slideMasters/slideMaster5.xml" ContentType="application/vnd.openxmlformats-officedocument.presentationml.slideMaster+xml"/>
  <Override PartName="/ppt/slideMasters/slideMaster16.xml" ContentType="application/vnd.openxmlformats-officedocument.presentationml.slideMaster+xml"/>
  <Override PartName="/ppt/slideMasters/slideMaster4.xml" ContentType="application/vnd.openxmlformats-officedocument.presentationml.slideMaster+xml"/>
  <Override PartName="/ppt/slideMasters/slideMaster15.xml" ContentType="application/vnd.openxmlformats-officedocument.presentationml.slideMaster+xml"/>
  <Override PartName="/ppt/slideMasters/slideMaster3.xml" ContentType="application/vnd.openxmlformats-officedocument.presentationml.slideMaster+xml"/>
  <Override PartName="/ppt/slideMasters/_rels/slideMaster6.xml.rels" ContentType="application/vnd.openxmlformats-package.relationships+xml"/>
  <Override PartName="/ppt/slideMasters/_rels/slideMaster17.xml.rels" ContentType="application/vnd.openxmlformats-package.relationships+xml"/>
  <Override PartName="/ppt/slideMasters/_rels/slideMaster5.xml.rels" ContentType="application/vnd.openxmlformats-package.relationships+xml"/>
  <Override PartName="/ppt/slideMasters/_rels/slideMaster16.xml.rels" ContentType="application/vnd.openxmlformats-package.relationships+xml"/>
  <Override PartName="/ppt/slideMasters/_rels/slideMaster11.xml.rels" ContentType="application/vnd.openxmlformats-package.relationships+xml"/>
  <Override PartName="/ppt/slideMasters/_rels/slideMaster10.xml.rels" ContentType="application/vnd.openxmlformats-package.relationships+xml"/>
  <Override PartName="/ppt/slideMasters/_rels/slideMaster9.xml.rels" ContentType="application/vnd.openxmlformats-package.relationships+xml"/>
  <Override PartName="/ppt/slideMasters/_rels/slideMaster4.xml.rels" ContentType="application/vnd.openxmlformats-package.relationships+xml"/>
  <Override PartName="/ppt/slideMasters/_rels/slideMaster15.xml.rels" ContentType="application/vnd.openxmlformats-package.relationships+xml"/>
  <Override PartName="/ppt/slideMasters/_rels/slideMaster8.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6.xml" ContentType="application/vnd.openxmlformats-officedocument.theme+xml"/>
  <Override PartName="/ppt/theme/_rels/theme4.xml.rels" ContentType="application/vnd.openxmlformats-package.relationships+xml"/>
  <Override PartName="/ppt/theme/_rels/theme13.xml.rels" ContentType="application/vnd.openxmlformats-package.relationships+xml"/>
  <Override PartName="/ppt/theme/_rels/theme3.xml.rels" ContentType="application/vnd.openxmlformats-package.relationships+xml"/>
  <Override PartName="/ppt/theme/_rels/theme12.xml.rels" ContentType="application/vnd.openxmlformats-package.relationships+xml"/>
  <Override PartName="/ppt/theme/_rels/theme10.xml.rels" ContentType="application/vnd.openxmlformats-package.relationships+xml"/>
  <Override PartName="/ppt/theme/_rels/theme1.xml.rels" ContentType="application/vnd.openxmlformats-package.relationships+xml"/>
  <Override PartName="/ppt/theme/_rels/theme9.xml.rels" ContentType="application/vnd.openxmlformats-package.relationships+xml"/>
  <Override PartName="/ppt/theme/_rels/theme8.xml.rels" ContentType="application/vnd.openxmlformats-package.relationships+xml"/>
  <Override PartName="/ppt/theme/_rels/theme17.xml.rels" ContentType="application/vnd.openxmlformats-package.relationships+xml"/>
  <Override PartName="/ppt/theme/_rels/theme7.xml.rels" ContentType="application/vnd.openxmlformats-package.relationships+xml"/>
  <Override PartName="/ppt/theme/_rels/theme16.xml.rels" ContentType="application/vnd.openxmlformats-package.relationships+xml"/>
  <Override PartName="/ppt/theme/_rels/theme15.xml.rels" ContentType="application/vnd.openxmlformats-package.relationships+xml"/>
  <Override PartName="/ppt/theme/_rels/theme6.xml.rels" ContentType="application/vnd.openxmlformats-package.relationships+xml"/>
  <Override PartName="/ppt/theme/_rels/theme14.xml.rels" ContentType="application/vnd.openxmlformats-package.relationships+xml"/>
  <Override PartName="/ppt/theme/_rels/theme5.xml.rels" ContentType="application/vnd.openxmlformats-package.relationships+xml"/>
  <Override PartName="/ppt/theme/_rels/theme11.xml.rels" ContentType="application/vnd.openxmlformats-package.relationships+xml"/>
  <Override PartName="/ppt/theme/_rels/theme2.xml.rels" ContentType="application/vnd.openxmlformats-package.relationships+xml"/>
  <Override PartName="/ppt/theme/theme15.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_rels/presentation.xml.rels" ContentType="application/vnd.openxmlformats-package.relationships+xml"/>
  <Override PartName="/ppt/media/image1.jpeg" ContentType="image/jpeg"/>
  <Override PartName="/ppt/media/image2.png" ContentType="image/png"/>
  <Override PartName="/ppt/media/image3.jpeg" ContentType="image/jpeg"/>
  <Override PartName="/ppt/media/image4.jpeg" ContentType="image/jpeg"/>
  <Override PartName="/ppt/media/image5.jpeg" ContentType="image/jpeg"/>
  <Override PartName="/ppt/media/image6.jpeg" ContentType="image/jpeg"/>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8.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29.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5.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slide20.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1.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282" r:id="rId45"/>
    <p:sldId id="283" r:id="rId46"/>
    <p:sldId id="284" r:id="rId47"/>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 Target="slides/slide1.xml"/><Relationship Id="rId20" Type="http://schemas.openxmlformats.org/officeDocument/2006/relationships/slide" Target="slides/slide2.xml"/><Relationship Id="rId21" Type="http://schemas.openxmlformats.org/officeDocument/2006/relationships/slide" Target="slides/slide3.xml"/><Relationship Id="rId22" Type="http://schemas.openxmlformats.org/officeDocument/2006/relationships/slide" Target="slides/slide4.xml"/><Relationship Id="rId23" Type="http://schemas.openxmlformats.org/officeDocument/2006/relationships/slide" Target="slides/slide5.xml"/><Relationship Id="rId24" Type="http://schemas.openxmlformats.org/officeDocument/2006/relationships/slide" Target="slides/slide6.xml"/><Relationship Id="rId25" Type="http://schemas.openxmlformats.org/officeDocument/2006/relationships/slide" Target="slides/slide7.xml"/><Relationship Id="rId26" Type="http://schemas.openxmlformats.org/officeDocument/2006/relationships/slide" Target="slides/slide8.xml"/><Relationship Id="rId27" Type="http://schemas.openxmlformats.org/officeDocument/2006/relationships/slide" Target="slides/slide9.xml"/><Relationship Id="rId28" Type="http://schemas.openxmlformats.org/officeDocument/2006/relationships/slide" Target="slides/slide10.xml"/><Relationship Id="rId29" Type="http://schemas.openxmlformats.org/officeDocument/2006/relationships/slide" Target="slides/slide11.xml"/><Relationship Id="rId30" Type="http://schemas.openxmlformats.org/officeDocument/2006/relationships/slide" Target="slides/slide12.xml"/><Relationship Id="rId31" Type="http://schemas.openxmlformats.org/officeDocument/2006/relationships/slide" Target="slides/slide13.xml"/><Relationship Id="rId32" Type="http://schemas.openxmlformats.org/officeDocument/2006/relationships/slide" Target="slides/slide14.xml"/><Relationship Id="rId33" Type="http://schemas.openxmlformats.org/officeDocument/2006/relationships/slide" Target="slides/slide15.xml"/><Relationship Id="rId34" Type="http://schemas.openxmlformats.org/officeDocument/2006/relationships/slide" Target="slides/slide16.xml"/><Relationship Id="rId35" Type="http://schemas.openxmlformats.org/officeDocument/2006/relationships/slide" Target="slides/slide17.xml"/><Relationship Id="rId36" Type="http://schemas.openxmlformats.org/officeDocument/2006/relationships/slide" Target="slides/slide18.xml"/><Relationship Id="rId37" Type="http://schemas.openxmlformats.org/officeDocument/2006/relationships/slide" Target="slides/slide19.xml"/><Relationship Id="rId38" Type="http://schemas.openxmlformats.org/officeDocument/2006/relationships/slide" Target="slides/slide20.xml"/><Relationship Id="rId39" Type="http://schemas.openxmlformats.org/officeDocument/2006/relationships/slide" Target="slides/slide21.xml"/><Relationship Id="rId40" Type="http://schemas.openxmlformats.org/officeDocument/2006/relationships/slide" Target="slides/slide22.xml"/><Relationship Id="rId41" Type="http://schemas.openxmlformats.org/officeDocument/2006/relationships/slide" Target="slides/slide23.xml"/><Relationship Id="rId42" Type="http://schemas.openxmlformats.org/officeDocument/2006/relationships/slide" Target="slides/slide24.xml"/><Relationship Id="rId43" Type="http://schemas.openxmlformats.org/officeDocument/2006/relationships/slide" Target="slides/slide25.xml"/><Relationship Id="rId44" Type="http://schemas.openxmlformats.org/officeDocument/2006/relationships/slide" Target="slides/slide26.xml"/><Relationship Id="rId45" Type="http://schemas.openxmlformats.org/officeDocument/2006/relationships/slide" Target="slides/slide27.xml"/><Relationship Id="rId46" Type="http://schemas.openxmlformats.org/officeDocument/2006/relationships/slide" Target="slides/slide28.xml"/><Relationship Id="rId47" Type="http://schemas.openxmlformats.org/officeDocument/2006/relationships/slide" Target="slides/slide29.xml"/><Relationship Id="rId4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21" name="PlaceHolder 1"/>
          <p:cNvSpPr>
            <a:spLocks noGrp="1"/>
          </p:cNvSpPr>
          <p:nvPr>
            <p:ph type="title"/>
          </p:nvPr>
        </p:nvSpPr>
        <p:spPr>
          <a:xfrm>
            <a:off x="982080" y="457200"/>
            <a:ext cx="7704360" cy="19807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orbel"/>
            </a:endParaRPr>
          </a:p>
        </p:txBody>
      </p:sp>
      <p:sp>
        <p:nvSpPr>
          <p:cNvPr id="22" name="PlaceHolder 2"/>
          <p:cNvSpPr>
            <a:spLocks noGrp="1"/>
          </p:cNvSpPr>
          <p:nvPr>
            <p:ph type="subTitle"/>
          </p:nvPr>
        </p:nvSpPr>
        <p:spPr>
          <a:xfrm>
            <a:off x="982080" y="2666880"/>
            <a:ext cx="7704360" cy="33325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CF74044-8A47-463D-9DCA-081A23696DEF}"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982080" y="457200"/>
            <a:ext cx="7704360" cy="19807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orbel"/>
            </a:endParaRPr>
          </a:p>
        </p:txBody>
      </p:sp>
      <p:sp>
        <p:nvSpPr>
          <p:cNvPr id="140" name="PlaceHolder 2"/>
          <p:cNvSpPr>
            <a:spLocks noGrp="1"/>
          </p:cNvSpPr>
          <p:nvPr>
            <p:ph/>
          </p:nvPr>
        </p:nvSpPr>
        <p:spPr>
          <a:xfrm>
            <a:off x="982080" y="2666880"/>
            <a:ext cx="7704360" cy="333252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1"/>
              </a:solidFill>
              <a:latin typeface="Corbel"/>
            </a:endParaRPr>
          </a:p>
        </p:txBody>
      </p:sp>
      <p:sp>
        <p:nvSpPr>
          <p:cNvPr id="4" name="PlaceHolder 3"/>
          <p:cNvSpPr>
            <a:spLocks noGrp="1"/>
          </p:cNvSpPr>
          <p:nvPr>
            <p:ph type="ftr" idx="29"/>
          </p:nvPr>
        </p:nvSpPr>
        <p:spPr/>
        <p:txBody>
          <a:bodyPr/>
          <a:p>
            <a:r>
              <a:t>Footer</a:t>
            </a:r>
          </a:p>
        </p:txBody>
      </p:sp>
      <p:sp>
        <p:nvSpPr>
          <p:cNvPr id="5" name="PlaceHolder 4"/>
          <p:cNvSpPr>
            <a:spLocks noGrp="1"/>
          </p:cNvSpPr>
          <p:nvPr>
            <p:ph type="sldNum" idx="30"/>
          </p:nvPr>
        </p:nvSpPr>
        <p:spPr/>
        <p:txBody>
          <a:bodyPr/>
          <a:p>
            <a:fld id="{31F67B24-AB21-4D61-9EBE-546FE6F87BC3}" type="slidenum">
              <a:t>&lt;#&gt;</a:t>
            </a:fld>
          </a:p>
        </p:txBody>
      </p:sp>
      <p:sp>
        <p:nvSpPr>
          <p:cNvPr id="6" name="PlaceHolder 5"/>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1EA5C60E-95E9-4E6E-BC04-E2376A96D753}"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982080" y="457200"/>
            <a:ext cx="7704360" cy="19807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orbel"/>
            </a:endParaRPr>
          </a:p>
        </p:txBody>
      </p:sp>
      <p:sp>
        <p:nvSpPr>
          <p:cNvPr id="167" name="PlaceHolder 2"/>
          <p:cNvSpPr>
            <a:spLocks noGrp="1"/>
          </p:cNvSpPr>
          <p:nvPr>
            <p:ph/>
          </p:nvPr>
        </p:nvSpPr>
        <p:spPr>
          <a:xfrm>
            <a:off x="982080" y="2666880"/>
            <a:ext cx="3759480" cy="333252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1"/>
              </a:solidFill>
              <a:latin typeface="Corbel"/>
            </a:endParaRPr>
          </a:p>
        </p:txBody>
      </p:sp>
      <p:sp>
        <p:nvSpPr>
          <p:cNvPr id="168" name="PlaceHolder 3"/>
          <p:cNvSpPr>
            <a:spLocks noGrp="1"/>
          </p:cNvSpPr>
          <p:nvPr>
            <p:ph/>
          </p:nvPr>
        </p:nvSpPr>
        <p:spPr>
          <a:xfrm>
            <a:off x="4929840" y="2666880"/>
            <a:ext cx="3759480" cy="333252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1"/>
              </a:solidFill>
              <a:latin typeface="Corbel"/>
            </a:endParaRPr>
          </a:p>
        </p:txBody>
      </p:sp>
      <p:sp>
        <p:nvSpPr>
          <p:cNvPr id="5" name="PlaceHolder 4"/>
          <p:cNvSpPr>
            <a:spLocks noGrp="1"/>
          </p:cNvSpPr>
          <p:nvPr>
            <p:ph type="ftr" idx="35"/>
          </p:nvPr>
        </p:nvSpPr>
        <p:spPr/>
        <p:txBody>
          <a:bodyPr/>
          <a:p>
            <a:r>
              <a:t>Footer</a:t>
            </a:r>
          </a:p>
        </p:txBody>
      </p:sp>
      <p:sp>
        <p:nvSpPr>
          <p:cNvPr id="6" name="PlaceHolder 5"/>
          <p:cNvSpPr>
            <a:spLocks noGrp="1"/>
          </p:cNvSpPr>
          <p:nvPr>
            <p:ph type="sldNum" idx="36"/>
          </p:nvPr>
        </p:nvSpPr>
        <p:spPr/>
        <p:txBody>
          <a:bodyPr/>
          <a:p>
            <a:fld id="{91018A21-9556-4D44-81AC-EB29C81BEBF1}" type="slidenum">
              <a:t>&lt;#&gt;</a:t>
            </a:fld>
          </a:p>
        </p:txBody>
      </p:sp>
      <p:sp>
        <p:nvSpPr>
          <p:cNvPr id="7" name="PlaceHolder 6"/>
          <p:cNvSpPr>
            <a:spLocks noGrp="1"/>
          </p:cNvSpPr>
          <p:nvPr>
            <p:ph type="dt" idx="34"/>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38"/>
          </p:nvPr>
        </p:nvSpPr>
        <p:spPr/>
        <p:txBody>
          <a:bodyPr/>
          <a:p>
            <a:r>
              <a:t>Footer</a:t>
            </a:r>
          </a:p>
        </p:txBody>
      </p:sp>
      <p:sp>
        <p:nvSpPr>
          <p:cNvPr id="3" name="PlaceHolder 2"/>
          <p:cNvSpPr>
            <a:spLocks noGrp="1"/>
          </p:cNvSpPr>
          <p:nvPr>
            <p:ph type="sldNum" idx="39"/>
          </p:nvPr>
        </p:nvSpPr>
        <p:spPr/>
        <p:txBody>
          <a:bodyPr/>
          <a:p>
            <a:fld id="{22480084-6489-4507-AEBD-1593D69EE0D7}" type="slidenum">
              <a:t>&lt;#&gt;</a:t>
            </a:fld>
          </a:p>
        </p:txBody>
      </p:sp>
      <p:sp>
        <p:nvSpPr>
          <p:cNvPr id="4" name="PlaceHolder 3"/>
          <p:cNvSpPr>
            <a:spLocks noGrp="1"/>
          </p:cNvSpPr>
          <p:nvPr>
            <p:ph type="dt" idx="37"/>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5" name="PlaceHolder 1"/>
          <p:cNvSpPr>
            <a:spLocks noGrp="1"/>
          </p:cNvSpPr>
          <p:nvPr>
            <p:ph type="title"/>
          </p:nvPr>
        </p:nvSpPr>
        <p:spPr>
          <a:xfrm>
            <a:off x="982080" y="457200"/>
            <a:ext cx="7704360" cy="19807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orbel"/>
            </a:endParaRPr>
          </a:p>
        </p:txBody>
      </p:sp>
      <p:sp>
        <p:nvSpPr>
          <p:cNvPr id="3" name="PlaceHolder 2"/>
          <p:cNvSpPr>
            <a:spLocks noGrp="1"/>
          </p:cNvSpPr>
          <p:nvPr>
            <p:ph type="ftr" idx="41"/>
          </p:nvPr>
        </p:nvSpPr>
        <p:spPr/>
        <p:txBody>
          <a:bodyPr/>
          <a:p>
            <a:r>
              <a:t>Footer</a:t>
            </a:r>
          </a:p>
        </p:txBody>
      </p:sp>
      <p:sp>
        <p:nvSpPr>
          <p:cNvPr id="4" name="PlaceHolder 3"/>
          <p:cNvSpPr>
            <a:spLocks noGrp="1"/>
          </p:cNvSpPr>
          <p:nvPr>
            <p:ph type="sldNum" idx="42"/>
          </p:nvPr>
        </p:nvSpPr>
        <p:spPr/>
        <p:txBody>
          <a:bodyPr/>
          <a:p>
            <a:fld id="{02B2CA2D-C13C-4802-8F7E-CCC51F075480}" type="slidenum">
              <a:t>&lt;#&gt;</a:t>
            </a:fld>
          </a:p>
        </p:txBody>
      </p:sp>
      <p:sp>
        <p:nvSpPr>
          <p:cNvPr id="5" name="PlaceHolder 4"/>
          <p:cNvSpPr>
            <a:spLocks noGrp="1"/>
          </p:cNvSpPr>
          <p:nvPr>
            <p:ph type="dt" idx="40"/>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44"/>
          </p:nvPr>
        </p:nvSpPr>
        <p:spPr/>
        <p:txBody>
          <a:bodyPr/>
          <a:p>
            <a:r>
              <a:t>Footer</a:t>
            </a:r>
          </a:p>
        </p:txBody>
      </p:sp>
      <p:sp>
        <p:nvSpPr>
          <p:cNvPr id="3" name="PlaceHolder 2"/>
          <p:cNvSpPr>
            <a:spLocks noGrp="1"/>
          </p:cNvSpPr>
          <p:nvPr>
            <p:ph type="sldNum" idx="45"/>
          </p:nvPr>
        </p:nvSpPr>
        <p:spPr/>
        <p:txBody>
          <a:bodyPr/>
          <a:p>
            <a:fld id="{A92B163C-4B1D-4657-9078-387EA7406BEE}" type="slidenum">
              <a:t>&lt;#&gt;</a:t>
            </a:fld>
          </a:p>
        </p:txBody>
      </p:sp>
      <p:sp>
        <p:nvSpPr>
          <p:cNvPr id="4" name="PlaceHolder 3"/>
          <p:cNvSpPr>
            <a:spLocks noGrp="1"/>
          </p:cNvSpPr>
          <p:nvPr>
            <p:ph type="dt" idx="43"/>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47"/>
          </p:nvPr>
        </p:nvSpPr>
        <p:spPr/>
        <p:txBody>
          <a:bodyPr/>
          <a:p>
            <a:r>
              <a:t>Footer</a:t>
            </a:r>
          </a:p>
        </p:txBody>
      </p:sp>
      <p:sp>
        <p:nvSpPr>
          <p:cNvPr id="3" name="PlaceHolder 2"/>
          <p:cNvSpPr>
            <a:spLocks noGrp="1"/>
          </p:cNvSpPr>
          <p:nvPr>
            <p:ph type="sldNum" idx="48"/>
          </p:nvPr>
        </p:nvSpPr>
        <p:spPr/>
        <p:txBody>
          <a:bodyPr/>
          <a:p>
            <a:fld id="{DC40A050-5B69-45F4-87CB-5B3448386705}" type="slidenum">
              <a:t>&lt;#&gt;</a:t>
            </a:fld>
          </a:p>
        </p:txBody>
      </p:sp>
      <p:sp>
        <p:nvSpPr>
          <p:cNvPr id="4" name="PlaceHolder 3"/>
          <p:cNvSpPr>
            <a:spLocks noGrp="1"/>
          </p:cNvSpPr>
          <p:nvPr>
            <p:ph type="dt" idx="4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50"/>
          </p:nvPr>
        </p:nvSpPr>
        <p:spPr/>
        <p:txBody>
          <a:bodyPr/>
          <a:p>
            <a:r>
              <a:t>Footer</a:t>
            </a:r>
          </a:p>
        </p:txBody>
      </p:sp>
      <p:sp>
        <p:nvSpPr>
          <p:cNvPr id="3" name="PlaceHolder 2"/>
          <p:cNvSpPr>
            <a:spLocks noGrp="1"/>
          </p:cNvSpPr>
          <p:nvPr>
            <p:ph type="sldNum" idx="51"/>
          </p:nvPr>
        </p:nvSpPr>
        <p:spPr/>
        <p:txBody>
          <a:bodyPr/>
          <a:p>
            <a:fld id="{55CDFF3F-DAF5-45C9-AB41-3E80845B0109}" type="slidenum">
              <a:t>&lt;#&gt;</a:t>
            </a:fld>
          </a:p>
        </p:txBody>
      </p:sp>
      <p:sp>
        <p:nvSpPr>
          <p:cNvPr id="4" name="PlaceHolder 3"/>
          <p:cNvSpPr>
            <a:spLocks noGrp="1"/>
          </p:cNvSpPr>
          <p:nvPr>
            <p:ph type="dt" idx="49"/>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anoramic Picture with Caption">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C0DC6B0F-5E56-4F31-A187-190A8CA7F307}"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aption">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7A8C1DD1-68EF-481B-9A51-3C6C127FEDF5}"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with Caption">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09DF7AD5-57C7-46D7-A143-5583289EE7D5}"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ame Card">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A3C343F4-D665-4417-A429-B9D8D08A7F42}"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Name Card">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AC41A77A-6591-4371-9F56-8229C2EC5026}" type="slidenum">
              <a:t>&lt;#&gt;</a:t>
            </a:fld>
          </a:p>
        </p:txBody>
      </p:sp>
      <p:sp>
        <p:nvSpPr>
          <p:cNvPr id="4" name="PlaceHolder 3"/>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rue or False">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B038918C-D5B1-464C-8705-04FF9E6FF321}"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02000167-F4FE-4514-9200-66A07F7F1264}" type="slidenum">
              <a:t>&lt;#&gt;</a:t>
            </a:fld>
          </a:p>
        </p:txBody>
      </p:sp>
      <p:sp>
        <p:nvSpPr>
          <p:cNvPr id="4" name="PlaceHolder 3"/>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0EFE2F35-E725-47A0-8C0D-CE4BDB553E80}" type="slidenum">
              <a:t>&lt;#&gt;</a:t>
            </a:fld>
          </a:p>
        </p:txBody>
      </p:sp>
      <p:sp>
        <p:nvSpPr>
          <p:cNvPr id="4" name="PlaceHolder 3"/>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2.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2.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2.png"/><Relationship Id="rId3"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2.png"/><Relationship Id="rId3"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2.png"/><Relationship Id="rId3"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2.png"/><Relationship Id="rId3"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2.png"/><Relationship Id="rId3"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2.png"/><Relationship Id="rId3"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2.png"/><Relationship Id="rId3" Type="http://schemas.openxmlformats.org/officeDocument/2006/relationships/slideLayout" Target="../slideLayouts/slideLayout17.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2.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2.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0" name="Group 13"/>
          <p:cNvGrpSpPr/>
          <p:nvPr/>
        </p:nvGrpSpPr>
        <p:grpSpPr>
          <a:xfrm>
            <a:off x="0" y="0"/>
            <a:ext cx="2131560" cy="6857640"/>
            <a:chOff x="0" y="0"/>
            <a:chExt cx="2131560" cy="6857640"/>
          </a:xfrm>
        </p:grpSpPr>
        <p:sp>
          <p:nvSpPr>
            <p:cNvPr id="1" name="Freeform 6"/>
            <p:cNvSpPr/>
            <p:nvPr/>
          </p:nvSpPr>
          <p:spPr>
            <a:xfrm>
              <a:off x="0" y="0"/>
              <a:ext cx="1072800" cy="5290920"/>
            </a:xfrm>
            <a:custGeom>
              <a:avLst/>
              <a:gdLst>
                <a:gd name="textAreaLeft" fmla="*/ 0 w 1072800"/>
                <a:gd name="textAreaRight" fmla="*/ 1073160 w 107280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 name="Freeform 7"/>
            <p:cNvSpPr/>
            <p:nvPr/>
          </p:nvSpPr>
          <p:spPr>
            <a:xfrm>
              <a:off x="0" y="0"/>
              <a:ext cx="758520" cy="4624200"/>
            </a:xfrm>
            <a:custGeom>
              <a:avLst/>
              <a:gdLst>
                <a:gd name="textAreaLeft" fmla="*/ 0 w 758520"/>
                <a:gd name="textAreaRight" fmla="*/ 758880 w 75852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3" name="Freeform 8"/>
            <p:cNvSpPr/>
            <p:nvPr/>
          </p:nvSpPr>
          <p:spPr>
            <a:xfrm>
              <a:off x="0" y="5662440"/>
              <a:ext cx="906120" cy="1195200"/>
            </a:xfrm>
            <a:custGeom>
              <a:avLst/>
              <a:gdLst>
                <a:gd name="textAreaLeft" fmla="*/ 0 w 906120"/>
                <a:gd name="textAreaRight" fmla="*/ 906480 w 90612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4" name="Freeform 9"/>
            <p:cNvSpPr/>
            <p:nvPr/>
          </p:nvSpPr>
          <p:spPr>
            <a:xfrm>
              <a:off x="0" y="5295960"/>
              <a:ext cx="1487160" cy="1561680"/>
            </a:xfrm>
            <a:custGeom>
              <a:avLst/>
              <a:gdLst>
                <a:gd name="textAreaLeft" fmla="*/ 0 w 1487160"/>
                <a:gd name="textAreaRight" fmla="*/ 1487520 w 148716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5" name="Freeform 10"/>
            <p:cNvSpPr/>
            <p:nvPr/>
          </p:nvSpPr>
          <p:spPr>
            <a:xfrm>
              <a:off x="0" y="5257800"/>
              <a:ext cx="2131560" cy="1599840"/>
            </a:xfrm>
            <a:custGeom>
              <a:avLst/>
              <a:gdLst>
                <a:gd name="textAreaLeft" fmla="*/ 0 w 2131560"/>
                <a:gd name="textAreaRight" fmla="*/ 2131920 w 213156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6" name="Freeform 11"/>
            <p:cNvSpPr/>
            <p:nvPr/>
          </p:nvSpPr>
          <p:spPr>
            <a:xfrm>
              <a:off x="0" y="5357880"/>
              <a:ext cx="1377720" cy="1499760"/>
            </a:xfrm>
            <a:custGeom>
              <a:avLst/>
              <a:gdLst>
                <a:gd name="textAreaLeft" fmla="*/ 0 w 1377720"/>
                <a:gd name="textAreaRight" fmla="*/ 1378080 w 137772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grpSp>
        <p:nvGrpSpPr>
          <p:cNvPr id="7" name="Group 24"/>
          <p:cNvGrpSpPr/>
          <p:nvPr/>
        </p:nvGrpSpPr>
        <p:grpSpPr>
          <a:xfrm>
            <a:off x="203040" y="0"/>
            <a:ext cx="3778200" cy="6858000"/>
            <a:chOff x="203040" y="0"/>
            <a:chExt cx="3778200" cy="6858000"/>
          </a:xfrm>
        </p:grpSpPr>
        <p:sp>
          <p:nvSpPr>
            <p:cNvPr id="8" name="Freeform 6"/>
            <p:cNvSpPr/>
            <p:nvPr/>
          </p:nvSpPr>
          <p:spPr>
            <a:xfrm>
              <a:off x="641520" y="0"/>
              <a:ext cx="1364760" cy="3971520"/>
            </a:xfrm>
            <a:custGeom>
              <a:avLst/>
              <a:gdLst>
                <a:gd name="textAreaLeft" fmla="*/ 0 w 1364760"/>
                <a:gd name="textAreaRight" fmla="*/ 1365120 w 1364760"/>
                <a:gd name="textAreaTop" fmla="*/ 0 h 3971520"/>
                <a:gd name="textAreaBottom" fmla="*/ 3971880 h 3971520"/>
              </a:gdLst>
              <a:ahLst/>
              <a:rect l="textAreaLeft" t="textAreaTop" r="textAreaRight" b="textAreaBottom"/>
              <a:pathLst>
                <a:path w="860" h="2502">
                  <a:moveTo>
                    <a:pt x="0" y="2445"/>
                  </a:moveTo>
                  <a:lnTo>
                    <a:pt x="228" y="2502"/>
                  </a:lnTo>
                  <a:lnTo>
                    <a:pt x="860" y="0"/>
                  </a:lnTo>
                  <a:lnTo>
                    <a:pt x="620" y="0"/>
                  </a:lnTo>
                  <a:lnTo>
                    <a:pt x="0" y="2445"/>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9" name="Freeform 7"/>
            <p:cNvSpPr/>
            <p:nvPr/>
          </p:nvSpPr>
          <p:spPr>
            <a:xfrm>
              <a:off x="203040" y="0"/>
              <a:ext cx="1336320" cy="3862080"/>
            </a:xfrm>
            <a:custGeom>
              <a:avLst/>
              <a:gdLst>
                <a:gd name="textAreaLeft" fmla="*/ 0 w 1336320"/>
                <a:gd name="textAreaRight" fmla="*/ 1336680 w 1336320"/>
                <a:gd name="textAreaTop" fmla="*/ 0 h 3862080"/>
                <a:gd name="textAreaBottom" fmla="*/ 3862440 h 3862080"/>
              </a:gdLst>
              <a:ahLst/>
              <a:rect l="textAreaLeft" t="textAreaTop" r="textAreaRight" b="textAreaBottom"/>
              <a:pathLst>
                <a:path w="842" h="2433">
                  <a:moveTo>
                    <a:pt x="842" y="0"/>
                  </a:moveTo>
                  <a:lnTo>
                    <a:pt x="602" y="0"/>
                  </a:lnTo>
                  <a:lnTo>
                    <a:pt x="0" y="2376"/>
                  </a:lnTo>
                  <a:lnTo>
                    <a:pt x="228" y="2433"/>
                  </a:lnTo>
                  <a:lnTo>
                    <a:pt x="842"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0" name="Freeform 8"/>
            <p:cNvSpPr/>
            <p:nvPr/>
          </p:nvSpPr>
          <p:spPr>
            <a:xfrm>
              <a:off x="208080" y="3776760"/>
              <a:ext cx="1936440" cy="3080880"/>
            </a:xfrm>
            <a:custGeom>
              <a:avLst/>
              <a:gdLst>
                <a:gd name="textAreaLeft" fmla="*/ 0 w 1936440"/>
                <a:gd name="textAreaRight" fmla="*/ 1936800 w 1936440"/>
                <a:gd name="textAreaTop" fmla="*/ 0 h 3080880"/>
                <a:gd name="textAreaBottom" fmla="*/ 3081240 h 3080880"/>
              </a:gdLst>
              <a:ahLst/>
              <a:rect l="textAreaLeft" t="textAreaTop" r="textAreaRight" b="textAreaBottom"/>
              <a:pathLst>
                <a:path w="1220" h="1941">
                  <a:moveTo>
                    <a:pt x="0" y="0"/>
                  </a:moveTo>
                  <a:lnTo>
                    <a:pt x="1166" y="1941"/>
                  </a:lnTo>
                  <a:lnTo>
                    <a:pt x="1220" y="1941"/>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1" name="Freeform 9"/>
            <p:cNvSpPr/>
            <p:nvPr/>
          </p:nvSpPr>
          <p:spPr>
            <a:xfrm>
              <a:off x="646200" y="3886200"/>
              <a:ext cx="2373120" cy="2971440"/>
            </a:xfrm>
            <a:custGeom>
              <a:avLst/>
              <a:gdLst>
                <a:gd name="textAreaLeft" fmla="*/ 0 w 2373120"/>
                <a:gd name="textAreaRight" fmla="*/ 2373480 w 2373120"/>
                <a:gd name="textAreaTop" fmla="*/ 0 h 2971440"/>
                <a:gd name="textAreaBottom" fmla="*/ 2971800 h 2971440"/>
              </a:gdLst>
              <a:ahLst/>
              <a:rect l="textAreaLeft" t="textAreaTop" r="textAreaRight" b="textAreaBottom"/>
              <a:pathLst>
                <a:path w="1495" h="1872">
                  <a:moveTo>
                    <a:pt x="1495" y="1872"/>
                  </a:moveTo>
                  <a:lnTo>
                    <a:pt x="0" y="0"/>
                  </a:lnTo>
                  <a:lnTo>
                    <a:pt x="1442" y="1872"/>
                  </a:lnTo>
                  <a:lnTo>
                    <a:pt x="1495" y="1872"/>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2" name="Freeform 10"/>
            <p:cNvSpPr/>
            <p:nvPr/>
          </p:nvSpPr>
          <p:spPr>
            <a:xfrm>
              <a:off x="641520" y="3881520"/>
              <a:ext cx="3339720" cy="2976120"/>
            </a:xfrm>
            <a:custGeom>
              <a:avLst/>
              <a:gdLst>
                <a:gd name="textAreaLeft" fmla="*/ 0 w 3339720"/>
                <a:gd name="textAreaRight" fmla="*/ 3340080 w 3339720"/>
                <a:gd name="textAreaTop" fmla="*/ 0 h 2976120"/>
                <a:gd name="textAreaBottom" fmla="*/ 2976480 h 2976120"/>
              </a:gdLst>
              <a:ahLst/>
              <a:rect l="textAreaLeft" t="textAreaTop" r="textAreaRight" b="textAreaBottom"/>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3" name="Freeform 11"/>
            <p:cNvSpPr/>
            <p:nvPr/>
          </p:nvSpPr>
          <p:spPr>
            <a:xfrm>
              <a:off x="203040" y="3772080"/>
              <a:ext cx="2660400" cy="3085920"/>
            </a:xfrm>
            <a:custGeom>
              <a:avLst/>
              <a:gdLst>
                <a:gd name="textAreaLeft" fmla="*/ 0 w 2660400"/>
                <a:gd name="textAreaRight" fmla="*/ 2660760 w 2660400"/>
                <a:gd name="textAreaTop" fmla="*/ 0 h 3085920"/>
                <a:gd name="textAreaBottom" fmla="*/ 3086280 h 3085920"/>
              </a:gdLst>
              <a:ahLst/>
              <a:rect l="textAreaLeft" t="textAreaTop" r="textAreaRight" b="textAreaBottom"/>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14" name="PlaceHolder 1"/>
          <p:cNvSpPr>
            <a:spLocks noGrp="1"/>
          </p:cNvSpPr>
          <p:nvPr>
            <p:ph type="title"/>
          </p:nvPr>
        </p:nvSpPr>
        <p:spPr>
          <a:xfrm>
            <a:off x="1739520" y="914400"/>
            <a:ext cx="6946920" cy="3488040"/>
          </a:xfrm>
          <a:prstGeom prst="rect">
            <a:avLst/>
          </a:prstGeom>
          <a:noFill/>
          <a:ln w="0">
            <a:noFill/>
          </a:ln>
        </p:spPr>
        <p:txBody>
          <a:bodyPr lIns="91440" rIns="91440" tIns="45720" bIns="45720" anchor="b">
            <a:normAutofit/>
          </a:bodyPr>
          <a:p>
            <a:pPr indent="0" algn="r" defTabSz="457200">
              <a:lnSpc>
                <a:spcPct val="100000"/>
              </a:lnSpc>
              <a:buNone/>
            </a:pPr>
            <a:r>
              <a:rPr b="0" lang="en-US" sz="5400" spc="-1" strike="noStrike">
                <a:solidFill>
                  <a:schemeClr val="dk1"/>
                </a:solidFill>
                <a:latin typeface="Corbel"/>
              </a:rPr>
              <a:t>Click to edit Master title style</a:t>
            </a:r>
            <a:endParaRPr b="0" lang="en-US" sz="5400" spc="-1" strike="noStrike">
              <a:solidFill>
                <a:schemeClr val="dk1"/>
              </a:solidFill>
              <a:latin typeface="Corbel"/>
            </a:endParaRPr>
          </a:p>
        </p:txBody>
      </p:sp>
      <p:sp>
        <p:nvSpPr>
          <p:cNvPr id="15" name="PlaceHolder 2"/>
          <p:cNvSpPr>
            <a:spLocks noGrp="1"/>
          </p:cNvSpPr>
          <p:nvPr>
            <p:ph type="dt" idx="1"/>
          </p:nvPr>
        </p:nvSpPr>
        <p:spPr>
          <a:xfrm>
            <a:off x="7325640" y="6117480"/>
            <a:ext cx="8571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r>
              <a:rPr b="0" lang="en-U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16" name="PlaceHolder 3"/>
          <p:cNvSpPr>
            <a:spLocks noGrp="1"/>
          </p:cNvSpPr>
          <p:nvPr>
            <p:ph type="ftr" idx="2"/>
          </p:nvPr>
        </p:nvSpPr>
        <p:spPr>
          <a:xfrm>
            <a:off x="3623760" y="6117480"/>
            <a:ext cx="360900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7" name="PlaceHolder 4"/>
          <p:cNvSpPr>
            <a:spLocks noGrp="1"/>
          </p:cNvSpPr>
          <p:nvPr>
            <p:ph type="sldNum" idx="3"/>
          </p:nvPr>
        </p:nvSpPr>
        <p:spPr>
          <a:xfrm>
            <a:off x="8275320" y="6117480"/>
            <a:ext cx="4111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fld id="{23ADF39A-ACA0-4CBB-8CEA-8BB9DC443726}" type="slidenum">
              <a:rPr b="0" lang="en-US" sz="1000" spc="-1" strike="noStrike">
                <a:solidFill>
                  <a:schemeClr val="dk1"/>
                </a:solidFill>
                <a:latin typeface="Corbel"/>
              </a:rPr>
              <a:t>&lt;number&gt;</a:t>
            </a:fld>
            <a:endParaRPr b="0" lang="en-US" sz="1000" spc="-1" strike="noStrike">
              <a:solidFill>
                <a:srgbClr val="000000"/>
              </a:solidFill>
              <a:latin typeface="Times New Roman"/>
            </a:endParaRPr>
          </a:p>
        </p:txBody>
      </p:sp>
      <p:sp>
        <p:nvSpPr>
          <p:cNvPr id="18" name="Freeform 12"/>
          <p:cNvSpPr/>
          <p:nvPr/>
        </p:nvSpPr>
        <p:spPr>
          <a:xfrm>
            <a:off x="203040" y="3772080"/>
            <a:ext cx="361440" cy="90000"/>
          </a:xfrm>
          <a:custGeom>
            <a:avLst/>
            <a:gdLst>
              <a:gd name="textAreaLeft" fmla="*/ 0 w 361440"/>
              <a:gd name="textAreaRight" fmla="*/ 361800 w 361440"/>
              <a:gd name="textAreaTop" fmla="*/ 0 h 90000"/>
              <a:gd name="textAreaBottom" fmla="*/ 90360 h 90000"/>
            </a:gdLst>
            <a:ahLst/>
            <a:rect l="textAreaLeft" t="textAreaTop" r="textAreaRight" b="textAreaBottom"/>
            <a:pathLst>
              <a:path w="228" h="57">
                <a:moveTo>
                  <a:pt x="228" y="57"/>
                </a:moveTo>
                <a:lnTo>
                  <a:pt x="0" y="0"/>
                </a:lnTo>
                <a:lnTo>
                  <a:pt x="222" y="54"/>
                </a:lnTo>
                <a:lnTo>
                  <a:pt x="228" y="57"/>
                </a:lnTo>
                <a:close/>
              </a:path>
            </a:pathLst>
          </a:custGeom>
          <a:solidFill>
            <a:srgbClr val="29abe2"/>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9" name="Freeform 13"/>
          <p:cNvSpPr/>
          <p:nvPr/>
        </p:nvSpPr>
        <p:spPr>
          <a:xfrm>
            <a:off x="560520" y="3867120"/>
            <a:ext cx="61560" cy="80640"/>
          </a:xfrm>
          <a:custGeom>
            <a:avLst/>
            <a:gdLst>
              <a:gd name="textAreaLeft" fmla="*/ 0 w 61560"/>
              <a:gd name="textAreaRight" fmla="*/ 61920 w 61560"/>
              <a:gd name="textAreaTop" fmla="*/ 0 h 80640"/>
              <a:gd name="textAreaBottom" fmla="*/ 81000 h 80640"/>
            </a:gdLst>
            <a:ahLst/>
            <a:rect l="textAreaLeft" t="textAreaTop" r="textAreaRight" b="textAreaBottom"/>
            <a:pathLst>
              <a:path w="39" h="51">
                <a:moveTo>
                  <a:pt x="0" y="0"/>
                </a:moveTo>
                <a:lnTo>
                  <a:pt x="39" y="51"/>
                </a:lnTo>
                <a:lnTo>
                  <a:pt x="3" y="0"/>
                </a:lnTo>
                <a:lnTo>
                  <a:pt x="0" y="0"/>
                </a:lnTo>
                <a:close/>
              </a:path>
            </a:pathLst>
          </a:custGeom>
          <a:solidFill>
            <a:srgbClr val="29abe2"/>
          </a:solidFill>
          <a:ln w="0">
            <a:noFill/>
          </a:ln>
        </p:spPr>
        <p:style>
          <a:lnRef idx="0"/>
          <a:fillRef idx="0"/>
          <a:effectRef idx="0"/>
          <a:fontRef idx="minor"/>
        </p:style>
        <p:txBody>
          <a:bodyPr lIns="90000" rIns="90000" tIns="36000" bIns="36000" anchor="t">
            <a:noAutofit/>
          </a:bodyPr>
          <a:p>
            <a:endParaRPr b="0" lang="en-US" sz="1800" spc="-1" strike="noStrike">
              <a:solidFill>
                <a:srgbClr val="ffffff"/>
              </a:solidFill>
              <a:latin typeface="Arial"/>
            </a:endParaRPr>
          </a:p>
        </p:txBody>
      </p:sp>
      <p:sp>
        <p:nvSpPr>
          <p:cNvPr id="20"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400" spc="-1" strike="noStrike">
                <a:solidFill>
                  <a:schemeClr val="dk1"/>
                </a:solidFill>
                <a:latin typeface="Corbel"/>
              </a:rPr>
              <a:t>Click to edit the outline text format</a:t>
            </a:r>
            <a:endParaRPr b="0" lang="en-US" sz="2400" spc="-1" strike="noStrike">
              <a:solidFill>
                <a:schemeClr val="dk1"/>
              </a:solidFill>
              <a:latin typeface="Corbel"/>
            </a:endParaRPr>
          </a:p>
          <a:p>
            <a:pPr lvl="1" marL="864000" indent="-324000">
              <a:spcBef>
                <a:spcPts val="1134"/>
              </a:spcBef>
              <a:buClr>
                <a:srgbClr val="000000"/>
              </a:buClr>
              <a:buSzPct val="75000"/>
              <a:buFont typeface="Symbol" charset="2"/>
              <a:buChar char=""/>
            </a:pPr>
            <a:r>
              <a:rPr b="0" lang="en-US" sz="1800" spc="-1" strike="noStrike">
                <a:solidFill>
                  <a:schemeClr val="dk1"/>
                </a:solidFill>
                <a:latin typeface="Corbel"/>
              </a:rPr>
              <a:t>Second Outline Level</a:t>
            </a:r>
            <a:endParaRPr b="0" lang="en-US" sz="1800" spc="-1" strike="noStrike">
              <a:solidFill>
                <a:schemeClr val="dk1"/>
              </a:solidFill>
              <a:latin typeface="Corbel"/>
            </a:endParaRPr>
          </a:p>
          <a:p>
            <a:pPr lvl="2" marL="1296000" indent="-288000">
              <a:spcBef>
                <a:spcPts val="850"/>
              </a:spcBef>
              <a:buClr>
                <a:srgbClr val="000000"/>
              </a:buClr>
              <a:buSzPct val="45000"/>
              <a:buFont typeface="Wingdings" charset="2"/>
              <a:buChar char=""/>
            </a:pPr>
            <a:r>
              <a:rPr b="0" lang="en-US" sz="1600" spc="-1" strike="noStrike">
                <a:solidFill>
                  <a:schemeClr val="dk1"/>
                </a:solidFill>
                <a:latin typeface="Corbel"/>
              </a:rPr>
              <a:t>Third Outline Level</a:t>
            </a:r>
            <a:endParaRPr b="0" lang="en-US" sz="1600" spc="-1" strike="noStrike">
              <a:solidFill>
                <a:schemeClr val="dk1"/>
              </a:solidFill>
              <a:latin typeface="Corbel"/>
            </a:endParaRPr>
          </a:p>
          <a:p>
            <a:pPr lvl="3" marL="1728000" indent="-216000">
              <a:spcBef>
                <a:spcPts val="567"/>
              </a:spcBef>
              <a:buClr>
                <a:srgbClr val="000000"/>
              </a:buClr>
              <a:buSzPct val="75000"/>
              <a:buFont typeface="Symbol" charset="2"/>
              <a:buChar char=""/>
            </a:pPr>
            <a:r>
              <a:rPr b="0" lang="en-US" sz="1400" spc="-1" strike="noStrike">
                <a:solidFill>
                  <a:schemeClr val="dk1"/>
                </a:solidFill>
                <a:latin typeface="Corbel"/>
              </a:rPr>
              <a:t>Fourth Outline Level</a:t>
            </a:r>
            <a:endParaRPr b="0" lang="en-US" sz="1400" spc="-1" strike="noStrike">
              <a:solidFill>
                <a:schemeClr val="dk1"/>
              </a:solidFill>
              <a:latin typeface="Corbel"/>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orbel"/>
              </a:rPr>
              <a:t>Fifth Outline Level</a:t>
            </a:r>
            <a:endParaRPr b="0" lang="en-US" sz="2000" spc="-1" strike="noStrike">
              <a:solidFill>
                <a:schemeClr val="dk1"/>
              </a:solidFill>
              <a:latin typeface="Corbel"/>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orbel"/>
              </a:rPr>
              <a:t>Sixth Outline Level</a:t>
            </a:r>
            <a:endParaRPr b="0" lang="en-US" sz="2000" spc="-1" strike="noStrike">
              <a:solidFill>
                <a:schemeClr val="dk1"/>
              </a:solidFill>
              <a:latin typeface="Corbel"/>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orbel"/>
              </a:rPr>
              <a:t>Seventh Outline Level</a:t>
            </a:r>
            <a:endParaRPr b="0" lang="en-US" sz="2000" spc="-1" strike="noStrike">
              <a:solidFill>
                <a:schemeClr val="dk1"/>
              </a:solidFill>
              <a:latin typeface="Corbe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127" name="Group 13"/>
          <p:cNvGrpSpPr/>
          <p:nvPr/>
        </p:nvGrpSpPr>
        <p:grpSpPr>
          <a:xfrm>
            <a:off x="0" y="0"/>
            <a:ext cx="2131560" cy="6857640"/>
            <a:chOff x="0" y="0"/>
            <a:chExt cx="2131560" cy="6857640"/>
          </a:xfrm>
        </p:grpSpPr>
        <p:sp>
          <p:nvSpPr>
            <p:cNvPr id="128" name="Freeform 6"/>
            <p:cNvSpPr/>
            <p:nvPr/>
          </p:nvSpPr>
          <p:spPr>
            <a:xfrm>
              <a:off x="0" y="0"/>
              <a:ext cx="1072800" cy="5290920"/>
            </a:xfrm>
            <a:custGeom>
              <a:avLst/>
              <a:gdLst>
                <a:gd name="textAreaLeft" fmla="*/ 0 w 1072800"/>
                <a:gd name="textAreaRight" fmla="*/ 1073160 w 107280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29" name="Freeform 7"/>
            <p:cNvSpPr/>
            <p:nvPr/>
          </p:nvSpPr>
          <p:spPr>
            <a:xfrm>
              <a:off x="0" y="0"/>
              <a:ext cx="758520" cy="4624200"/>
            </a:xfrm>
            <a:custGeom>
              <a:avLst/>
              <a:gdLst>
                <a:gd name="textAreaLeft" fmla="*/ 0 w 758520"/>
                <a:gd name="textAreaRight" fmla="*/ 758880 w 75852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30" name="Freeform 8"/>
            <p:cNvSpPr/>
            <p:nvPr/>
          </p:nvSpPr>
          <p:spPr>
            <a:xfrm>
              <a:off x="0" y="5662440"/>
              <a:ext cx="906120" cy="1195200"/>
            </a:xfrm>
            <a:custGeom>
              <a:avLst/>
              <a:gdLst>
                <a:gd name="textAreaLeft" fmla="*/ 0 w 906120"/>
                <a:gd name="textAreaRight" fmla="*/ 906480 w 90612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31" name="Freeform 9"/>
            <p:cNvSpPr/>
            <p:nvPr/>
          </p:nvSpPr>
          <p:spPr>
            <a:xfrm>
              <a:off x="0" y="5295960"/>
              <a:ext cx="1487160" cy="1561680"/>
            </a:xfrm>
            <a:custGeom>
              <a:avLst/>
              <a:gdLst>
                <a:gd name="textAreaLeft" fmla="*/ 0 w 1487160"/>
                <a:gd name="textAreaRight" fmla="*/ 1487520 w 148716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32" name="Freeform 10"/>
            <p:cNvSpPr/>
            <p:nvPr/>
          </p:nvSpPr>
          <p:spPr>
            <a:xfrm>
              <a:off x="0" y="5257800"/>
              <a:ext cx="2131560" cy="1599840"/>
            </a:xfrm>
            <a:custGeom>
              <a:avLst/>
              <a:gdLst>
                <a:gd name="textAreaLeft" fmla="*/ 0 w 2131560"/>
                <a:gd name="textAreaRight" fmla="*/ 2131920 w 213156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33" name="Freeform 11"/>
            <p:cNvSpPr/>
            <p:nvPr/>
          </p:nvSpPr>
          <p:spPr>
            <a:xfrm>
              <a:off x="0" y="5357880"/>
              <a:ext cx="1377720" cy="1499760"/>
            </a:xfrm>
            <a:custGeom>
              <a:avLst/>
              <a:gdLst>
                <a:gd name="textAreaLeft" fmla="*/ 0 w 1377720"/>
                <a:gd name="textAreaRight" fmla="*/ 1378080 w 137772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134" name="PlaceHolder 1"/>
          <p:cNvSpPr>
            <a:spLocks noGrp="1"/>
          </p:cNvSpPr>
          <p:nvPr>
            <p:ph type="title"/>
          </p:nvPr>
        </p:nvSpPr>
        <p:spPr>
          <a:xfrm>
            <a:off x="982080" y="457200"/>
            <a:ext cx="7704360" cy="1980720"/>
          </a:xfrm>
          <a:prstGeom prst="rect">
            <a:avLst/>
          </a:prstGeom>
          <a:noFill/>
          <a:ln w="0">
            <a:noFill/>
          </a:ln>
        </p:spPr>
        <p:txBody>
          <a:bodyPr lIns="91440" rIns="91440" tIns="45720" bIns="45720" anchor="ctr">
            <a:noAutofit/>
          </a:bodyPr>
          <a:p>
            <a:pPr indent="0" algn="ctr" defTabSz="457200">
              <a:lnSpc>
                <a:spcPct val="100000"/>
              </a:lnSpc>
              <a:buNone/>
            </a:pPr>
            <a:r>
              <a:rPr b="0" lang="en-US" sz="4000" spc="-1" strike="noStrike">
                <a:solidFill>
                  <a:schemeClr val="dk1"/>
                </a:solidFill>
                <a:latin typeface="Corbel"/>
              </a:rPr>
              <a:t>Click to edit Master title style</a:t>
            </a:r>
            <a:endParaRPr b="0" lang="en-US" sz="4000" spc="-1" strike="noStrike">
              <a:solidFill>
                <a:schemeClr val="dk1"/>
              </a:solidFill>
              <a:latin typeface="Corbel"/>
            </a:endParaRPr>
          </a:p>
        </p:txBody>
      </p:sp>
      <p:sp>
        <p:nvSpPr>
          <p:cNvPr id="135" name="PlaceHolder 2"/>
          <p:cNvSpPr>
            <a:spLocks noGrp="1"/>
          </p:cNvSpPr>
          <p:nvPr>
            <p:ph type="body"/>
          </p:nvPr>
        </p:nvSpPr>
        <p:spPr>
          <a:xfrm>
            <a:off x="982080" y="2666880"/>
            <a:ext cx="7704360" cy="3332520"/>
          </a:xfrm>
          <a:prstGeom prst="rect">
            <a:avLst/>
          </a:prstGeom>
          <a:noFill/>
          <a:ln w="0">
            <a:noFill/>
          </a:ln>
        </p:spPr>
        <p:txBody>
          <a:bodyPr lIns="91440" rIns="91440" tIns="45720" bIns="45720" anchor="ctr">
            <a:noAutofit/>
          </a:bodyPr>
          <a:p>
            <a:pPr marL="285840" indent="-285840" defTabSz="457200">
              <a:lnSpc>
                <a:spcPct val="100000"/>
              </a:lnSpc>
              <a:spcBef>
                <a:spcPts val="479"/>
              </a:spcBef>
              <a:spcAft>
                <a:spcPts val="601"/>
              </a:spcAft>
              <a:buClr>
                <a:srgbClr val="1287c3"/>
              </a:buClr>
              <a:buSzPct val="145000"/>
              <a:buFont typeface="Arial"/>
              <a:buChar char="•"/>
            </a:pPr>
            <a:r>
              <a:rPr b="0" lang="en-US" sz="2400" spc="-1" strike="noStrike">
                <a:solidFill>
                  <a:schemeClr val="dk1"/>
                </a:solidFill>
                <a:latin typeface="Corbel"/>
              </a:rPr>
              <a:t>Click to edit Master text styles</a:t>
            </a:r>
            <a:endParaRPr b="0" lang="en-US" sz="2400" spc="-1" strike="noStrike">
              <a:solidFill>
                <a:schemeClr val="dk1"/>
              </a:solidFill>
              <a:latin typeface="Corbel"/>
            </a:endParaRPr>
          </a:p>
          <a:p>
            <a:pPr lvl="1" marL="743040" indent="-285840" defTabSz="457200">
              <a:lnSpc>
                <a:spcPct val="100000"/>
              </a:lnSpc>
              <a:spcBef>
                <a:spcPts val="400"/>
              </a:spcBef>
              <a:spcAft>
                <a:spcPts val="601"/>
              </a:spcAft>
              <a:buClr>
                <a:srgbClr val="1287c3"/>
              </a:buClr>
              <a:buSzPct val="145000"/>
              <a:buFont typeface="Arial"/>
              <a:buChar char="•"/>
            </a:pPr>
            <a:r>
              <a:rPr b="0" lang="en-US" sz="2000" spc="-1" strike="noStrike">
                <a:solidFill>
                  <a:schemeClr val="dk1"/>
                </a:solidFill>
                <a:latin typeface="Corbel"/>
              </a:rPr>
              <a:t>Second level</a:t>
            </a:r>
            <a:endParaRPr b="0" lang="en-US" sz="2000" spc="-1" strike="noStrike">
              <a:solidFill>
                <a:schemeClr val="dk1"/>
              </a:solidFill>
              <a:latin typeface="Corbel"/>
            </a:endParaRPr>
          </a:p>
          <a:p>
            <a:pPr lvl="2" marL="1200240" indent="-285840" defTabSz="457200">
              <a:lnSpc>
                <a:spcPct val="100000"/>
              </a:lnSpc>
              <a:spcBef>
                <a:spcPts val="360"/>
              </a:spcBef>
              <a:spcAft>
                <a:spcPts val="601"/>
              </a:spcAft>
              <a:buClr>
                <a:srgbClr val="1287c3"/>
              </a:buClr>
              <a:buSzPct val="145000"/>
              <a:buFont typeface="Arial"/>
              <a:buChar char="•"/>
            </a:pPr>
            <a:r>
              <a:rPr b="0" lang="en-US" sz="1800" spc="-1" strike="noStrike">
                <a:solidFill>
                  <a:schemeClr val="dk1"/>
                </a:solidFill>
                <a:latin typeface="Corbel"/>
              </a:rPr>
              <a:t>Third level</a:t>
            </a:r>
            <a:endParaRPr b="0" lang="en-US" sz="1800" spc="-1" strike="noStrike">
              <a:solidFill>
                <a:schemeClr val="dk1"/>
              </a:solidFill>
              <a:latin typeface="Corbel"/>
            </a:endParaRPr>
          </a:p>
          <a:p>
            <a:pPr lvl="3" marL="1542960" indent="-171360" defTabSz="457200">
              <a:lnSpc>
                <a:spcPct val="100000"/>
              </a:lnSpc>
              <a:spcBef>
                <a:spcPts val="320"/>
              </a:spcBef>
              <a:spcAft>
                <a:spcPts val="601"/>
              </a:spcAft>
              <a:buClr>
                <a:srgbClr val="1287c3"/>
              </a:buClr>
              <a:buSzPct val="145000"/>
              <a:buFont typeface="Arial"/>
              <a:buChar char="•"/>
            </a:pPr>
            <a:r>
              <a:rPr b="0" lang="en-US" sz="1600" spc="-1" strike="noStrike">
                <a:solidFill>
                  <a:schemeClr val="dk1"/>
                </a:solidFill>
                <a:latin typeface="Corbel"/>
              </a:rPr>
              <a:t>Fourth level</a:t>
            </a:r>
            <a:endParaRPr b="0" lang="en-US" sz="1600" spc="-1" strike="noStrike">
              <a:solidFill>
                <a:schemeClr val="dk1"/>
              </a:solidFill>
              <a:latin typeface="Corbel"/>
            </a:endParaRPr>
          </a:p>
          <a:p>
            <a:pPr lvl="4" marL="2000160" indent="-171360" defTabSz="457200">
              <a:lnSpc>
                <a:spcPct val="100000"/>
              </a:lnSpc>
              <a:spcBef>
                <a:spcPts val="281"/>
              </a:spcBef>
              <a:spcAft>
                <a:spcPts val="601"/>
              </a:spcAft>
              <a:buClr>
                <a:srgbClr val="1287c3"/>
              </a:buClr>
              <a:buSzPct val="145000"/>
              <a:buFont typeface="Arial"/>
              <a:buChar char="•"/>
            </a:pPr>
            <a:r>
              <a:rPr b="0" lang="en-US" sz="1400" spc="-1" strike="noStrike">
                <a:solidFill>
                  <a:schemeClr val="dk1"/>
                </a:solidFill>
                <a:latin typeface="Corbel"/>
              </a:rPr>
              <a:t>Fifth level</a:t>
            </a:r>
            <a:endParaRPr b="0" lang="en-US" sz="1400" spc="-1" strike="noStrike">
              <a:solidFill>
                <a:schemeClr val="dk1"/>
              </a:solidFill>
              <a:latin typeface="Corbel"/>
            </a:endParaRPr>
          </a:p>
        </p:txBody>
      </p:sp>
      <p:sp>
        <p:nvSpPr>
          <p:cNvPr id="136" name="PlaceHolder 3"/>
          <p:cNvSpPr>
            <a:spLocks noGrp="1"/>
          </p:cNvSpPr>
          <p:nvPr>
            <p:ph type="dt" idx="28"/>
          </p:nvPr>
        </p:nvSpPr>
        <p:spPr>
          <a:xfrm>
            <a:off x="7344360" y="6108120"/>
            <a:ext cx="8571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r>
              <a:rPr b="0" lang="en-U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137" name="PlaceHolder 4"/>
          <p:cNvSpPr>
            <a:spLocks noGrp="1"/>
          </p:cNvSpPr>
          <p:nvPr>
            <p:ph type="ftr" idx="29"/>
          </p:nvPr>
        </p:nvSpPr>
        <p:spPr>
          <a:xfrm>
            <a:off x="1972800" y="6108120"/>
            <a:ext cx="53143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38" name="PlaceHolder 5"/>
          <p:cNvSpPr>
            <a:spLocks noGrp="1"/>
          </p:cNvSpPr>
          <p:nvPr>
            <p:ph type="sldNum" idx="30"/>
          </p:nvPr>
        </p:nvSpPr>
        <p:spPr>
          <a:xfrm>
            <a:off x="8259120" y="6108120"/>
            <a:ext cx="4273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fld id="{36D59C8D-5EC0-45D1-8EC2-7EB3B51D039D}" type="slidenum">
              <a:rPr b="0" lang="en-US" sz="1000" spc="-1" strike="noStrike">
                <a:solidFill>
                  <a:schemeClr val="dk1"/>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141" name="Group 13"/>
          <p:cNvGrpSpPr/>
          <p:nvPr/>
        </p:nvGrpSpPr>
        <p:grpSpPr>
          <a:xfrm>
            <a:off x="0" y="0"/>
            <a:ext cx="2131560" cy="6857640"/>
            <a:chOff x="0" y="0"/>
            <a:chExt cx="2131560" cy="6857640"/>
          </a:xfrm>
        </p:grpSpPr>
        <p:sp>
          <p:nvSpPr>
            <p:cNvPr id="142" name="Freeform 6"/>
            <p:cNvSpPr/>
            <p:nvPr/>
          </p:nvSpPr>
          <p:spPr>
            <a:xfrm>
              <a:off x="0" y="0"/>
              <a:ext cx="1072800" cy="5290920"/>
            </a:xfrm>
            <a:custGeom>
              <a:avLst/>
              <a:gdLst>
                <a:gd name="textAreaLeft" fmla="*/ 0 w 1072800"/>
                <a:gd name="textAreaRight" fmla="*/ 1073160 w 107280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43" name="Freeform 7"/>
            <p:cNvSpPr/>
            <p:nvPr/>
          </p:nvSpPr>
          <p:spPr>
            <a:xfrm>
              <a:off x="0" y="0"/>
              <a:ext cx="758520" cy="4624200"/>
            </a:xfrm>
            <a:custGeom>
              <a:avLst/>
              <a:gdLst>
                <a:gd name="textAreaLeft" fmla="*/ 0 w 758520"/>
                <a:gd name="textAreaRight" fmla="*/ 758880 w 75852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44" name="Freeform 8"/>
            <p:cNvSpPr/>
            <p:nvPr/>
          </p:nvSpPr>
          <p:spPr>
            <a:xfrm>
              <a:off x="0" y="5662440"/>
              <a:ext cx="906120" cy="1195200"/>
            </a:xfrm>
            <a:custGeom>
              <a:avLst/>
              <a:gdLst>
                <a:gd name="textAreaLeft" fmla="*/ 0 w 906120"/>
                <a:gd name="textAreaRight" fmla="*/ 906480 w 90612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45" name="Freeform 9"/>
            <p:cNvSpPr/>
            <p:nvPr/>
          </p:nvSpPr>
          <p:spPr>
            <a:xfrm>
              <a:off x="0" y="5295960"/>
              <a:ext cx="1487160" cy="1561680"/>
            </a:xfrm>
            <a:custGeom>
              <a:avLst/>
              <a:gdLst>
                <a:gd name="textAreaLeft" fmla="*/ 0 w 1487160"/>
                <a:gd name="textAreaRight" fmla="*/ 1487520 w 148716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46" name="Freeform 10"/>
            <p:cNvSpPr/>
            <p:nvPr/>
          </p:nvSpPr>
          <p:spPr>
            <a:xfrm>
              <a:off x="0" y="5257800"/>
              <a:ext cx="2131560" cy="1599840"/>
            </a:xfrm>
            <a:custGeom>
              <a:avLst/>
              <a:gdLst>
                <a:gd name="textAreaLeft" fmla="*/ 0 w 2131560"/>
                <a:gd name="textAreaRight" fmla="*/ 2131920 w 213156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47" name="Freeform 11"/>
            <p:cNvSpPr/>
            <p:nvPr/>
          </p:nvSpPr>
          <p:spPr>
            <a:xfrm>
              <a:off x="0" y="5357880"/>
              <a:ext cx="1377720" cy="1499760"/>
            </a:xfrm>
            <a:custGeom>
              <a:avLst/>
              <a:gdLst>
                <a:gd name="textAreaLeft" fmla="*/ 0 w 1377720"/>
                <a:gd name="textAreaRight" fmla="*/ 1378080 w 137772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148" name="PlaceHolder 1"/>
          <p:cNvSpPr>
            <a:spLocks noGrp="1"/>
          </p:cNvSpPr>
          <p:nvPr>
            <p:ph type="title"/>
          </p:nvPr>
        </p:nvSpPr>
        <p:spPr>
          <a:xfrm>
            <a:off x="1986840" y="2666880"/>
            <a:ext cx="6699600" cy="2359800"/>
          </a:xfrm>
          <a:prstGeom prst="rect">
            <a:avLst/>
          </a:prstGeom>
          <a:noFill/>
          <a:ln w="0">
            <a:noFill/>
          </a:ln>
        </p:spPr>
        <p:txBody>
          <a:bodyPr lIns="91440" rIns="91440" tIns="45720" bIns="45720" anchor="b">
            <a:noAutofit/>
          </a:bodyPr>
          <a:p>
            <a:pPr indent="0" algn="r" defTabSz="457200">
              <a:lnSpc>
                <a:spcPct val="100000"/>
              </a:lnSpc>
              <a:buNone/>
            </a:pPr>
            <a:r>
              <a:rPr b="0" lang="en-US" sz="4000" spc="-1" strike="noStrike">
                <a:solidFill>
                  <a:schemeClr val="dk1"/>
                </a:solidFill>
                <a:latin typeface="Corbel"/>
              </a:rPr>
              <a:t>Click to edit Master title style</a:t>
            </a:r>
            <a:endParaRPr b="0" lang="en-US" sz="4000" spc="-1" strike="noStrike">
              <a:solidFill>
                <a:schemeClr val="dk1"/>
              </a:solidFill>
              <a:latin typeface="Corbel"/>
            </a:endParaRPr>
          </a:p>
        </p:txBody>
      </p:sp>
      <p:sp>
        <p:nvSpPr>
          <p:cNvPr id="149" name="PlaceHolder 2"/>
          <p:cNvSpPr>
            <a:spLocks noGrp="1"/>
          </p:cNvSpPr>
          <p:nvPr>
            <p:ph type="body"/>
          </p:nvPr>
        </p:nvSpPr>
        <p:spPr>
          <a:xfrm>
            <a:off x="1986840" y="5027040"/>
            <a:ext cx="6699600" cy="860040"/>
          </a:xfrm>
          <a:prstGeom prst="rect">
            <a:avLst/>
          </a:prstGeom>
          <a:noFill/>
          <a:ln w="0">
            <a:noFill/>
          </a:ln>
        </p:spPr>
        <p:txBody>
          <a:bodyPr lIns="91440" rIns="91440" tIns="45720" bIns="45720" anchor="t">
            <a:normAutofit/>
          </a:bodyPr>
          <a:p>
            <a:pPr indent="0" algn="r" defTabSz="457200">
              <a:lnSpc>
                <a:spcPct val="100000"/>
              </a:lnSpc>
              <a:spcBef>
                <a:spcPts val="400"/>
              </a:spcBef>
              <a:spcAft>
                <a:spcPts val="601"/>
              </a:spcAft>
              <a:buNone/>
              <a:tabLst>
                <a:tab algn="l" pos="0"/>
              </a:tabLst>
            </a:pPr>
            <a:r>
              <a:rPr b="0" lang="en-US" sz="2000" spc="-1" strike="noStrike">
                <a:solidFill>
                  <a:schemeClr val="dk1"/>
                </a:solidFill>
                <a:latin typeface="Corbel"/>
              </a:rPr>
              <a:t>Click to edit Master text styles</a:t>
            </a:r>
            <a:endParaRPr b="0" lang="en-US" sz="2000" spc="-1" strike="noStrike">
              <a:solidFill>
                <a:schemeClr val="dk1"/>
              </a:solidFill>
              <a:latin typeface="Corbel"/>
            </a:endParaRPr>
          </a:p>
        </p:txBody>
      </p:sp>
      <p:sp>
        <p:nvSpPr>
          <p:cNvPr id="150" name="PlaceHolder 3"/>
          <p:cNvSpPr>
            <a:spLocks noGrp="1"/>
          </p:cNvSpPr>
          <p:nvPr>
            <p:ph type="dt" idx="31"/>
          </p:nvPr>
        </p:nvSpPr>
        <p:spPr>
          <a:xfrm>
            <a:off x="7358760" y="6116040"/>
            <a:ext cx="8571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r>
              <a:rPr b="0" lang="en-U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151" name="PlaceHolder 4"/>
          <p:cNvSpPr>
            <a:spLocks noGrp="1"/>
          </p:cNvSpPr>
          <p:nvPr>
            <p:ph type="ftr" idx="32"/>
          </p:nvPr>
        </p:nvSpPr>
        <p:spPr>
          <a:xfrm>
            <a:off x="1986840" y="6116040"/>
            <a:ext cx="53143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52" name="PlaceHolder 5"/>
          <p:cNvSpPr>
            <a:spLocks noGrp="1"/>
          </p:cNvSpPr>
          <p:nvPr>
            <p:ph type="sldNum" idx="33"/>
          </p:nvPr>
        </p:nvSpPr>
        <p:spPr>
          <a:xfrm>
            <a:off x="8273160" y="6116040"/>
            <a:ext cx="413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fld id="{F814B929-846E-4A44-9744-FDAA59AFB3C9}" type="slidenum">
              <a:rPr b="0" lang="en-US" sz="1000" spc="-1" strike="noStrike">
                <a:solidFill>
                  <a:schemeClr val="dk1"/>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153" name="Group 13"/>
          <p:cNvGrpSpPr/>
          <p:nvPr/>
        </p:nvGrpSpPr>
        <p:grpSpPr>
          <a:xfrm>
            <a:off x="0" y="0"/>
            <a:ext cx="2131560" cy="6857640"/>
            <a:chOff x="0" y="0"/>
            <a:chExt cx="2131560" cy="6857640"/>
          </a:xfrm>
        </p:grpSpPr>
        <p:sp>
          <p:nvSpPr>
            <p:cNvPr id="154" name="Freeform 6"/>
            <p:cNvSpPr/>
            <p:nvPr/>
          </p:nvSpPr>
          <p:spPr>
            <a:xfrm>
              <a:off x="0" y="0"/>
              <a:ext cx="1072800" cy="5290920"/>
            </a:xfrm>
            <a:custGeom>
              <a:avLst/>
              <a:gdLst>
                <a:gd name="textAreaLeft" fmla="*/ 0 w 1072800"/>
                <a:gd name="textAreaRight" fmla="*/ 1073160 w 107280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55" name="Freeform 7"/>
            <p:cNvSpPr/>
            <p:nvPr/>
          </p:nvSpPr>
          <p:spPr>
            <a:xfrm>
              <a:off x="0" y="0"/>
              <a:ext cx="758520" cy="4624200"/>
            </a:xfrm>
            <a:custGeom>
              <a:avLst/>
              <a:gdLst>
                <a:gd name="textAreaLeft" fmla="*/ 0 w 758520"/>
                <a:gd name="textAreaRight" fmla="*/ 758880 w 75852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56" name="Freeform 8"/>
            <p:cNvSpPr/>
            <p:nvPr/>
          </p:nvSpPr>
          <p:spPr>
            <a:xfrm>
              <a:off x="0" y="5662440"/>
              <a:ext cx="906120" cy="1195200"/>
            </a:xfrm>
            <a:custGeom>
              <a:avLst/>
              <a:gdLst>
                <a:gd name="textAreaLeft" fmla="*/ 0 w 906120"/>
                <a:gd name="textAreaRight" fmla="*/ 906480 w 90612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57" name="Freeform 9"/>
            <p:cNvSpPr/>
            <p:nvPr/>
          </p:nvSpPr>
          <p:spPr>
            <a:xfrm>
              <a:off x="0" y="5295960"/>
              <a:ext cx="1487160" cy="1561680"/>
            </a:xfrm>
            <a:custGeom>
              <a:avLst/>
              <a:gdLst>
                <a:gd name="textAreaLeft" fmla="*/ 0 w 1487160"/>
                <a:gd name="textAreaRight" fmla="*/ 1487520 w 148716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58" name="Freeform 10"/>
            <p:cNvSpPr/>
            <p:nvPr/>
          </p:nvSpPr>
          <p:spPr>
            <a:xfrm>
              <a:off x="0" y="5257800"/>
              <a:ext cx="2131560" cy="1599840"/>
            </a:xfrm>
            <a:custGeom>
              <a:avLst/>
              <a:gdLst>
                <a:gd name="textAreaLeft" fmla="*/ 0 w 2131560"/>
                <a:gd name="textAreaRight" fmla="*/ 2131920 w 213156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59" name="Freeform 11"/>
            <p:cNvSpPr/>
            <p:nvPr/>
          </p:nvSpPr>
          <p:spPr>
            <a:xfrm>
              <a:off x="0" y="5357880"/>
              <a:ext cx="1377720" cy="1499760"/>
            </a:xfrm>
            <a:custGeom>
              <a:avLst/>
              <a:gdLst>
                <a:gd name="textAreaLeft" fmla="*/ 0 w 1377720"/>
                <a:gd name="textAreaRight" fmla="*/ 1378080 w 137772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160" name="PlaceHolder 1"/>
          <p:cNvSpPr>
            <a:spLocks noGrp="1"/>
          </p:cNvSpPr>
          <p:nvPr>
            <p:ph type="title"/>
          </p:nvPr>
        </p:nvSpPr>
        <p:spPr>
          <a:xfrm>
            <a:off x="982080" y="685800"/>
            <a:ext cx="7704360" cy="1752120"/>
          </a:xfrm>
          <a:prstGeom prst="rect">
            <a:avLst/>
          </a:prstGeom>
          <a:noFill/>
          <a:ln w="0">
            <a:noFill/>
          </a:ln>
        </p:spPr>
        <p:txBody>
          <a:bodyPr lIns="91440" rIns="91440" tIns="45720" bIns="45720" anchor="ctr">
            <a:noAutofit/>
          </a:bodyPr>
          <a:p>
            <a:pPr indent="0" algn="ctr" defTabSz="457200">
              <a:lnSpc>
                <a:spcPct val="100000"/>
              </a:lnSpc>
              <a:buNone/>
            </a:pPr>
            <a:r>
              <a:rPr b="0" lang="en-US" sz="4000" spc="-1" strike="noStrike">
                <a:solidFill>
                  <a:schemeClr val="dk1"/>
                </a:solidFill>
                <a:latin typeface="Corbel"/>
              </a:rPr>
              <a:t>Click to edit Master title style</a:t>
            </a:r>
            <a:endParaRPr b="0" lang="en-US" sz="4000" spc="-1" strike="noStrike">
              <a:solidFill>
                <a:schemeClr val="dk1"/>
              </a:solidFill>
              <a:latin typeface="Corbel"/>
            </a:endParaRPr>
          </a:p>
        </p:txBody>
      </p:sp>
      <p:sp>
        <p:nvSpPr>
          <p:cNvPr id="161" name="PlaceHolder 2"/>
          <p:cNvSpPr>
            <a:spLocks noGrp="1"/>
          </p:cNvSpPr>
          <p:nvPr>
            <p:ph type="body"/>
          </p:nvPr>
        </p:nvSpPr>
        <p:spPr>
          <a:xfrm>
            <a:off x="982080" y="2666880"/>
            <a:ext cx="3739680" cy="3368160"/>
          </a:xfrm>
          <a:prstGeom prst="rect">
            <a:avLst/>
          </a:prstGeom>
          <a:noFill/>
          <a:ln w="0">
            <a:noFill/>
          </a:ln>
        </p:spPr>
        <p:txBody>
          <a:bodyPr lIns="91440" rIns="91440" tIns="45720" bIns="45720" anchor="ctr">
            <a:normAutofit/>
          </a:bodyPr>
          <a:p>
            <a:pPr marL="285840" indent="-285840" defTabSz="457200">
              <a:lnSpc>
                <a:spcPct val="100000"/>
              </a:lnSpc>
              <a:spcBef>
                <a:spcPts val="360"/>
              </a:spcBef>
              <a:spcAft>
                <a:spcPts val="601"/>
              </a:spcAft>
              <a:buClr>
                <a:srgbClr val="1287c3"/>
              </a:buClr>
              <a:buSzPct val="145000"/>
              <a:buFont typeface="Arial"/>
              <a:buChar char="•"/>
            </a:pPr>
            <a:r>
              <a:rPr b="0" lang="en-US" sz="1800" spc="-1" strike="noStrike">
                <a:solidFill>
                  <a:schemeClr val="dk1"/>
                </a:solidFill>
                <a:latin typeface="Corbel"/>
              </a:rPr>
              <a:t>Click to edit Master text styles</a:t>
            </a:r>
            <a:endParaRPr b="0" lang="en-US" sz="1800" spc="-1" strike="noStrike">
              <a:solidFill>
                <a:schemeClr val="dk1"/>
              </a:solidFill>
              <a:latin typeface="Corbel"/>
            </a:endParaRPr>
          </a:p>
          <a:p>
            <a:pPr lvl="1" marL="743040" indent="-285840" defTabSz="457200">
              <a:lnSpc>
                <a:spcPct val="100000"/>
              </a:lnSpc>
              <a:spcBef>
                <a:spcPts val="320"/>
              </a:spcBef>
              <a:spcAft>
                <a:spcPts val="601"/>
              </a:spcAft>
              <a:buClr>
                <a:srgbClr val="1287c3"/>
              </a:buClr>
              <a:buSzPct val="145000"/>
              <a:buFont typeface="Arial"/>
              <a:buChar char="•"/>
            </a:pPr>
            <a:r>
              <a:rPr b="0" lang="en-US" sz="1600" spc="-1" strike="noStrike">
                <a:solidFill>
                  <a:schemeClr val="dk1"/>
                </a:solidFill>
                <a:latin typeface="Corbel"/>
              </a:rPr>
              <a:t>Second level</a:t>
            </a:r>
            <a:endParaRPr b="0" lang="en-US" sz="1600" spc="-1" strike="noStrike">
              <a:solidFill>
                <a:schemeClr val="dk1"/>
              </a:solidFill>
              <a:latin typeface="Corbel"/>
            </a:endParaRPr>
          </a:p>
          <a:p>
            <a:pPr lvl="2" marL="1200240" indent="-285840" defTabSz="457200">
              <a:lnSpc>
                <a:spcPct val="100000"/>
              </a:lnSpc>
              <a:spcBef>
                <a:spcPts val="281"/>
              </a:spcBef>
              <a:spcAft>
                <a:spcPts val="601"/>
              </a:spcAft>
              <a:buClr>
                <a:srgbClr val="1287c3"/>
              </a:buClr>
              <a:buSzPct val="145000"/>
              <a:buFont typeface="Arial"/>
              <a:buChar char="•"/>
            </a:pPr>
            <a:r>
              <a:rPr b="0" lang="en-US" sz="1400" spc="-1" strike="noStrike">
                <a:solidFill>
                  <a:schemeClr val="dk1"/>
                </a:solidFill>
                <a:latin typeface="Corbel"/>
              </a:rPr>
              <a:t>Third level</a:t>
            </a:r>
            <a:endParaRPr b="0" lang="en-US" sz="1400" spc="-1" strike="noStrike">
              <a:solidFill>
                <a:schemeClr val="dk1"/>
              </a:solidFill>
              <a:latin typeface="Corbel"/>
            </a:endParaRPr>
          </a:p>
          <a:p>
            <a:pPr lvl="3" marL="1542960" indent="-171360" defTabSz="457200">
              <a:lnSpc>
                <a:spcPct val="100000"/>
              </a:lnSpc>
              <a:spcBef>
                <a:spcPts val="241"/>
              </a:spcBef>
              <a:spcAft>
                <a:spcPts val="601"/>
              </a:spcAft>
              <a:buClr>
                <a:srgbClr val="1287c3"/>
              </a:buClr>
              <a:buSzPct val="145000"/>
              <a:buFont typeface="Arial"/>
              <a:buChar char="•"/>
            </a:pPr>
            <a:r>
              <a:rPr b="0" lang="en-US" sz="1200" spc="-1" strike="noStrike">
                <a:solidFill>
                  <a:schemeClr val="dk1"/>
                </a:solidFill>
                <a:latin typeface="Corbel"/>
              </a:rPr>
              <a:t>Fourth level</a:t>
            </a:r>
            <a:endParaRPr b="0" lang="en-US" sz="1200" spc="-1" strike="noStrike">
              <a:solidFill>
                <a:schemeClr val="dk1"/>
              </a:solidFill>
              <a:latin typeface="Corbel"/>
            </a:endParaRPr>
          </a:p>
          <a:p>
            <a:pPr lvl="4" marL="2000160" indent="-171360" defTabSz="457200">
              <a:lnSpc>
                <a:spcPct val="100000"/>
              </a:lnSpc>
              <a:spcBef>
                <a:spcPts val="241"/>
              </a:spcBef>
              <a:spcAft>
                <a:spcPts val="601"/>
              </a:spcAft>
              <a:buClr>
                <a:srgbClr val="1287c3"/>
              </a:buClr>
              <a:buSzPct val="145000"/>
              <a:buFont typeface="Arial"/>
              <a:buChar char="•"/>
            </a:pPr>
            <a:r>
              <a:rPr b="0" lang="en-US" sz="1200" spc="-1" strike="noStrike">
                <a:solidFill>
                  <a:schemeClr val="dk1"/>
                </a:solidFill>
                <a:latin typeface="Corbel"/>
              </a:rPr>
              <a:t>Fifth level</a:t>
            </a:r>
            <a:endParaRPr b="0" lang="en-US" sz="1200" spc="-1" strike="noStrike">
              <a:solidFill>
                <a:schemeClr val="dk1"/>
              </a:solidFill>
              <a:latin typeface="Corbel"/>
            </a:endParaRPr>
          </a:p>
        </p:txBody>
      </p:sp>
      <p:sp>
        <p:nvSpPr>
          <p:cNvPr id="162" name="PlaceHolder 3"/>
          <p:cNvSpPr>
            <a:spLocks noGrp="1"/>
          </p:cNvSpPr>
          <p:nvPr>
            <p:ph type="body"/>
          </p:nvPr>
        </p:nvSpPr>
        <p:spPr>
          <a:xfrm>
            <a:off x="4946760" y="2666880"/>
            <a:ext cx="3739680" cy="3346560"/>
          </a:xfrm>
          <a:prstGeom prst="rect">
            <a:avLst/>
          </a:prstGeom>
          <a:noFill/>
          <a:ln w="0">
            <a:noFill/>
          </a:ln>
        </p:spPr>
        <p:txBody>
          <a:bodyPr lIns="91440" rIns="91440" tIns="45720" bIns="45720" anchor="ctr">
            <a:normAutofit/>
          </a:bodyPr>
          <a:p>
            <a:pPr marL="285840" indent="-285840" defTabSz="457200">
              <a:lnSpc>
                <a:spcPct val="100000"/>
              </a:lnSpc>
              <a:spcBef>
                <a:spcPts val="360"/>
              </a:spcBef>
              <a:spcAft>
                <a:spcPts val="601"/>
              </a:spcAft>
              <a:buClr>
                <a:srgbClr val="1287c3"/>
              </a:buClr>
              <a:buSzPct val="145000"/>
              <a:buFont typeface="Arial"/>
              <a:buChar char="•"/>
            </a:pPr>
            <a:r>
              <a:rPr b="0" lang="en-US" sz="1800" spc="-1" strike="noStrike">
                <a:solidFill>
                  <a:schemeClr val="dk1"/>
                </a:solidFill>
                <a:latin typeface="Corbel"/>
              </a:rPr>
              <a:t>Click to edit Master text styles</a:t>
            </a:r>
            <a:endParaRPr b="0" lang="en-US" sz="1800" spc="-1" strike="noStrike">
              <a:solidFill>
                <a:schemeClr val="dk1"/>
              </a:solidFill>
              <a:latin typeface="Corbel"/>
            </a:endParaRPr>
          </a:p>
          <a:p>
            <a:pPr lvl="1" marL="743040" indent="-285840" defTabSz="457200">
              <a:lnSpc>
                <a:spcPct val="100000"/>
              </a:lnSpc>
              <a:spcBef>
                <a:spcPts val="320"/>
              </a:spcBef>
              <a:spcAft>
                <a:spcPts val="601"/>
              </a:spcAft>
              <a:buClr>
                <a:srgbClr val="1287c3"/>
              </a:buClr>
              <a:buSzPct val="145000"/>
              <a:buFont typeface="Arial"/>
              <a:buChar char="•"/>
            </a:pPr>
            <a:r>
              <a:rPr b="0" lang="en-US" sz="1600" spc="-1" strike="noStrike">
                <a:solidFill>
                  <a:schemeClr val="dk1"/>
                </a:solidFill>
                <a:latin typeface="Corbel"/>
              </a:rPr>
              <a:t>Second level</a:t>
            </a:r>
            <a:endParaRPr b="0" lang="en-US" sz="1600" spc="-1" strike="noStrike">
              <a:solidFill>
                <a:schemeClr val="dk1"/>
              </a:solidFill>
              <a:latin typeface="Corbel"/>
            </a:endParaRPr>
          </a:p>
          <a:p>
            <a:pPr lvl="2" marL="1200240" indent="-285840" defTabSz="457200">
              <a:lnSpc>
                <a:spcPct val="100000"/>
              </a:lnSpc>
              <a:spcBef>
                <a:spcPts val="281"/>
              </a:spcBef>
              <a:spcAft>
                <a:spcPts val="601"/>
              </a:spcAft>
              <a:buClr>
                <a:srgbClr val="1287c3"/>
              </a:buClr>
              <a:buSzPct val="145000"/>
              <a:buFont typeface="Arial"/>
              <a:buChar char="•"/>
            </a:pPr>
            <a:r>
              <a:rPr b="0" lang="en-US" sz="1400" spc="-1" strike="noStrike">
                <a:solidFill>
                  <a:schemeClr val="dk1"/>
                </a:solidFill>
                <a:latin typeface="Corbel"/>
              </a:rPr>
              <a:t>Third level</a:t>
            </a:r>
            <a:endParaRPr b="0" lang="en-US" sz="1400" spc="-1" strike="noStrike">
              <a:solidFill>
                <a:schemeClr val="dk1"/>
              </a:solidFill>
              <a:latin typeface="Corbel"/>
            </a:endParaRPr>
          </a:p>
          <a:p>
            <a:pPr lvl="3" marL="1542960" indent="-171360" defTabSz="457200">
              <a:lnSpc>
                <a:spcPct val="100000"/>
              </a:lnSpc>
              <a:spcBef>
                <a:spcPts val="241"/>
              </a:spcBef>
              <a:spcAft>
                <a:spcPts val="601"/>
              </a:spcAft>
              <a:buClr>
                <a:srgbClr val="1287c3"/>
              </a:buClr>
              <a:buSzPct val="145000"/>
              <a:buFont typeface="Arial"/>
              <a:buChar char="•"/>
            </a:pPr>
            <a:r>
              <a:rPr b="0" lang="en-US" sz="1200" spc="-1" strike="noStrike">
                <a:solidFill>
                  <a:schemeClr val="dk1"/>
                </a:solidFill>
                <a:latin typeface="Corbel"/>
              </a:rPr>
              <a:t>Fourth level</a:t>
            </a:r>
            <a:endParaRPr b="0" lang="en-US" sz="1200" spc="-1" strike="noStrike">
              <a:solidFill>
                <a:schemeClr val="dk1"/>
              </a:solidFill>
              <a:latin typeface="Corbel"/>
            </a:endParaRPr>
          </a:p>
          <a:p>
            <a:pPr lvl="4" marL="2000160" indent="-171360" defTabSz="457200">
              <a:lnSpc>
                <a:spcPct val="100000"/>
              </a:lnSpc>
              <a:spcBef>
                <a:spcPts val="241"/>
              </a:spcBef>
              <a:spcAft>
                <a:spcPts val="601"/>
              </a:spcAft>
              <a:buClr>
                <a:srgbClr val="1287c3"/>
              </a:buClr>
              <a:buSzPct val="145000"/>
              <a:buFont typeface="Arial"/>
              <a:buChar char="•"/>
            </a:pPr>
            <a:r>
              <a:rPr b="0" lang="en-US" sz="1200" spc="-1" strike="noStrike">
                <a:solidFill>
                  <a:schemeClr val="dk1"/>
                </a:solidFill>
                <a:latin typeface="Corbel"/>
              </a:rPr>
              <a:t>Fifth level</a:t>
            </a:r>
            <a:endParaRPr b="0" lang="en-US" sz="1200" spc="-1" strike="noStrike">
              <a:solidFill>
                <a:schemeClr val="dk1"/>
              </a:solidFill>
              <a:latin typeface="Corbel"/>
            </a:endParaRPr>
          </a:p>
        </p:txBody>
      </p:sp>
      <p:sp>
        <p:nvSpPr>
          <p:cNvPr id="163" name="PlaceHolder 4"/>
          <p:cNvSpPr>
            <a:spLocks noGrp="1"/>
          </p:cNvSpPr>
          <p:nvPr>
            <p:ph type="dt" idx="34"/>
          </p:nvPr>
        </p:nvSpPr>
        <p:spPr>
          <a:xfrm>
            <a:off x="7358760" y="6116040"/>
            <a:ext cx="8571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r>
              <a:rPr b="0" lang="en-U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164" name="PlaceHolder 5"/>
          <p:cNvSpPr>
            <a:spLocks noGrp="1"/>
          </p:cNvSpPr>
          <p:nvPr>
            <p:ph type="ftr" idx="35"/>
          </p:nvPr>
        </p:nvSpPr>
        <p:spPr>
          <a:xfrm>
            <a:off x="1986840" y="6116040"/>
            <a:ext cx="53143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5" name="PlaceHolder 6"/>
          <p:cNvSpPr>
            <a:spLocks noGrp="1"/>
          </p:cNvSpPr>
          <p:nvPr>
            <p:ph type="sldNum" idx="36"/>
          </p:nvPr>
        </p:nvSpPr>
        <p:spPr>
          <a:xfrm>
            <a:off x="8273160" y="6116040"/>
            <a:ext cx="413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fld id="{20585780-BEDA-4593-9BD3-0AD55748D836}" type="slidenum">
              <a:rPr b="0" lang="en-US" sz="1000" spc="-1" strike="noStrike">
                <a:solidFill>
                  <a:schemeClr val="dk1"/>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169" name="Group 13"/>
          <p:cNvGrpSpPr/>
          <p:nvPr/>
        </p:nvGrpSpPr>
        <p:grpSpPr>
          <a:xfrm>
            <a:off x="0" y="0"/>
            <a:ext cx="2131560" cy="6857640"/>
            <a:chOff x="0" y="0"/>
            <a:chExt cx="2131560" cy="6857640"/>
          </a:xfrm>
        </p:grpSpPr>
        <p:sp>
          <p:nvSpPr>
            <p:cNvPr id="170" name="Freeform 6"/>
            <p:cNvSpPr/>
            <p:nvPr/>
          </p:nvSpPr>
          <p:spPr>
            <a:xfrm>
              <a:off x="0" y="0"/>
              <a:ext cx="1072800" cy="5290920"/>
            </a:xfrm>
            <a:custGeom>
              <a:avLst/>
              <a:gdLst>
                <a:gd name="textAreaLeft" fmla="*/ 0 w 1072800"/>
                <a:gd name="textAreaRight" fmla="*/ 1073160 w 107280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71" name="Freeform 7"/>
            <p:cNvSpPr/>
            <p:nvPr/>
          </p:nvSpPr>
          <p:spPr>
            <a:xfrm>
              <a:off x="0" y="0"/>
              <a:ext cx="758520" cy="4624200"/>
            </a:xfrm>
            <a:custGeom>
              <a:avLst/>
              <a:gdLst>
                <a:gd name="textAreaLeft" fmla="*/ 0 w 758520"/>
                <a:gd name="textAreaRight" fmla="*/ 758880 w 75852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72" name="Freeform 8"/>
            <p:cNvSpPr/>
            <p:nvPr/>
          </p:nvSpPr>
          <p:spPr>
            <a:xfrm>
              <a:off x="0" y="5662440"/>
              <a:ext cx="906120" cy="1195200"/>
            </a:xfrm>
            <a:custGeom>
              <a:avLst/>
              <a:gdLst>
                <a:gd name="textAreaLeft" fmla="*/ 0 w 906120"/>
                <a:gd name="textAreaRight" fmla="*/ 906480 w 90612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73" name="Freeform 9"/>
            <p:cNvSpPr/>
            <p:nvPr/>
          </p:nvSpPr>
          <p:spPr>
            <a:xfrm>
              <a:off x="0" y="5295960"/>
              <a:ext cx="1487160" cy="1561680"/>
            </a:xfrm>
            <a:custGeom>
              <a:avLst/>
              <a:gdLst>
                <a:gd name="textAreaLeft" fmla="*/ 0 w 1487160"/>
                <a:gd name="textAreaRight" fmla="*/ 1487520 w 148716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74" name="Freeform 10"/>
            <p:cNvSpPr/>
            <p:nvPr/>
          </p:nvSpPr>
          <p:spPr>
            <a:xfrm>
              <a:off x="0" y="5257800"/>
              <a:ext cx="2131560" cy="1599840"/>
            </a:xfrm>
            <a:custGeom>
              <a:avLst/>
              <a:gdLst>
                <a:gd name="textAreaLeft" fmla="*/ 0 w 2131560"/>
                <a:gd name="textAreaRight" fmla="*/ 2131920 w 213156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75" name="Freeform 11"/>
            <p:cNvSpPr/>
            <p:nvPr/>
          </p:nvSpPr>
          <p:spPr>
            <a:xfrm>
              <a:off x="0" y="5357880"/>
              <a:ext cx="1377720" cy="1499760"/>
            </a:xfrm>
            <a:custGeom>
              <a:avLst/>
              <a:gdLst>
                <a:gd name="textAreaLeft" fmla="*/ 0 w 1377720"/>
                <a:gd name="textAreaRight" fmla="*/ 1378080 w 137772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176" name="PlaceHolder 1"/>
          <p:cNvSpPr>
            <a:spLocks noGrp="1"/>
          </p:cNvSpPr>
          <p:nvPr>
            <p:ph type="title"/>
          </p:nvPr>
        </p:nvSpPr>
        <p:spPr>
          <a:xfrm>
            <a:off x="982080" y="457200"/>
            <a:ext cx="7704360" cy="1980720"/>
          </a:xfrm>
          <a:prstGeom prst="rect">
            <a:avLst/>
          </a:prstGeom>
          <a:noFill/>
          <a:ln w="0">
            <a:noFill/>
          </a:ln>
        </p:spPr>
        <p:txBody>
          <a:bodyPr lIns="91440" rIns="91440" tIns="45720" bIns="45720" anchor="ctr">
            <a:noAutofit/>
          </a:bodyPr>
          <a:p>
            <a:pPr indent="0" algn="ctr" defTabSz="457200">
              <a:lnSpc>
                <a:spcPct val="100000"/>
              </a:lnSpc>
              <a:buNone/>
            </a:pPr>
            <a:r>
              <a:rPr b="0" lang="en-US" sz="4000" spc="-1" strike="noStrike">
                <a:solidFill>
                  <a:schemeClr val="dk1"/>
                </a:solidFill>
                <a:latin typeface="Corbel"/>
              </a:rPr>
              <a:t>Click to edit Master title style</a:t>
            </a:r>
            <a:endParaRPr b="0" lang="en-US" sz="4000" spc="-1" strike="noStrike">
              <a:solidFill>
                <a:schemeClr val="dk1"/>
              </a:solidFill>
              <a:latin typeface="Corbel"/>
            </a:endParaRPr>
          </a:p>
        </p:txBody>
      </p:sp>
      <p:sp>
        <p:nvSpPr>
          <p:cNvPr id="177" name="PlaceHolder 2"/>
          <p:cNvSpPr>
            <a:spLocks noGrp="1"/>
          </p:cNvSpPr>
          <p:nvPr>
            <p:ph type="body"/>
          </p:nvPr>
        </p:nvSpPr>
        <p:spPr>
          <a:xfrm>
            <a:off x="1329480" y="2658600"/>
            <a:ext cx="3456000" cy="576000"/>
          </a:xfrm>
          <a:prstGeom prst="rect">
            <a:avLst/>
          </a:prstGeom>
          <a:noFill/>
          <a:ln w="0">
            <a:noFill/>
          </a:ln>
        </p:spPr>
        <p:txBody>
          <a:bodyPr lIns="91440" rIns="91440" tIns="45720" bIns="45720" anchor="b">
            <a:noAutofit/>
          </a:bodyPr>
          <a:p>
            <a:pPr indent="0" defTabSz="457200">
              <a:lnSpc>
                <a:spcPct val="100000"/>
              </a:lnSpc>
              <a:spcBef>
                <a:spcPts val="561"/>
              </a:spcBef>
              <a:spcAft>
                <a:spcPts val="601"/>
              </a:spcAft>
              <a:buNone/>
              <a:tabLst>
                <a:tab algn="l" pos="0"/>
              </a:tabLst>
            </a:pPr>
            <a:r>
              <a:rPr b="0" lang="en-US" sz="2800" spc="-1" strike="noStrike">
                <a:solidFill>
                  <a:schemeClr val="accent1">
                    <a:lumMod val="75000"/>
                  </a:schemeClr>
                </a:solidFill>
                <a:latin typeface="Corbel"/>
              </a:rPr>
              <a:t>Click to edit Master text styles</a:t>
            </a:r>
            <a:endParaRPr b="0" lang="en-US" sz="2800" spc="-1" strike="noStrike">
              <a:solidFill>
                <a:schemeClr val="dk1"/>
              </a:solidFill>
              <a:latin typeface="Corbel"/>
            </a:endParaRPr>
          </a:p>
        </p:txBody>
      </p:sp>
      <p:sp>
        <p:nvSpPr>
          <p:cNvPr id="178" name="PlaceHolder 3"/>
          <p:cNvSpPr>
            <a:spLocks noGrp="1"/>
          </p:cNvSpPr>
          <p:nvPr>
            <p:ph type="body"/>
          </p:nvPr>
        </p:nvSpPr>
        <p:spPr>
          <a:xfrm>
            <a:off x="1113480" y="3335400"/>
            <a:ext cx="3672000" cy="2664720"/>
          </a:xfrm>
          <a:prstGeom prst="rect">
            <a:avLst/>
          </a:prstGeom>
          <a:noFill/>
          <a:ln w="0">
            <a:noFill/>
          </a:ln>
        </p:spPr>
        <p:txBody>
          <a:bodyPr lIns="91440" rIns="91440" tIns="45720" bIns="45720" anchor="t">
            <a:normAutofit/>
          </a:bodyPr>
          <a:p>
            <a:pPr marL="285840" indent="-285840" defTabSz="457200">
              <a:lnSpc>
                <a:spcPct val="100000"/>
              </a:lnSpc>
              <a:spcBef>
                <a:spcPts val="360"/>
              </a:spcBef>
              <a:spcAft>
                <a:spcPts val="601"/>
              </a:spcAft>
              <a:buClr>
                <a:srgbClr val="1287c3"/>
              </a:buClr>
              <a:buSzPct val="145000"/>
              <a:buFont typeface="Arial"/>
              <a:buChar char="•"/>
            </a:pPr>
            <a:r>
              <a:rPr b="0" lang="en-US" sz="1800" spc="-1" strike="noStrike">
                <a:solidFill>
                  <a:schemeClr val="dk1"/>
                </a:solidFill>
                <a:latin typeface="Corbel"/>
              </a:rPr>
              <a:t>Click to edit Master text styles</a:t>
            </a:r>
            <a:endParaRPr b="0" lang="en-US" sz="1800" spc="-1" strike="noStrike">
              <a:solidFill>
                <a:schemeClr val="dk1"/>
              </a:solidFill>
              <a:latin typeface="Corbel"/>
            </a:endParaRPr>
          </a:p>
          <a:p>
            <a:pPr lvl="1" marL="743040" indent="-285840" defTabSz="457200">
              <a:lnSpc>
                <a:spcPct val="100000"/>
              </a:lnSpc>
              <a:spcBef>
                <a:spcPts val="320"/>
              </a:spcBef>
              <a:spcAft>
                <a:spcPts val="601"/>
              </a:spcAft>
              <a:buClr>
                <a:srgbClr val="1287c3"/>
              </a:buClr>
              <a:buSzPct val="145000"/>
              <a:buFont typeface="Arial"/>
              <a:buChar char="•"/>
            </a:pPr>
            <a:r>
              <a:rPr b="0" lang="en-US" sz="1600" spc="-1" strike="noStrike">
                <a:solidFill>
                  <a:schemeClr val="dk1"/>
                </a:solidFill>
                <a:latin typeface="Corbel"/>
              </a:rPr>
              <a:t>Second level</a:t>
            </a:r>
            <a:endParaRPr b="0" lang="en-US" sz="1600" spc="-1" strike="noStrike">
              <a:solidFill>
                <a:schemeClr val="dk1"/>
              </a:solidFill>
              <a:latin typeface="Corbel"/>
            </a:endParaRPr>
          </a:p>
          <a:p>
            <a:pPr lvl="2" marL="1200240" indent="-285840" defTabSz="457200">
              <a:lnSpc>
                <a:spcPct val="100000"/>
              </a:lnSpc>
              <a:spcBef>
                <a:spcPts val="281"/>
              </a:spcBef>
              <a:spcAft>
                <a:spcPts val="601"/>
              </a:spcAft>
              <a:buClr>
                <a:srgbClr val="1287c3"/>
              </a:buClr>
              <a:buSzPct val="145000"/>
              <a:buFont typeface="Arial"/>
              <a:buChar char="•"/>
            </a:pPr>
            <a:r>
              <a:rPr b="0" lang="en-US" sz="1400" spc="-1" strike="noStrike">
                <a:solidFill>
                  <a:schemeClr val="dk1"/>
                </a:solidFill>
                <a:latin typeface="Corbel"/>
              </a:rPr>
              <a:t>Third level</a:t>
            </a:r>
            <a:endParaRPr b="0" lang="en-US" sz="1400" spc="-1" strike="noStrike">
              <a:solidFill>
                <a:schemeClr val="dk1"/>
              </a:solidFill>
              <a:latin typeface="Corbel"/>
            </a:endParaRPr>
          </a:p>
          <a:p>
            <a:pPr lvl="3" marL="1542960" indent="-171360" defTabSz="457200">
              <a:lnSpc>
                <a:spcPct val="100000"/>
              </a:lnSpc>
              <a:spcBef>
                <a:spcPts val="241"/>
              </a:spcBef>
              <a:spcAft>
                <a:spcPts val="601"/>
              </a:spcAft>
              <a:buClr>
                <a:srgbClr val="1287c3"/>
              </a:buClr>
              <a:buSzPct val="145000"/>
              <a:buFont typeface="Arial"/>
              <a:buChar char="•"/>
            </a:pPr>
            <a:r>
              <a:rPr b="0" lang="en-US" sz="1200" spc="-1" strike="noStrike">
                <a:solidFill>
                  <a:schemeClr val="dk1"/>
                </a:solidFill>
                <a:latin typeface="Corbel"/>
              </a:rPr>
              <a:t>Fourth level</a:t>
            </a:r>
            <a:endParaRPr b="0" lang="en-US" sz="1200" spc="-1" strike="noStrike">
              <a:solidFill>
                <a:schemeClr val="dk1"/>
              </a:solidFill>
              <a:latin typeface="Corbel"/>
            </a:endParaRPr>
          </a:p>
          <a:p>
            <a:pPr lvl="4" marL="2000160" indent="-171360" defTabSz="457200">
              <a:lnSpc>
                <a:spcPct val="100000"/>
              </a:lnSpc>
              <a:spcBef>
                <a:spcPts val="241"/>
              </a:spcBef>
              <a:spcAft>
                <a:spcPts val="601"/>
              </a:spcAft>
              <a:buClr>
                <a:srgbClr val="1287c3"/>
              </a:buClr>
              <a:buSzPct val="145000"/>
              <a:buFont typeface="Arial"/>
              <a:buChar char="•"/>
            </a:pPr>
            <a:r>
              <a:rPr b="0" lang="en-US" sz="1200" spc="-1" strike="noStrike">
                <a:solidFill>
                  <a:schemeClr val="dk1"/>
                </a:solidFill>
                <a:latin typeface="Corbel"/>
              </a:rPr>
              <a:t>Fifth level</a:t>
            </a:r>
            <a:endParaRPr b="0" lang="en-US" sz="1200" spc="-1" strike="noStrike">
              <a:solidFill>
                <a:schemeClr val="dk1"/>
              </a:solidFill>
              <a:latin typeface="Corbel"/>
            </a:endParaRPr>
          </a:p>
        </p:txBody>
      </p:sp>
      <p:sp>
        <p:nvSpPr>
          <p:cNvPr id="179" name="PlaceHolder 4"/>
          <p:cNvSpPr>
            <a:spLocks noGrp="1"/>
          </p:cNvSpPr>
          <p:nvPr>
            <p:ph type="body"/>
          </p:nvPr>
        </p:nvSpPr>
        <p:spPr>
          <a:xfrm>
            <a:off x="5161680" y="2666880"/>
            <a:ext cx="3467520" cy="576000"/>
          </a:xfrm>
          <a:prstGeom prst="rect">
            <a:avLst/>
          </a:prstGeom>
          <a:noFill/>
          <a:ln w="0">
            <a:noFill/>
          </a:ln>
        </p:spPr>
        <p:txBody>
          <a:bodyPr lIns="91440" rIns="91440" tIns="45720" bIns="45720" anchor="b">
            <a:noAutofit/>
          </a:bodyPr>
          <a:p>
            <a:pPr indent="0" defTabSz="457200">
              <a:lnSpc>
                <a:spcPct val="100000"/>
              </a:lnSpc>
              <a:spcBef>
                <a:spcPts val="561"/>
              </a:spcBef>
              <a:spcAft>
                <a:spcPts val="601"/>
              </a:spcAft>
              <a:buNone/>
              <a:tabLst>
                <a:tab algn="l" pos="0"/>
              </a:tabLst>
            </a:pPr>
            <a:r>
              <a:rPr b="0" lang="en-US" sz="2800" spc="-1" strike="noStrike">
                <a:solidFill>
                  <a:schemeClr val="accent1">
                    <a:lumMod val="75000"/>
                  </a:schemeClr>
                </a:solidFill>
                <a:latin typeface="Corbel"/>
              </a:rPr>
              <a:t>Click to edit Master text styles</a:t>
            </a:r>
            <a:endParaRPr b="0" lang="en-US" sz="2800" spc="-1" strike="noStrike">
              <a:solidFill>
                <a:schemeClr val="dk1"/>
              </a:solidFill>
              <a:latin typeface="Corbel"/>
            </a:endParaRPr>
          </a:p>
        </p:txBody>
      </p:sp>
      <p:sp>
        <p:nvSpPr>
          <p:cNvPr id="180" name="PlaceHolder 5"/>
          <p:cNvSpPr>
            <a:spLocks noGrp="1"/>
          </p:cNvSpPr>
          <p:nvPr>
            <p:ph type="body"/>
          </p:nvPr>
        </p:nvSpPr>
        <p:spPr>
          <a:xfrm>
            <a:off x="4957200" y="3335400"/>
            <a:ext cx="3672000" cy="2664720"/>
          </a:xfrm>
          <a:prstGeom prst="rect">
            <a:avLst/>
          </a:prstGeom>
          <a:noFill/>
          <a:ln w="0">
            <a:noFill/>
          </a:ln>
        </p:spPr>
        <p:txBody>
          <a:bodyPr lIns="91440" rIns="91440" tIns="45720" bIns="45720" anchor="t">
            <a:normAutofit/>
          </a:bodyPr>
          <a:p>
            <a:pPr marL="285840" indent="-285840" defTabSz="457200">
              <a:lnSpc>
                <a:spcPct val="100000"/>
              </a:lnSpc>
              <a:spcBef>
                <a:spcPts val="360"/>
              </a:spcBef>
              <a:spcAft>
                <a:spcPts val="601"/>
              </a:spcAft>
              <a:buClr>
                <a:srgbClr val="1287c3"/>
              </a:buClr>
              <a:buSzPct val="145000"/>
              <a:buFont typeface="Arial"/>
              <a:buChar char="•"/>
            </a:pPr>
            <a:r>
              <a:rPr b="0" lang="en-US" sz="1800" spc="-1" strike="noStrike">
                <a:solidFill>
                  <a:schemeClr val="dk1"/>
                </a:solidFill>
                <a:latin typeface="Corbel"/>
              </a:rPr>
              <a:t>Click to edit Master text styles</a:t>
            </a:r>
            <a:endParaRPr b="0" lang="en-US" sz="1800" spc="-1" strike="noStrike">
              <a:solidFill>
                <a:schemeClr val="dk1"/>
              </a:solidFill>
              <a:latin typeface="Corbel"/>
            </a:endParaRPr>
          </a:p>
          <a:p>
            <a:pPr lvl="1" marL="743040" indent="-285840" defTabSz="457200">
              <a:lnSpc>
                <a:spcPct val="100000"/>
              </a:lnSpc>
              <a:spcBef>
                <a:spcPts val="320"/>
              </a:spcBef>
              <a:spcAft>
                <a:spcPts val="601"/>
              </a:spcAft>
              <a:buClr>
                <a:srgbClr val="1287c3"/>
              </a:buClr>
              <a:buSzPct val="145000"/>
              <a:buFont typeface="Arial"/>
              <a:buChar char="•"/>
            </a:pPr>
            <a:r>
              <a:rPr b="0" lang="en-US" sz="1600" spc="-1" strike="noStrike">
                <a:solidFill>
                  <a:schemeClr val="dk1"/>
                </a:solidFill>
                <a:latin typeface="Corbel"/>
              </a:rPr>
              <a:t>Second level</a:t>
            </a:r>
            <a:endParaRPr b="0" lang="en-US" sz="1600" spc="-1" strike="noStrike">
              <a:solidFill>
                <a:schemeClr val="dk1"/>
              </a:solidFill>
              <a:latin typeface="Corbel"/>
            </a:endParaRPr>
          </a:p>
          <a:p>
            <a:pPr lvl="2" marL="1200240" indent="-285840" defTabSz="457200">
              <a:lnSpc>
                <a:spcPct val="100000"/>
              </a:lnSpc>
              <a:spcBef>
                <a:spcPts val="281"/>
              </a:spcBef>
              <a:spcAft>
                <a:spcPts val="601"/>
              </a:spcAft>
              <a:buClr>
                <a:srgbClr val="1287c3"/>
              </a:buClr>
              <a:buSzPct val="145000"/>
              <a:buFont typeface="Arial"/>
              <a:buChar char="•"/>
            </a:pPr>
            <a:r>
              <a:rPr b="0" lang="en-US" sz="1400" spc="-1" strike="noStrike">
                <a:solidFill>
                  <a:schemeClr val="dk1"/>
                </a:solidFill>
                <a:latin typeface="Corbel"/>
              </a:rPr>
              <a:t>Third level</a:t>
            </a:r>
            <a:endParaRPr b="0" lang="en-US" sz="1400" spc="-1" strike="noStrike">
              <a:solidFill>
                <a:schemeClr val="dk1"/>
              </a:solidFill>
              <a:latin typeface="Corbel"/>
            </a:endParaRPr>
          </a:p>
          <a:p>
            <a:pPr lvl="3" marL="1542960" indent="-171360" defTabSz="457200">
              <a:lnSpc>
                <a:spcPct val="100000"/>
              </a:lnSpc>
              <a:spcBef>
                <a:spcPts val="241"/>
              </a:spcBef>
              <a:spcAft>
                <a:spcPts val="601"/>
              </a:spcAft>
              <a:buClr>
                <a:srgbClr val="1287c3"/>
              </a:buClr>
              <a:buSzPct val="145000"/>
              <a:buFont typeface="Arial"/>
              <a:buChar char="•"/>
            </a:pPr>
            <a:r>
              <a:rPr b="0" lang="en-US" sz="1200" spc="-1" strike="noStrike">
                <a:solidFill>
                  <a:schemeClr val="dk1"/>
                </a:solidFill>
                <a:latin typeface="Corbel"/>
              </a:rPr>
              <a:t>Fourth level</a:t>
            </a:r>
            <a:endParaRPr b="0" lang="en-US" sz="1200" spc="-1" strike="noStrike">
              <a:solidFill>
                <a:schemeClr val="dk1"/>
              </a:solidFill>
              <a:latin typeface="Corbel"/>
            </a:endParaRPr>
          </a:p>
          <a:p>
            <a:pPr lvl="4" marL="2000160" indent="-171360" defTabSz="457200">
              <a:lnSpc>
                <a:spcPct val="100000"/>
              </a:lnSpc>
              <a:spcBef>
                <a:spcPts val="241"/>
              </a:spcBef>
              <a:spcAft>
                <a:spcPts val="601"/>
              </a:spcAft>
              <a:buClr>
                <a:srgbClr val="1287c3"/>
              </a:buClr>
              <a:buSzPct val="145000"/>
              <a:buFont typeface="Arial"/>
              <a:buChar char="•"/>
            </a:pPr>
            <a:r>
              <a:rPr b="0" lang="en-US" sz="1200" spc="-1" strike="noStrike">
                <a:solidFill>
                  <a:schemeClr val="dk1"/>
                </a:solidFill>
                <a:latin typeface="Corbel"/>
              </a:rPr>
              <a:t>Fifth level</a:t>
            </a:r>
            <a:endParaRPr b="0" lang="en-US" sz="1200" spc="-1" strike="noStrike">
              <a:solidFill>
                <a:schemeClr val="dk1"/>
              </a:solidFill>
              <a:latin typeface="Corbel"/>
            </a:endParaRPr>
          </a:p>
        </p:txBody>
      </p:sp>
      <p:sp>
        <p:nvSpPr>
          <p:cNvPr id="181" name="PlaceHolder 6"/>
          <p:cNvSpPr>
            <a:spLocks noGrp="1"/>
          </p:cNvSpPr>
          <p:nvPr>
            <p:ph type="dt" idx="37"/>
          </p:nvPr>
        </p:nvSpPr>
        <p:spPr>
          <a:xfrm>
            <a:off x="7358760" y="6116040"/>
            <a:ext cx="8571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r>
              <a:rPr b="0" lang="en-U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182" name="PlaceHolder 7"/>
          <p:cNvSpPr>
            <a:spLocks noGrp="1"/>
          </p:cNvSpPr>
          <p:nvPr>
            <p:ph type="ftr" idx="38"/>
          </p:nvPr>
        </p:nvSpPr>
        <p:spPr>
          <a:xfrm>
            <a:off x="1986840" y="6116040"/>
            <a:ext cx="53143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83" name="PlaceHolder 8"/>
          <p:cNvSpPr>
            <a:spLocks noGrp="1"/>
          </p:cNvSpPr>
          <p:nvPr>
            <p:ph type="sldNum" idx="39"/>
          </p:nvPr>
        </p:nvSpPr>
        <p:spPr>
          <a:xfrm>
            <a:off x="8273160" y="6116040"/>
            <a:ext cx="413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fld id="{E2D734FF-6A22-405A-843B-B33493D32B8B}" type="slidenum">
              <a:rPr b="0" lang="en-US" sz="1000" spc="-1" strike="noStrike">
                <a:solidFill>
                  <a:schemeClr val="dk1"/>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184" name="Group 13"/>
          <p:cNvGrpSpPr/>
          <p:nvPr/>
        </p:nvGrpSpPr>
        <p:grpSpPr>
          <a:xfrm>
            <a:off x="0" y="0"/>
            <a:ext cx="2131560" cy="6857640"/>
            <a:chOff x="0" y="0"/>
            <a:chExt cx="2131560" cy="6857640"/>
          </a:xfrm>
        </p:grpSpPr>
        <p:sp>
          <p:nvSpPr>
            <p:cNvPr id="185" name="Freeform 6"/>
            <p:cNvSpPr/>
            <p:nvPr/>
          </p:nvSpPr>
          <p:spPr>
            <a:xfrm>
              <a:off x="0" y="0"/>
              <a:ext cx="1072800" cy="5290920"/>
            </a:xfrm>
            <a:custGeom>
              <a:avLst/>
              <a:gdLst>
                <a:gd name="textAreaLeft" fmla="*/ 0 w 1072800"/>
                <a:gd name="textAreaRight" fmla="*/ 1073160 w 107280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86" name="Freeform 7"/>
            <p:cNvSpPr/>
            <p:nvPr/>
          </p:nvSpPr>
          <p:spPr>
            <a:xfrm>
              <a:off x="0" y="0"/>
              <a:ext cx="758520" cy="4624200"/>
            </a:xfrm>
            <a:custGeom>
              <a:avLst/>
              <a:gdLst>
                <a:gd name="textAreaLeft" fmla="*/ 0 w 758520"/>
                <a:gd name="textAreaRight" fmla="*/ 758880 w 75852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87" name="Freeform 8"/>
            <p:cNvSpPr/>
            <p:nvPr/>
          </p:nvSpPr>
          <p:spPr>
            <a:xfrm>
              <a:off x="0" y="5662440"/>
              <a:ext cx="906120" cy="1195200"/>
            </a:xfrm>
            <a:custGeom>
              <a:avLst/>
              <a:gdLst>
                <a:gd name="textAreaLeft" fmla="*/ 0 w 906120"/>
                <a:gd name="textAreaRight" fmla="*/ 906480 w 90612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88" name="Freeform 9"/>
            <p:cNvSpPr/>
            <p:nvPr/>
          </p:nvSpPr>
          <p:spPr>
            <a:xfrm>
              <a:off x="0" y="5295960"/>
              <a:ext cx="1487160" cy="1561680"/>
            </a:xfrm>
            <a:custGeom>
              <a:avLst/>
              <a:gdLst>
                <a:gd name="textAreaLeft" fmla="*/ 0 w 1487160"/>
                <a:gd name="textAreaRight" fmla="*/ 1487520 w 148716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89" name="Freeform 10"/>
            <p:cNvSpPr/>
            <p:nvPr/>
          </p:nvSpPr>
          <p:spPr>
            <a:xfrm>
              <a:off x="0" y="5257800"/>
              <a:ext cx="2131560" cy="1599840"/>
            </a:xfrm>
            <a:custGeom>
              <a:avLst/>
              <a:gdLst>
                <a:gd name="textAreaLeft" fmla="*/ 0 w 2131560"/>
                <a:gd name="textAreaRight" fmla="*/ 2131920 w 213156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90" name="Freeform 11"/>
            <p:cNvSpPr/>
            <p:nvPr/>
          </p:nvSpPr>
          <p:spPr>
            <a:xfrm>
              <a:off x="0" y="5357880"/>
              <a:ext cx="1377720" cy="1499760"/>
            </a:xfrm>
            <a:custGeom>
              <a:avLst/>
              <a:gdLst>
                <a:gd name="textAreaLeft" fmla="*/ 0 w 1377720"/>
                <a:gd name="textAreaRight" fmla="*/ 1378080 w 137772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191" name="PlaceHolder 1"/>
          <p:cNvSpPr>
            <a:spLocks noGrp="1"/>
          </p:cNvSpPr>
          <p:nvPr>
            <p:ph type="title"/>
          </p:nvPr>
        </p:nvSpPr>
        <p:spPr>
          <a:xfrm>
            <a:off x="982080" y="457200"/>
            <a:ext cx="7704360" cy="1980720"/>
          </a:xfrm>
          <a:prstGeom prst="rect">
            <a:avLst/>
          </a:prstGeom>
          <a:noFill/>
          <a:ln w="0">
            <a:noFill/>
          </a:ln>
        </p:spPr>
        <p:txBody>
          <a:bodyPr lIns="91440" rIns="91440" tIns="45720" bIns="45720" anchor="ctr">
            <a:noAutofit/>
          </a:bodyPr>
          <a:p>
            <a:pPr indent="0" algn="ctr" defTabSz="457200">
              <a:lnSpc>
                <a:spcPct val="100000"/>
              </a:lnSpc>
              <a:buNone/>
            </a:pPr>
            <a:r>
              <a:rPr b="0" lang="en-US" sz="4000" spc="-1" strike="noStrike">
                <a:solidFill>
                  <a:schemeClr val="dk1"/>
                </a:solidFill>
                <a:latin typeface="Corbel"/>
              </a:rPr>
              <a:t>Click to edit Master title style</a:t>
            </a:r>
            <a:endParaRPr b="0" lang="en-US" sz="4000" spc="-1" strike="noStrike">
              <a:solidFill>
                <a:schemeClr val="dk1"/>
              </a:solidFill>
              <a:latin typeface="Corbel"/>
            </a:endParaRPr>
          </a:p>
        </p:txBody>
      </p:sp>
      <p:sp>
        <p:nvSpPr>
          <p:cNvPr id="192" name="PlaceHolder 2"/>
          <p:cNvSpPr>
            <a:spLocks noGrp="1"/>
          </p:cNvSpPr>
          <p:nvPr>
            <p:ph type="dt" idx="40"/>
          </p:nvPr>
        </p:nvSpPr>
        <p:spPr>
          <a:xfrm>
            <a:off x="7358760" y="6116040"/>
            <a:ext cx="8571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r>
              <a:rPr b="0" lang="en-U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193" name="PlaceHolder 3"/>
          <p:cNvSpPr>
            <a:spLocks noGrp="1"/>
          </p:cNvSpPr>
          <p:nvPr>
            <p:ph type="ftr" idx="41"/>
          </p:nvPr>
        </p:nvSpPr>
        <p:spPr>
          <a:xfrm>
            <a:off x="1986840" y="6116040"/>
            <a:ext cx="53143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94" name="PlaceHolder 4"/>
          <p:cNvSpPr>
            <a:spLocks noGrp="1"/>
          </p:cNvSpPr>
          <p:nvPr>
            <p:ph type="sldNum" idx="42"/>
          </p:nvPr>
        </p:nvSpPr>
        <p:spPr>
          <a:xfrm>
            <a:off x="8273160" y="6116040"/>
            <a:ext cx="413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fld id="{0243378C-DBAE-45A1-8752-D6A0D0EC8FBF}" type="slidenum">
              <a:rPr b="0" lang="en-US" sz="1000" spc="-1" strike="noStrike">
                <a:solidFill>
                  <a:schemeClr val="dk1"/>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196" name="Group 13"/>
          <p:cNvGrpSpPr/>
          <p:nvPr/>
        </p:nvGrpSpPr>
        <p:grpSpPr>
          <a:xfrm>
            <a:off x="0" y="0"/>
            <a:ext cx="2131560" cy="6857640"/>
            <a:chOff x="0" y="0"/>
            <a:chExt cx="2131560" cy="6857640"/>
          </a:xfrm>
        </p:grpSpPr>
        <p:sp>
          <p:nvSpPr>
            <p:cNvPr id="197" name="Freeform 6"/>
            <p:cNvSpPr/>
            <p:nvPr/>
          </p:nvSpPr>
          <p:spPr>
            <a:xfrm>
              <a:off x="0" y="0"/>
              <a:ext cx="1072800" cy="5290920"/>
            </a:xfrm>
            <a:custGeom>
              <a:avLst/>
              <a:gdLst>
                <a:gd name="textAreaLeft" fmla="*/ 0 w 1072800"/>
                <a:gd name="textAreaRight" fmla="*/ 1073160 w 107280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98" name="Freeform 7"/>
            <p:cNvSpPr/>
            <p:nvPr/>
          </p:nvSpPr>
          <p:spPr>
            <a:xfrm>
              <a:off x="0" y="0"/>
              <a:ext cx="758520" cy="4624200"/>
            </a:xfrm>
            <a:custGeom>
              <a:avLst/>
              <a:gdLst>
                <a:gd name="textAreaLeft" fmla="*/ 0 w 758520"/>
                <a:gd name="textAreaRight" fmla="*/ 758880 w 75852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99" name="Freeform 8"/>
            <p:cNvSpPr/>
            <p:nvPr/>
          </p:nvSpPr>
          <p:spPr>
            <a:xfrm>
              <a:off x="0" y="5662440"/>
              <a:ext cx="906120" cy="1195200"/>
            </a:xfrm>
            <a:custGeom>
              <a:avLst/>
              <a:gdLst>
                <a:gd name="textAreaLeft" fmla="*/ 0 w 906120"/>
                <a:gd name="textAreaRight" fmla="*/ 906480 w 90612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00" name="Freeform 9"/>
            <p:cNvSpPr/>
            <p:nvPr/>
          </p:nvSpPr>
          <p:spPr>
            <a:xfrm>
              <a:off x="0" y="5295960"/>
              <a:ext cx="1487160" cy="1561680"/>
            </a:xfrm>
            <a:custGeom>
              <a:avLst/>
              <a:gdLst>
                <a:gd name="textAreaLeft" fmla="*/ 0 w 1487160"/>
                <a:gd name="textAreaRight" fmla="*/ 1487520 w 148716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01" name="Freeform 10"/>
            <p:cNvSpPr/>
            <p:nvPr/>
          </p:nvSpPr>
          <p:spPr>
            <a:xfrm>
              <a:off x="0" y="5257800"/>
              <a:ext cx="2131560" cy="1599840"/>
            </a:xfrm>
            <a:custGeom>
              <a:avLst/>
              <a:gdLst>
                <a:gd name="textAreaLeft" fmla="*/ 0 w 2131560"/>
                <a:gd name="textAreaRight" fmla="*/ 2131920 w 213156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02" name="Freeform 11"/>
            <p:cNvSpPr/>
            <p:nvPr/>
          </p:nvSpPr>
          <p:spPr>
            <a:xfrm>
              <a:off x="0" y="5357880"/>
              <a:ext cx="1377720" cy="1499760"/>
            </a:xfrm>
            <a:custGeom>
              <a:avLst/>
              <a:gdLst>
                <a:gd name="textAreaLeft" fmla="*/ 0 w 1377720"/>
                <a:gd name="textAreaRight" fmla="*/ 1378080 w 137772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203" name="PlaceHolder 1"/>
          <p:cNvSpPr>
            <a:spLocks noGrp="1"/>
          </p:cNvSpPr>
          <p:nvPr>
            <p:ph type="dt" idx="43"/>
          </p:nvPr>
        </p:nvSpPr>
        <p:spPr>
          <a:xfrm>
            <a:off x="7358760" y="6116040"/>
            <a:ext cx="8571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r>
              <a:rPr b="0" lang="en-U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204" name="PlaceHolder 2"/>
          <p:cNvSpPr>
            <a:spLocks noGrp="1"/>
          </p:cNvSpPr>
          <p:nvPr>
            <p:ph type="ftr" idx="44"/>
          </p:nvPr>
        </p:nvSpPr>
        <p:spPr>
          <a:xfrm>
            <a:off x="1986840" y="6116040"/>
            <a:ext cx="53143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05" name="PlaceHolder 3"/>
          <p:cNvSpPr>
            <a:spLocks noGrp="1"/>
          </p:cNvSpPr>
          <p:nvPr>
            <p:ph type="sldNum" idx="45"/>
          </p:nvPr>
        </p:nvSpPr>
        <p:spPr>
          <a:xfrm>
            <a:off x="8273160" y="6116040"/>
            <a:ext cx="413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fld id="{87C40867-FC3C-45D7-B49F-0411653E1CE9}" type="slidenum">
              <a:rPr b="0" lang="en-US" sz="1000" spc="-1" strike="noStrike">
                <a:solidFill>
                  <a:schemeClr val="dk1"/>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206" name="Group 13"/>
          <p:cNvGrpSpPr/>
          <p:nvPr/>
        </p:nvGrpSpPr>
        <p:grpSpPr>
          <a:xfrm>
            <a:off x="0" y="0"/>
            <a:ext cx="2131560" cy="6857640"/>
            <a:chOff x="0" y="0"/>
            <a:chExt cx="2131560" cy="6857640"/>
          </a:xfrm>
        </p:grpSpPr>
        <p:sp>
          <p:nvSpPr>
            <p:cNvPr id="207" name="Freeform 6"/>
            <p:cNvSpPr/>
            <p:nvPr/>
          </p:nvSpPr>
          <p:spPr>
            <a:xfrm>
              <a:off x="0" y="0"/>
              <a:ext cx="1072800" cy="5290920"/>
            </a:xfrm>
            <a:custGeom>
              <a:avLst/>
              <a:gdLst>
                <a:gd name="textAreaLeft" fmla="*/ 0 w 1072800"/>
                <a:gd name="textAreaRight" fmla="*/ 1073160 w 107280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08" name="Freeform 7"/>
            <p:cNvSpPr/>
            <p:nvPr/>
          </p:nvSpPr>
          <p:spPr>
            <a:xfrm>
              <a:off x="0" y="0"/>
              <a:ext cx="758520" cy="4624200"/>
            </a:xfrm>
            <a:custGeom>
              <a:avLst/>
              <a:gdLst>
                <a:gd name="textAreaLeft" fmla="*/ 0 w 758520"/>
                <a:gd name="textAreaRight" fmla="*/ 758880 w 75852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09" name="Freeform 8"/>
            <p:cNvSpPr/>
            <p:nvPr/>
          </p:nvSpPr>
          <p:spPr>
            <a:xfrm>
              <a:off x="0" y="5662440"/>
              <a:ext cx="906120" cy="1195200"/>
            </a:xfrm>
            <a:custGeom>
              <a:avLst/>
              <a:gdLst>
                <a:gd name="textAreaLeft" fmla="*/ 0 w 906120"/>
                <a:gd name="textAreaRight" fmla="*/ 906480 w 90612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10" name="Freeform 9"/>
            <p:cNvSpPr/>
            <p:nvPr/>
          </p:nvSpPr>
          <p:spPr>
            <a:xfrm>
              <a:off x="0" y="5295960"/>
              <a:ext cx="1487160" cy="1561680"/>
            </a:xfrm>
            <a:custGeom>
              <a:avLst/>
              <a:gdLst>
                <a:gd name="textAreaLeft" fmla="*/ 0 w 1487160"/>
                <a:gd name="textAreaRight" fmla="*/ 1487520 w 148716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11" name="Freeform 10"/>
            <p:cNvSpPr/>
            <p:nvPr/>
          </p:nvSpPr>
          <p:spPr>
            <a:xfrm>
              <a:off x="0" y="5257800"/>
              <a:ext cx="2131560" cy="1599840"/>
            </a:xfrm>
            <a:custGeom>
              <a:avLst/>
              <a:gdLst>
                <a:gd name="textAreaLeft" fmla="*/ 0 w 2131560"/>
                <a:gd name="textAreaRight" fmla="*/ 2131920 w 213156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12" name="Freeform 11"/>
            <p:cNvSpPr/>
            <p:nvPr/>
          </p:nvSpPr>
          <p:spPr>
            <a:xfrm>
              <a:off x="0" y="5357880"/>
              <a:ext cx="1377720" cy="1499760"/>
            </a:xfrm>
            <a:custGeom>
              <a:avLst/>
              <a:gdLst>
                <a:gd name="textAreaLeft" fmla="*/ 0 w 1377720"/>
                <a:gd name="textAreaRight" fmla="*/ 1378080 w 137772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213" name="PlaceHolder 1"/>
          <p:cNvSpPr>
            <a:spLocks noGrp="1"/>
          </p:cNvSpPr>
          <p:nvPr>
            <p:ph type="title"/>
          </p:nvPr>
        </p:nvSpPr>
        <p:spPr>
          <a:xfrm>
            <a:off x="1113480" y="1600200"/>
            <a:ext cx="2662200" cy="1371240"/>
          </a:xfrm>
          <a:prstGeom prst="rect">
            <a:avLst/>
          </a:prstGeom>
          <a:noFill/>
          <a:ln w="0">
            <a:noFill/>
          </a:ln>
        </p:spPr>
        <p:txBody>
          <a:bodyPr lIns="91440" rIns="91440" tIns="45720" bIns="45720" anchor="b">
            <a:normAutofit/>
          </a:bodyPr>
          <a:p>
            <a:pPr indent="0" algn="ctr" defTabSz="457200">
              <a:lnSpc>
                <a:spcPct val="100000"/>
              </a:lnSpc>
              <a:buNone/>
            </a:pPr>
            <a:r>
              <a:rPr b="0" lang="en-US" sz="2400" spc="-1" strike="noStrike">
                <a:solidFill>
                  <a:schemeClr val="dk1"/>
                </a:solidFill>
                <a:latin typeface="Corbel"/>
              </a:rPr>
              <a:t>Click to edit Master title style</a:t>
            </a:r>
            <a:endParaRPr b="0" lang="en-US" sz="2400" spc="-1" strike="noStrike">
              <a:solidFill>
                <a:schemeClr val="dk1"/>
              </a:solidFill>
              <a:latin typeface="Corbel"/>
            </a:endParaRPr>
          </a:p>
        </p:txBody>
      </p:sp>
      <p:sp>
        <p:nvSpPr>
          <p:cNvPr id="214" name="PlaceHolder 2"/>
          <p:cNvSpPr>
            <a:spLocks noGrp="1"/>
          </p:cNvSpPr>
          <p:nvPr>
            <p:ph type="body"/>
          </p:nvPr>
        </p:nvSpPr>
        <p:spPr>
          <a:xfrm>
            <a:off x="3947400" y="685800"/>
            <a:ext cx="4681440" cy="5105160"/>
          </a:xfrm>
          <a:prstGeom prst="rect">
            <a:avLst/>
          </a:prstGeom>
          <a:noFill/>
          <a:ln w="0">
            <a:noFill/>
          </a:ln>
        </p:spPr>
        <p:txBody>
          <a:bodyPr lIns="91440" rIns="91440" tIns="45720" bIns="45720" anchor="ctr">
            <a:normAutofit/>
          </a:bodyPr>
          <a:p>
            <a:pPr marL="285840" indent="-285840" defTabSz="457200">
              <a:lnSpc>
                <a:spcPct val="100000"/>
              </a:lnSpc>
              <a:spcBef>
                <a:spcPts val="400"/>
              </a:spcBef>
              <a:spcAft>
                <a:spcPts val="601"/>
              </a:spcAft>
              <a:buClr>
                <a:srgbClr val="1287c3"/>
              </a:buClr>
              <a:buSzPct val="145000"/>
              <a:buFont typeface="Arial"/>
              <a:buChar char="•"/>
            </a:pPr>
            <a:r>
              <a:rPr b="0" lang="en-US" sz="2000" spc="-1" strike="noStrike">
                <a:solidFill>
                  <a:schemeClr val="dk1"/>
                </a:solidFill>
                <a:latin typeface="Corbel"/>
              </a:rPr>
              <a:t>Click to edit Master text styles</a:t>
            </a:r>
            <a:endParaRPr b="0" lang="en-US" sz="2000" spc="-1" strike="noStrike">
              <a:solidFill>
                <a:schemeClr val="dk1"/>
              </a:solidFill>
              <a:latin typeface="Corbel"/>
            </a:endParaRPr>
          </a:p>
          <a:p>
            <a:pPr lvl="1" marL="743040" indent="-285840" defTabSz="457200">
              <a:lnSpc>
                <a:spcPct val="100000"/>
              </a:lnSpc>
              <a:spcBef>
                <a:spcPts val="360"/>
              </a:spcBef>
              <a:spcAft>
                <a:spcPts val="601"/>
              </a:spcAft>
              <a:buClr>
                <a:srgbClr val="1287c3"/>
              </a:buClr>
              <a:buSzPct val="145000"/>
              <a:buFont typeface="Arial"/>
              <a:buChar char="•"/>
            </a:pPr>
            <a:r>
              <a:rPr b="0" lang="en-US" sz="1800" spc="-1" strike="noStrike">
                <a:solidFill>
                  <a:schemeClr val="dk1"/>
                </a:solidFill>
                <a:latin typeface="Corbel"/>
              </a:rPr>
              <a:t>Second level</a:t>
            </a:r>
            <a:endParaRPr b="0" lang="en-US" sz="1800" spc="-1" strike="noStrike">
              <a:solidFill>
                <a:schemeClr val="dk1"/>
              </a:solidFill>
              <a:latin typeface="Corbel"/>
            </a:endParaRPr>
          </a:p>
          <a:p>
            <a:pPr lvl="2" marL="1200240" indent="-285840" defTabSz="457200">
              <a:lnSpc>
                <a:spcPct val="100000"/>
              </a:lnSpc>
              <a:spcBef>
                <a:spcPts val="320"/>
              </a:spcBef>
              <a:spcAft>
                <a:spcPts val="601"/>
              </a:spcAft>
              <a:buClr>
                <a:srgbClr val="1287c3"/>
              </a:buClr>
              <a:buSzPct val="145000"/>
              <a:buFont typeface="Arial"/>
              <a:buChar char="•"/>
            </a:pPr>
            <a:r>
              <a:rPr b="0" lang="en-US" sz="1600" spc="-1" strike="noStrike">
                <a:solidFill>
                  <a:schemeClr val="dk1"/>
                </a:solidFill>
                <a:latin typeface="Corbel"/>
              </a:rPr>
              <a:t>Third level</a:t>
            </a:r>
            <a:endParaRPr b="0" lang="en-US" sz="1600" spc="-1" strike="noStrike">
              <a:solidFill>
                <a:schemeClr val="dk1"/>
              </a:solidFill>
              <a:latin typeface="Corbel"/>
            </a:endParaRPr>
          </a:p>
          <a:p>
            <a:pPr lvl="3" marL="1542960" indent="-171360" defTabSz="457200">
              <a:lnSpc>
                <a:spcPct val="100000"/>
              </a:lnSpc>
              <a:spcBef>
                <a:spcPts val="281"/>
              </a:spcBef>
              <a:spcAft>
                <a:spcPts val="601"/>
              </a:spcAft>
              <a:buClr>
                <a:srgbClr val="1287c3"/>
              </a:buClr>
              <a:buSzPct val="145000"/>
              <a:buFont typeface="Arial"/>
              <a:buChar char="•"/>
            </a:pPr>
            <a:r>
              <a:rPr b="0" lang="en-US" sz="1400" spc="-1" strike="noStrike">
                <a:solidFill>
                  <a:schemeClr val="dk1"/>
                </a:solidFill>
                <a:latin typeface="Corbel"/>
              </a:rPr>
              <a:t>Fourth level</a:t>
            </a:r>
            <a:endParaRPr b="0" lang="en-US" sz="1400" spc="-1" strike="noStrike">
              <a:solidFill>
                <a:schemeClr val="dk1"/>
              </a:solidFill>
              <a:latin typeface="Corbel"/>
            </a:endParaRPr>
          </a:p>
          <a:p>
            <a:pPr lvl="4" marL="2000160" indent="-171360" defTabSz="457200">
              <a:lnSpc>
                <a:spcPct val="100000"/>
              </a:lnSpc>
              <a:spcBef>
                <a:spcPts val="281"/>
              </a:spcBef>
              <a:spcAft>
                <a:spcPts val="601"/>
              </a:spcAft>
              <a:buClr>
                <a:srgbClr val="1287c3"/>
              </a:buClr>
              <a:buSzPct val="145000"/>
              <a:buFont typeface="Arial"/>
              <a:buChar char="•"/>
            </a:pPr>
            <a:r>
              <a:rPr b="0" lang="en-US" sz="1400" spc="-1" strike="noStrike">
                <a:solidFill>
                  <a:schemeClr val="dk1"/>
                </a:solidFill>
                <a:latin typeface="Corbel"/>
              </a:rPr>
              <a:t>Fifth level</a:t>
            </a:r>
            <a:endParaRPr b="0" lang="en-US" sz="1400" spc="-1" strike="noStrike">
              <a:solidFill>
                <a:schemeClr val="dk1"/>
              </a:solidFill>
              <a:latin typeface="Corbel"/>
            </a:endParaRPr>
          </a:p>
        </p:txBody>
      </p:sp>
      <p:sp>
        <p:nvSpPr>
          <p:cNvPr id="215" name="PlaceHolder 3"/>
          <p:cNvSpPr>
            <a:spLocks noGrp="1"/>
          </p:cNvSpPr>
          <p:nvPr>
            <p:ph type="body"/>
          </p:nvPr>
        </p:nvSpPr>
        <p:spPr>
          <a:xfrm>
            <a:off x="1113480" y="2971800"/>
            <a:ext cx="2662200" cy="1828440"/>
          </a:xfrm>
          <a:prstGeom prst="rect">
            <a:avLst/>
          </a:prstGeom>
          <a:noFill/>
          <a:ln w="0">
            <a:noFill/>
          </a:ln>
        </p:spPr>
        <p:txBody>
          <a:bodyPr lIns="91440" rIns="91440" tIns="45720" bIns="45720" anchor="ctr">
            <a:normAutofit/>
          </a:bodyPr>
          <a:p>
            <a:pPr indent="0" algn="ctr" defTabSz="457200">
              <a:lnSpc>
                <a:spcPct val="100000"/>
              </a:lnSpc>
              <a:spcBef>
                <a:spcPts val="320"/>
              </a:spcBef>
              <a:spcAft>
                <a:spcPts val="601"/>
              </a:spcAft>
              <a:buNone/>
              <a:tabLst>
                <a:tab algn="l" pos="0"/>
              </a:tabLst>
            </a:pPr>
            <a:r>
              <a:rPr b="0" lang="en-US" sz="1600" spc="-1" strike="noStrike">
                <a:solidFill>
                  <a:schemeClr val="dk1"/>
                </a:solidFill>
                <a:latin typeface="Corbel"/>
              </a:rPr>
              <a:t>Click to edit Master text styles</a:t>
            </a:r>
            <a:endParaRPr b="0" lang="en-US" sz="1600" spc="-1" strike="noStrike">
              <a:solidFill>
                <a:schemeClr val="dk1"/>
              </a:solidFill>
              <a:latin typeface="Corbel"/>
            </a:endParaRPr>
          </a:p>
        </p:txBody>
      </p:sp>
      <p:sp>
        <p:nvSpPr>
          <p:cNvPr id="216" name="PlaceHolder 4"/>
          <p:cNvSpPr>
            <a:spLocks noGrp="1"/>
          </p:cNvSpPr>
          <p:nvPr>
            <p:ph type="dt" idx="46"/>
          </p:nvPr>
        </p:nvSpPr>
        <p:spPr>
          <a:xfrm>
            <a:off x="7358760" y="6116040"/>
            <a:ext cx="8571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r>
              <a:rPr b="0" lang="en-U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217" name="PlaceHolder 5"/>
          <p:cNvSpPr>
            <a:spLocks noGrp="1"/>
          </p:cNvSpPr>
          <p:nvPr>
            <p:ph type="ftr" idx="47"/>
          </p:nvPr>
        </p:nvSpPr>
        <p:spPr>
          <a:xfrm>
            <a:off x="1986840" y="6116040"/>
            <a:ext cx="53143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8" name="PlaceHolder 6"/>
          <p:cNvSpPr>
            <a:spLocks noGrp="1"/>
          </p:cNvSpPr>
          <p:nvPr>
            <p:ph type="sldNum" idx="48"/>
          </p:nvPr>
        </p:nvSpPr>
        <p:spPr>
          <a:xfrm>
            <a:off x="8273160" y="6116040"/>
            <a:ext cx="413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fld id="{4FE04B06-28F5-4A39-99D1-F88E7B5C2629}" type="slidenum">
              <a:rPr b="0" lang="en-US" sz="1000" spc="-1" strike="noStrike">
                <a:solidFill>
                  <a:schemeClr val="dk1"/>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219" name="Group 13"/>
          <p:cNvGrpSpPr/>
          <p:nvPr/>
        </p:nvGrpSpPr>
        <p:grpSpPr>
          <a:xfrm>
            <a:off x="0" y="0"/>
            <a:ext cx="2131560" cy="6857640"/>
            <a:chOff x="0" y="0"/>
            <a:chExt cx="2131560" cy="6857640"/>
          </a:xfrm>
        </p:grpSpPr>
        <p:sp>
          <p:nvSpPr>
            <p:cNvPr id="220" name="Freeform 6"/>
            <p:cNvSpPr/>
            <p:nvPr/>
          </p:nvSpPr>
          <p:spPr>
            <a:xfrm>
              <a:off x="0" y="0"/>
              <a:ext cx="1072800" cy="5290920"/>
            </a:xfrm>
            <a:custGeom>
              <a:avLst/>
              <a:gdLst>
                <a:gd name="textAreaLeft" fmla="*/ 0 w 1072800"/>
                <a:gd name="textAreaRight" fmla="*/ 1073160 w 107280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21" name="Freeform 7"/>
            <p:cNvSpPr/>
            <p:nvPr/>
          </p:nvSpPr>
          <p:spPr>
            <a:xfrm>
              <a:off x="0" y="0"/>
              <a:ext cx="758520" cy="4624200"/>
            </a:xfrm>
            <a:custGeom>
              <a:avLst/>
              <a:gdLst>
                <a:gd name="textAreaLeft" fmla="*/ 0 w 758520"/>
                <a:gd name="textAreaRight" fmla="*/ 758880 w 75852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22" name="Freeform 8"/>
            <p:cNvSpPr/>
            <p:nvPr/>
          </p:nvSpPr>
          <p:spPr>
            <a:xfrm>
              <a:off x="0" y="5662440"/>
              <a:ext cx="906120" cy="1195200"/>
            </a:xfrm>
            <a:custGeom>
              <a:avLst/>
              <a:gdLst>
                <a:gd name="textAreaLeft" fmla="*/ 0 w 906120"/>
                <a:gd name="textAreaRight" fmla="*/ 906480 w 90612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23" name="Freeform 9"/>
            <p:cNvSpPr/>
            <p:nvPr/>
          </p:nvSpPr>
          <p:spPr>
            <a:xfrm>
              <a:off x="0" y="5295960"/>
              <a:ext cx="1487160" cy="1561680"/>
            </a:xfrm>
            <a:custGeom>
              <a:avLst/>
              <a:gdLst>
                <a:gd name="textAreaLeft" fmla="*/ 0 w 1487160"/>
                <a:gd name="textAreaRight" fmla="*/ 1487520 w 148716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24" name="Freeform 10"/>
            <p:cNvSpPr/>
            <p:nvPr/>
          </p:nvSpPr>
          <p:spPr>
            <a:xfrm>
              <a:off x="0" y="5257800"/>
              <a:ext cx="2131560" cy="1599840"/>
            </a:xfrm>
            <a:custGeom>
              <a:avLst/>
              <a:gdLst>
                <a:gd name="textAreaLeft" fmla="*/ 0 w 2131560"/>
                <a:gd name="textAreaRight" fmla="*/ 2131920 w 213156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25" name="Freeform 11"/>
            <p:cNvSpPr/>
            <p:nvPr/>
          </p:nvSpPr>
          <p:spPr>
            <a:xfrm>
              <a:off x="0" y="5357880"/>
              <a:ext cx="1377720" cy="1499760"/>
            </a:xfrm>
            <a:custGeom>
              <a:avLst/>
              <a:gdLst>
                <a:gd name="textAreaLeft" fmla="*/ 0 w 1377720"/>
                <a:gd name="textAreaRight" fmla="*/ 1378080 w 137772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226" name="PlaceHolder 1"/>
          <p:cNvSpPr>
            <a:spLocks noGrp="1"/>
          </p:cNvSpPr>
          <p:nvPr>
            <p:ph type="title"/>
          </p:nvPr>
        </p:nvSpPr>
        <p:spPr>
          <a:xfrm>
            <a:off x="1112400" y="1752480"/>
            <a:ext cx="4070160" cy="1371240"/>
          </a:xfrm>
          <a:prstGeom prst="rect">
            <a:avLst/>
          </a:prstGeom>
          <a:noFill/>
          <a:ln w="0">
            <a:noFill/>
          </a:ln>
        </p:spPr>
        <p:txBody>
          <a:bodyPr lIns="91440" rIns="91440" tIns="45720" bIns="45720" anchor="b">
            <a:normAutofit/>
          </a:bodyPr>
          <a:p>
            <a:pPr indent="0" algn="ctr" defTabSz="457200">
              <a:lnSpc>
                <a:spcPct val="100000"/>
              </a:lnSpc>
              <a:buNone/>
            </a:pPr>
            <a:r>
              <a:rPr b="0" lang="en-US" sz="2800" spc="-1" strike="noStrike">
                <a:solidFill>
                  <a:schemeClr val="dk1"/>
                </a:solidFill>
                <a:latin typeface="Corbel"/>
              </a:rPr>
              <a:t>Click to edit Master title style</a:t>
            </a:r>
            <a:endParaRPr b="0" lang="en-US" sz="2800" spc="-1" strike="noStrike">
              <a:solidFill>
                <a:schemeClr val="dk1"/>
              </a:solidFill>
              <a:latin typeface="Corbel"/>
            </a:endParaRPr>
          </a:p>
        </p:txBody>
      </p:sp>
      <p:sp>
        <p:nvSpPr>
          <p:cNvPr id="227" name="PlaceHolder 2"/>
          <p:cNvSpPr>
            <a:spLocks noGrp="1"/>
          </p:cNvSpPr>
          <p:nvPr>
            <p:ph type="body"/>
          </p:nvPr>
        </p:nvSpPr>
        <p:spPr>
          <a:xfrm>
            <a:off x="5697360" y="914400"/>
            <a:ext cx="2460960" cy="4571640"/>
          </a:xfrm>
          <a:prstGeom prst="rect">
            <a:avLst/>
          </a:prstGeom>
          <a:noFill/>
          <a:ln w="38160">
            <a:solidFill>
              <a:schemeClr val="lt2"/>
            </a:solidFill>
            <a:round/>
          </a:ln>
        </p:spPr>
        <p:txBody>
          <a:bodyPr lIns="90000" rIns="90000" tIns="45000" bIns="45000" anchor="t">
            <a:normAutofit fontScale="30649"/>
          </a:bodyPr>
          <a:p>
            <a:pPr marL="432000" indent="-324000">
              <a:spcBef>
                <a:spcPts val="1417"/>
              </a:spcBef>
              <a:buClr>
                <a:srgbClr val="000000"/>
              </a:buClr>
              <a:buSzPct val="45000"/>
              <a:buFont typeface="Wingdings" charset="2"/>
              <a:buChar char=""/>
            </a:pPr>
            <a:r>
              <a:rPr b="0" lang="en-US" sz="1600" spc="-1" strike="noStrike">
                <a:solidFill>
                  <a:schemeClr val="dk1"/>
                </a:solidFill>
                <a:latin typeface="Corbel"/>
              </a:rPr>
              <a:t>Click to edit the outline text format</a:t>
            </a:r>
            <a:endParaRPr b="0" lang="en-US" sz="1600" spc="-1" strike="noStrike">
              <a:solidFill>
                <a:schemeClr val="dk1"/>
              </a:solidFill>
              <a:latin typeface="Corbel"/>
            </a:endParaRPr>
          </a:p>
          <a:p>
            <a:pPr lvl="1" marL="864000" indent="-324000">
              <a:spcBef>
                <a:spcPts val="1134"/>
              </a:spcBef>
              <a:buClr>
                <a:srgbClr val="000000"/>
              </a:buClr>
              <a:buSzPct val="75000"/>
              <a:buFont typeface="Symbol" charset="2"/>
              <a:buChar char=""/>
            </a:pPr>
            <a:r>
              <a:rPr b="0" lang="en-US" sz="1600" spc="-1" strike="noStrike">
                <a:solidFill>
                  <a:schemeClr val="dk1"/>
                </a:solidFill>
                <a:latin typeface="Corbel"/>
              </a:rPr>
              <a:t>Second Outline Level</a:t>
            </a:r>
            <a:endParaRPr b="0" lang="en-US" sz="1600" spc="-1" strike="noStrike">
              <a:solidFill>
                <a:schemeClr val="dk1"/>
              </a:solidFill>
              <a:latin typeface="Corbel"/>
            </a:endParaRPr>
          </a:p>
          <a:p>
            <a:pPr lvl="2" marL="1296000" indent="-288000">
              <a:spcBef>
                <a:spcPts val="850"/>
              </a:spcBef>
              <a:buClr>
                <a:srgbClr val="000000"/>
              </a:buClr>
              <a:buSzPct val="45000"/>
              <a:buFont typeface="Wingdings" charset="2"/>
              <a:buChar char=""/>
            </a:pPr>
            <a:r>
              <a:rPr b="0" lang="en-US" sz="1600" spc="-1" strike="noStrike">
                <a:solidFill>
                  <a:schemeClr val="dk1"/>
                </a:solidFill>
                <a:latin typeface="Corbel"/>
              </a:rPr>
              <a:t>Third Outline Level</a:t>
            </a:r>
            <a:endParaRPr b="0" lang="en-US" sz="1600" spc="-1" strike="noStrike">
              <a:solidFill>
                <a:schemeClr val="dk1"/>
              </a:solidFill>
              <a:latin typeface="Corbel"/>
            </a:endParaRPr>
          </a:p>
          <a:p>
            <a:pPr lvl="3" marL="1728000" indent="-216000">
              <a:spcBef>
                <a:spcPts val="567"/>
              </a:spcBef>
              <a:buClr>
                <a:srgbClr val="000000"/>
              </a:buClr>
              <a:buSzPct val="75000"/>
              <a:buFont typeface="Symbol" charset="2"/>
              <a:buChar char=""/>
            </a:pPr>
            <a:r>
              <a:rPr b="0" lang="en-US" sz="1600" spc="-1" strike="noStrike">
                <a:solidFill>
                  <a:schemeClr val="dk1"/>
                </a:solidFill>
                <a:latin typeface="Corbel"/>
              </a:rPr>
              <a:t>Fourth Outline Level</a:t>
            </a:r>
            <a:endParaRPr b="0" lang="en-US" sz="1600" spc="-1" strike="noStrike">
              <a:solidFill>
                <a:schemeClr val="dk1"/>
              </a:solidFill>
              <a:latin typeface="Corbel"/>
            </a:endParaRPr>
          </a:p>
          <a:p>
            <a:pPr lvl="4" marL="2160000" indent="-216000">
              <a:spcBef>
                <a:spcPts val="283"/>
              </a:spcBef>
              <a:buClr>
                <a:srgbClr val="000000"/>
              </a:buClr>
              <a:buSzPct val="45000"/>
              <a:buFont typeface="Wingdings" charset="2"/>
              <a:buChar char=""/>
            </a:pPr>
            <a:r>
              <a:rPr b="0" lang="en-US" sz="1600" spc="-1" strike="noStrike">
                <a:solidFill>
                  <a:schemeClr val="dk1"/>
                </a:solidFill>
                <a:latin typeface="Corbel"/>
              </a:rPr>
              <a:t>Fifth Outline Level</a:t>
            </a:r>
            <a:endParaRPr b="0" lang="en-US" sz="1600" spc="-1" strike="noStrike">
              <a:solidFill>
                <a:schemeClr val="dk1"/>
              </a:solidFill>
              <a:latin typeface="Corbel"/>
            </a:endParaRPr>
          </a:p>
          <a:p>
            <a:pPr lvl="5" marL="2592000" indent="-216000">
              <a:spcBef>
                <a:spcPts val="283"/>
              </a:spcBef>
              <a:buClr>
                <a:srgbClr val="000000"/>
              </a:buClr>
              <a:buSzPct val="45000"/>
              <a:buFont typeface="Wingdings" charset="2"/>
              <a:buChar char=""/>
            </a:pPr>
            <a:r>
              <a:rPr b="0" lang="en-US" sz="1600" spc="-1" strike="noStrike">
                <a:solidFill>
                  <a:schemeClr val="dk1"/>
                </a:solidFill>
                <a:latin typeface="Corbel"/>
              </a:rPr>
              <a:t>Sixth Outline Level</a:t>
            </a:r>
            <a:endParaRPr b="0" lang="en-US" sz="1600" spc="-1" strike="noStrike">
              <a:solidFill>
                <a:schemeClr val="dk1"/>
              </a:solidFill>
              <a:latin typeface="Corbel"/>
            </a:endParaRPr>
          </a:p>
          <a:p>
            <a:pPr lvl="6" marL="3024000" indent="-216000">
              <a:spcBef>
                <a:spcPts val="283"/>
              </a:spcBef>
              <a:buClr>
                <a:srgbClr val="000000"/>
              </a:buClr>
              <a:buSzPct val="45000"/>
              <a:buFont typeface="Wingdings" charset="2"/>
              <a:buChar char=""/>
            </a:pPr>
            <a:r>
              <a:rPr b="0" lang="en-US" sz="1600" spc="-1" strike="noStrike">
                <a:solidFill>
                  <a:schemeClr val="dk1"/>
                </a:solidFill>
                <a:latin typeface="Corbel"/>
              </a:rPr>
              <a:t>Seventh Outline Level</a:t>
            </a:r>
            <a:endParaRPr b="0" lang="en-US" sz="1600" spc="-1" strike="noStrike">
              <a:solidFill>
                <a:schemeClr val="dk1"/>
              </a:solidFill>
              <a:latin typeface="Corbel"/>
            </a:endParaRPr>
          </a:p>
        </p:txBody>
      </p:sp>
      <p:sp>
        <p:nvSpPr>
          <p:cNvPr id="228" name="PlaceHolder 3"/>
          <p:cNvSpPr>
            <a:spLocks noGrp="1"/>
          </p:cNvSpPr>
          <p:nvPr>
            <p:ph type="body"/>
          </p:nvPr>
        </p:nvSpPr>
        <p:spPr>
          <a:xfrm>
            <a:off x="1112400" y="3124080"/>
            <a:ext cx="4070160" cy="1828440"/>
          </a:xfrm>
          <a:prstGeom prst="rect">
            <a:avLst/>
          </a:prstGeom>
          <a:noFill/>
          <a:ln w="0">
            <a:noFill/>
          </a:ln>
        </p:spPr>
        <p:txBody>
          <a:bodyPr lIns="91440" rIns="91440" tIns="45720" bIns="45720" anchor="ctr">
            <a:normAutofit/>
          </a:bodyPr>
          <a:p>
            <a:pPr indent="0" algn="ctr" defTabSz="457200">
              <a:lnSpc>
                <a:spcPct val="100000"/>
              </a:lnSpc>
              <a:spcBef>
                <a:spcPts val="360"/>
              </a:spcBef>
              <a:spcAft>
                <a:spcPts val="601"/>
              </a:spcAft>
              <a:buNone/>
              <a:tabLst>
                <a:tab algn="l" pos="0"/>
              </a:tabLst>
            </a:pPr>
            <a:r>
              <a:rPr b="0" lang="en-US" sz="1800" spc="-1" strike="noStrike">
                <a:solidFill>
                  <a:schemeClr val="dk1"/>
                </a:solidFill>
                <a:latin typeface="Corbel"/>
              </a:rPr>
              <a:t>Click to edit Master text styles</a:t>
            </a:r>
            <a:endParaRPr b="0" lang="en-US" sz="1800" spc="-1" strike="noStrike">
              <a:solidFill>
                <a:schemeClr val="dk1"/>
              </a:solidFill>
              <a:latin typeface="Corbel"/>
            </a:endParaRPr>
          </a:p>
        </p:txBody>
      </p:sp>
      <p:sp>
        <p:nvSpPr>
          <p:cNvPr id="229" name="PlaceHolder 4"/>
          <p:cNvSpPr>
            <a:spLocks noGrp="1"/>
          </p:cNvSpPr>
          <p:nvPr>
            <p:ph type="dt" idx="49"/>
          </p:nvPr>
        </p:nvSpPr>
        <p:spPr>
          <a:xfrm>
            <a:off x="7358760" y="6116040"/>
            <a:ext cx="8571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r>
              <a:rPr b="0" lang="en-U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230" name="PlaceHolder 5"/>
          <p:cNvSpPr>
            <a:spLocks noGrp="1"/>
          </p:cNvSpPr>
          <p:nvPr>
            <p:ph type="ftr" idx="50"/>
          </p:nvPr>
        </p:nvSpPr>
        <p:spPr>
          <a:xfrm>
            <a:off x="1986840" y="6116040"/>
            <a:ext cx="53143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31" name="PlaceHolder 6"/>
          <p:cNvSpPr>
            <a:spLocks noGrp="1"/>
          </p:cNvSpPr>
          <p:nvPr>
            <p:ph type="sldNum" idx="51"/>
          </p:nvPr>
        </p:nvSpPr>
        <p:spPr>
          <a:xfrm>
            <a:off x="8273160" y="6116040"/>
            <a:ext cx="413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fld id="{B7196D2A-6DF1-4E6B-81A7-1A3C3FF9EDEB}" type="slidenum">
              <a:rPr b="0" lang="en-US" sz="1000" spc="-1" strike="noStrike">
                <a:solidFill>
                  <a:schemeClr val="dk1"/>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1"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23" name="Group 13"/>
          <p:cNvGrpSpPr/>
          <p:nvPr/>
        </p:nvGrpSpPr>
        <p:grpSpPr>
          <a:xfrm>
            <a:off x="0" y="0"/>
            <a:ext cx="2131560" cy="6857640"/>
            <a:chOff x="0" y="0"/>
            <a:chExt cx="2131560" cy="6857640"/>
          </a:xfrm>
        </p:grpSpPr>
        <p:sp>
          <p:nvSpPr>
            <p:cNvPr id="24" name="Freeform 6"/>
            <p:cNvSpPr/>
            <p:nvPr/>
          </p:nvSpPr>
          <p:spPr>
            <a:xfrm>
              <a:off x="0" y="0"/>
              <a:ext cx="1072800" cy="5290920"/>
            </a:xfrm>
            <a:custGeom>
              <a:avLst/>
              <a:gdLst>
                <a:gd name="textAreaLeft" fmla="*/ 0 w 1072800"/>
                <a:gd name="textAreaRight" fmla="*/ 1073160 w 107280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5" name="Freeform 7"/>
            <p:cNvSpPr/>
            <p:nvPr/>
          </p:nvSpPr>
          <p:spPr>
            <a:xfrm>
              <a:off x="0" y="0"/>
              <a:ext cx="758520" cy="4624200"/>
            </a:xfrm>
            <a:custGeom>
              <a:avLst/>
              <a:gdLst>
                <a:gd name="textAreaLeft" fmla="*/ 0 w 758520"/>
                <a:gd name="textAreaRight" fmla="*/ 758880 w 75852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6" name="Freeform 8"/>
            <p:cNvSpPr/>
            <p:nvPr/>
          </p:nvSpPr>
          <p:spPr>
            <a:xfrm>
              <a:off x="0" y="5662440"/>
              <a:ext cx="906120" cy="1195200"/>
            </a:xfrm>
            <a:custGeom>
              <a:avLst/>
              <a:gdLst>
                <a:gd name="textAreaLeft" fmla="*/ 0 w 906120"/>
                <a:gd name="textAreaRight" fmla="*/ 906480 w 90612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7" name="Freeform 9"/>
            <p:cNvSpPr/>
            <p:nvPr/>
          </p:nvSpPr>
          <p:spPr>
            <a:xfrm>
              <a:off x="0" y="5295960"/>
              <a:ext cx="1487160" cy="1561680"/>
            </a:xfrm>
            <a:custGeom>
              <a:avLst/>
              <a:gdLst>
                <a:gd name="textAreaLeft" fmla="*/ 0 w 1487160"/>
                <a:gd name="textAreaRight" fmla="*/ 1487520 w 148716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8" name="Freeform 10"/>
            <p:cNvSpPr/>
            <p:nvPr/>
          </p:nvSpPr>
          <p:spPr>
            <a:xfrm>
              <a:off x="0" y="5257800"/>
              <a:ext cx="2131560" cy="1599840"/>
            </a:xfrm>
            <a:custGeom>
              <a:avLst/>
              <a:gdLst>
                <a:gd name="textAreaLeft" fmla="*/ 0 w 2131560"/>
                <a:gd name="textAreaRight" fmla="*/ 2131920 w 213156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9" name="Freeform 11"/>
            <p:cNvSpPr/>
            <p:nvPr/>
          </p:nvSpPr>
          <p:spPr>
            <a:xfrm>
              <a:off x="0" y="5357880"/>
              <a:ext cx="1377720" cy="1499760"/>
            </a:xfrm>
            <a:custGeom>
              <a:avLst/>
              <a:gdLst>
                <a:gd name="textAreaLeft" fmla="*/ 0 w 1377720"/>
                <a:gd name="textAreaRight" fmla="*/ 1378080 w 137772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30" name="PlaceHolder 1"/>
          <p:cNvSpPr>
            <a:spLocks noGrp="1"/>
          </p:cNvSpPr>
          <p:nvPr>
            <p:ph type="title"/>
          </p:nvPr>
        </p:nvSpPr>
        <p:spPr>
          <a:xfrm>
            <a:off x="1113480" y="4732920"/>
            <a:ext cx="7515720" cy="566280"/>
          </a:xfrm>
          <a:prstGeom prst="rect">
            <a:avLst/>
          </a:prstGeom>
          <a:noFill/>
          <a:ln w="0">
            <a:noFill/>
          </a:ln>
        </p:spPr>
        <p:txBody>
          <a:bodyPr lIns="91440" rIns="91440" tIns="45720" bIns="45720" anchor="b">
            <a:normAutofit/>
          </a:bodyPr>
          <a:p>
            <a:pPr indent="0" algn="ctr" defTabSz="457200">
              <a:lnSpc>
                <a:spcPct val="100000"/>
              </a:lnSpc>
              <a:buNone/>
            </a:pPr>
            <a:r>
              <a:rPr b="0" lang="en-US" sz="2400" spc="-1" strike="noStrike">
                <a:solidFill>
                  <a:schemeClr val="dk1"/>
                </a:solidFill>
                <a:latin typeface="Corbel"/>
              </a:rPr>
              <a:t>Click to edit Master title style</a:t>
            </a:r>
            <a:endParaRPr b="0" lang="en-US" sz="2400" spc="-1" strike="noStrike">
              <a:solidFill>
                <a:schemeClr val="dk1"/>
              </a:solidFill>
              <a:latin typeface="Corbel"/>
            </a:endParaRPr>
          </a:p>
        </p:txBody>
      </p:sp>
      <p:sp>
        <p:nvSpPr>
          <p:cNvPr id="31" name="PlaceHolder 2"/>
          <p:cNvSpPr>
            <a:spLocks noGrp="1"/>
          </p:cNvSpPr>
          <p:nvPr>
            <p:ph type="body"/>
          </p:nvPr>
        </p:nvSpPr>
        <p:spPr>
          <a:xfrm>
            <a:off x="1789920" y="932040"/>
            <a:ext cx="6170760" cy="3164760"/>
          </a:xfrm>
          <a:prstGeom prst="rect">
            <a:avLst/>
          </a:prstGeom>
          <a:noFill/>
          <a:ln w="38160">
            <a:solidFill>
              <a:schemeClr val="lt2"/>
            </a:solidFill>
            <a:round/>
          </a:ln>
        </p:spPr>
        <p:txBody>
          <a:bodyPr lIns="90000" rIns="90000" tIns="45000" bIns="45000" anchor="t">
            <a:normAutofit/>
          </a:bodyPr>
          <a:p>
            <a:pPr marL="432000" indent="-324000">
              <a:spcBef>
                <a:spcPts val="1417"/>
              </a:spcBef>
              <a:buClr>
                <a:srgbClr val="000000"/>
              </a:buClr>
              <a:buSzPct val="45000"/>
              <a:buFont typeface="Wingdings" charset="2"/>
              <a:buChar char=""/>
            </a:pPr>
            <a:r>
              <a:rPr b="0" lang="en-US" sz="1600" spc="-1" strike="noStrike">
                <a:solidFill>
                  <a:schemeClr val="dk1"/>
                </a:solidFill>
                <a:latin typeface="Corbel"/>
              </a:rPr>
              <a:t>Click to edit the outline text format</a:t>
            </a:r>
            <a:endParaRPr b="0" lang="en-US" sz="1600" spc="-1" strike="noStrike">
              <a:solidFill>
                <a:schemeClr val="dk1"/>
              </a:solidFill>
              <a:latin typeface="Corbel"/>
            </a:endParaRPr>
          </a:p>
          <a:p>
            <a:pPr lvl="1" marL="864000" indent="-324000">
              <a:spcBef>
                <a:spcPts val="1134"/>
              </a:spcBef>
              <a:buClr>
                <a:srgbClr val="000000"/>
              </a:buClr>
              <a:buSzPct val="75000"/>
              <a:buFont typeface="Symbol" charset="2"/>
              <a:buChar char=""/>
            </a:pPr>
            <a:r>
              <a:rPr b="0" lang="en-US" sz="1600" spc="-1" strike="noStrike">
                <a:solidFill>
                  <a:schemeClr val="dk1"/>
                </a:solidFill>
                <a:latin typeface="Corbel"/>
              </a:rPr>
              <a:t>Second Outline Level</a:t>
            </a:r>
            <a:endParaRPr b="0" lang="en-US" sz="1600" spc="-1" strike="noStrike">
              <a:solidFill>
                <a:schemeClr val="dk1"/>
              </a:solidFill>
              <a:latin typeface="Corbel"/>
            </a:endParaRPr>
          </a:p>
          <a:p>
            <a:pPr lvl="2" marL="1296000" indent="-288000">
              <a:spcBef>
                <a:spcPts val="850"/>
              </a:spcBef>
              <a:buClr>
                <a:srgbClr val="000000"/>
              </a:buClr>
              <a:buSzPct val="45000"/>
              <a:buFont typeface="Wingdings" charset="2"/>
              <a:buChar char=""/>
            </a:pPr>
            <a:r>
              <a:rPr b="0" lang="en-US" sz="1600" spc="-1" strike="noStrike">
                <a:solidFill>
                  <a:schemeClr val="dk1"/>
                </a:solidFill>
                <a:latin typeface="Corbel"/>
              </a:rPr>
              <a:t>Third Outline Level</a:t>
            </a:r>
            <a:endParaRPr b="0" lang="en-US" sz="1600" spc="-1" strike="noStrike">
              <a:solidFill>
                <a:schemeClr val="dk1"/>
              </a:solidFill>
              <a:latin typeface="Corbel"/>
            </a:endParaRPr>
          </a:p>
          <a:p>
            <a:pPr lvl="3" marL="1728000" indent="-216000">
              <a:spcBef>
                <a:spcPts val="567"/>
              </a:spcBef>
              <a:buClr>
                <a:srgbClr val="000000"/>
              </a:buClr>
              <a:buSzPct val="75000"/>
              <a:buFont typeface="Symbol" charset="2"/>
              <a:buChar char=""/>
            </a:pPr>
            <a:r>
              <a:rPr b="0" lang="en-US" sz="1600" spc="-1" strike="noStrike">
                <a:solidFill>
                  <a:schemeClr val="dk1"/>
                </a:solidFill>
                <a:latin typeface="Corbel"/>
              </a:rPr>
              <a:t>Fourth Outline Level</a:t>
            </a:r>
            <a:endParaRPr b="0" lang="en-US" sz="1600" spc="-1" strike="noStrike">
              <a:solidFill>
                <a:schemeClr val="dk1"/>
              </a:solidFill>
              <a:latin typeface="Corbel"/>
            </a:endParaRPr>
          </a:p>
          <a:p>
            <a:pPr lvl="4" marL="2160000" indent="-216000">
              <a:spcBef>
                <a:spcPts val="283"/>
              </a:spcBef>
              <a:buClr>
                <a:srgbClr val="000000"/>
              </a:buClr>
              <a:buSzPct val="45000"/>
              <a:buFont typeface="Wingdings" charset="2"/>
              <a:buChar char=""/>
            </a:pPr>
            <a:r>
              <a:rPr b="0" lang="en-US" sz="1600" spc="-1" strike="noStrike">
                <a:solidFill>
                  <a:schemeClr val="dk1"/>
                </a:solidFill>
                <a:latin typeface="Corbel"/>
              </a:rPr>
              <a:t>Fifth Outline Level</a:t>
            </a:r>
            <a:endParaRPr b="0" lang="en-US" sz="1600" spc="-1" strike="noStrike">
              <a:solidFill>
                <a:schemeClr val="dk1"/>
              </a:solidFill>
              <a:latin typeface="Corbel"/>
            </a:endParaRPr>
          </a:p>
          <a:p>
            <a:pPr lvl="5" marL="2592000" indent="-216000">
              <a:spcBef>
                <a:spcPts val="283"/>
              </a:spcBef>
              <a:buClr>
                <a:srgbClr val="000000"/>
              </a:buClr>
              <a:buSzPct val="45000"/>
              <a:buFont typeface="Wingdings" charset="2"/>
              <a:buChar char=""/>
            </a:pPr>
            <a:r>
              <a:rPr b="0" lang="en-US" sz="1600" spc="-1" strike="noStrike">
                <a:solidFill>
                  <a:schemeClr val="dk1"/>
                </a:solidFill>
                <a:latin typeface="Corbel"/>
              </a:rPr>
              <a:t>Sixth Outline Level</a:t>
            </a:r>
            <a:endParaRPr b="0" lang="en-US" sz="1600" spc="-1" strike="noStrike">
              <a:solidFill>
                <a:schemeClr val="dk1"/>
              </a:solidFill>
              <a:latin typeface="Corbel"/>
            </a:endParaRPr>
          </a:p>
          <a:p>
            <a:pPr lvl="6" marL="3024000" indent="-216000">
              <a:spcBef>
                <a:spcPts val="283"/>
              </a:spcBef>
              <a:buClr>
                <a:srgbClr val="000000"/>
              </a:buClr>
              <a:buSzPct val="45000"/>
              <a:buFont typeface="Wingdings" charset="2"/>
              <a:buChar char=""/>
            </a:pPr>
            <a:r>
              <a:rPr b="0" lang="en-US" sz="1600" spc="-1" strike="noStrike">
                <a:solidFill>
                  <a:schemeClr val="dk1"/>
                </a:solidFill>
                <a:latin typeface="Corbel"/>
              </a:rPr>
              <a:t>Seventh Outline Level</a:t>
            </a:r>
            <a:endParaRPr b="0" lang="en-US" sz="1600" spc="-1" strike="noStrike">
              <a:solidFill>
                <a:schemeClr val="dk1"/>
              </a:solidFill>
              <a:latin typeface="Corbel"/>
            </a:endParaRPr>
          </a:p>
        </p:txBody>
      </p:sp>
      <p:sp>
        <p:nvSpPr>
          <p:cNvPr id="32" name="PlaceHolder 3"/>
          <p:cNvSpPr>
            <a:spLocks noGrp="1"/>
          </p:cNvSpPr>
          <p:nvPr>
            <p:ph type="body"/>
          </p:nvPr>
        </p:nvSpPr>
        <p:spPr>
          <a:xfrm>
            <a:off x="1113480" y="5299560"/>
            <a:ext cx="7515720" cy="493200"/>
          </a:xfrm>
          <a:prstGeom prst="rect">
            <a:avLst/>
          </a:prstGeom>
          <a:noFill/>
          <a:ln w="0">
            <a:noFill/>
          </a:ln>
        </p:spPr>
        <p:txBody>
          <a:bodyPr lIns="91440" rIns="91440" tIns="45720" bIns="45720" anchor="ctr">
            <a:normAutofit/>
          </a:bodyPr>
          <a:p>
            <a:pPr indent="0" algn="ctr" defTabSz="457200">
              <a:lnSpc>
                <a:spcPct val="100000"/>
              </a:lnSpc>
              <a:spcBef>
                <a:spcPts val="281"/>
              </a:spcBef>
              <a:spcAft>
                <a:spcPts val="601"/>
              </a:spcAft>
              <a:buNone/>
              <a:tabLst>
                <a:tab algn="l" pos="0"/>
              </a:tabLst>
            </a:pPr>
            <a:r>
              <a:rPr b="0" lang="en-US" sz="1400" spc="-1" strike="noStrike">
                <a:solidFill>
                  <a:schemeClr val="dk1"/>
                </a:solidFill>
                <a:latin typeface="Corbel"/>
              </a:rPr>
              <a:t>Click to edit Master text styles</a:t>
            </a:r>
            <a:endParaRPr b="0" lang="en-US" sz="1400" spc="-1" strike="noStrike">
              <a:solidFill>
                <a:schemeClr val="dk1"/>
              </a:solidFill>
              <a:latin typeface="Corbel"/>
            </a:endParaRPr>
          </a:p>
        </p:txBody>
      </p:sp>
      <p:sp>
        <p:nvSpPr>
          <p:cNvPr id="33" name="PlaceHolder 4"/>
          <p:cNvSpPr>
            <a:spLocks noGrp="1"/>
          </p:cNvSpPr>
          <p:nvPr>
            <p:ph type="dt" idx="4"/>
          </p:nvPr>
        </p:nvSpPr>
        <p:spPr>
          <a:xfrm>
            <a:off x="7358760" y="6116040"/>
            <a:ext cx="8571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r>
              <a:rPr b="0" lang="en-U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34" name="PlaceHolder 5"/>
          <p:cNvSpPr>
            <a:spLocks noGrp="1"/>
          </p:cNvSpPr>
          <p:nvPr>
            <p:ph type="ftr" idx="5"/>
          </p:nvPr>
        </p:nvSpPr>
        <p:spPr>
          <a:xfrm>
            <a:off x="1986840" y="6116040"/>
            <a:ext cx="53143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5" name="PlaceHolder 6"/>
          <p:cNvSpPr>
            <a:spLocks noGrp="1"/>
          </p:cNvSpPr>
          <p:nvPr>
            <p:ph type="sldNum" idx="6"/>
          </p:nvPr>
        </p:nvSpPr>
        <p:spPr>
          <a:xfrm>
            <a:off x="8273160" y="6116040"/>
            <a:ext cx="413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fld id="{B5CA30AC-C29E-4E12-8D22-C9241225B3E8}" type="slidenum">
              <a:rPr b="0" lang="en-US" sz="1000" spc="-1" strike="noStrike">
                <a:solidFill>
                  <a:schemeClr val="dk1"/>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36" name="Group 13"/>
          <p:cNvGrpSpPr/>
          <p:nvPr/>
        </p:nvGrpSpPr>
        <p:grpSpPr>
          <a:xfrm>
            <a:off x="0" y="0"/>
            <a:ext cx="2131560" cy="6857640"/>
            <a:chOff x="0" y="0"/>
            <a:chExt cx="2131560" cy="6857640"/>
          </a:xfrm>
        </p:grpSpPr>
        <p:sp>
          <p:nvSpPr>
            <p:cNvPr id="37" name="Freeform 6"/>
            <p:cNvSpPr/>
            <p:nvPr/>
          </p:nvSpPr>
          <p:spPr>
            <a:xfrm>
              <a:off x="0" y="0"/>
              <a:ext cx="1072800" cy="5290920"/>
            </a:xfrm>
            <a:custGeom>
              <a:avLst/>
              <a:gdLst>
                <a:gd name="textAreaLeft" fmla="*/ 0 w 1072800"/>
                <a:gd name="textAreaRight" fmla="*/ 1073160 w 107280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38" name="Freeform 7"/>
            <p:cNvSpPr/>
            <p:nvPr/>
          </p:nvSpPr>
          <p:spPr>
            <a:xfrm>
              <a:off x="0" y="0"/>
              <a:ext cx="758520" cy="4624200"/>
            </a:xfrm>
            <a:custGeom>
              <a:avLst/>
              <a:gdLst>
                <a:gd name="textAreaLeft" fmla="*/ 0 w 758520"/>
                <a:gd name="textAreaRight" fmla="*/ 758880 w 75852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39" name="Freeform 8"/>
            <p:cNvSpPr/>
            <p:nvPr/>
          </p:nvSpPr>
          <p:spPr>
            <a:xfrm>
              <a:off x="0" y="5662440"/>
              <a:ext cx="906120" cy="1195200"/>
            </a:xfrm>
            <a:custGeom>
              <a:avLst/>
              <a:gdLst>
                <a:gd name="textAreaLeft" fmla="*/ 0 w 906120"/>
                <a:gd name="textAreaRight" fmla="*/ 906480 w 90612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40" name="Freeform 9"/>
            <p:cNvSpPr/>
            <p:nvPr/>
          </p:nvSpPr>
          <p:spPr>
            <a:xfrm>
              <a:off x="0" y="5295960"/>
              <a:ext cx="1487160" cy="1561680"/>
            </a:xfrm>
            <a:custGeom>
              <a:avLst/>
              <a:gdLst>
                <a:gd name="textAreaLeft" fmla="*/ 0 w 1487160"/>
                <a:gd name="textAreaRight" fmla="*/ 1487520 w 148716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41" name="Freeform 10"/>
            <p:cNvSpPr/>
            <p:nvPr/>
          </p:nvSpPr>
          <p:spPr>
            <a:xfrm>
              <a:off x="0" y="5257800"/>
              <a:ext cx="2131560" cy="1599840"/>
            </a:xfrm>
            <a:custGeom>
              <a:avLst/>
              <a:gdLst>
                <a:gd name="textAreaLeft" fmla="*/ 0 w 2131560"/>
                <a:gd name="textAreaRight" fmla="*/ 2131920 w 213156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42" name="Freeform 11"/>
            <p:cNvSpPr/>
            <p:nvPr/>
          </p:nvSpPr>
          <p:spPr>
            <a:xfrm>
              <a:off x="0" y="5357880"/>
              <a:ext cx="1377720" cy="1499760"/>
            </a:xfrm>
            <a:custGeom>
              <a:avLst/>
              <a:gdLst>
                <a:gd name="textAreaLeft" fmla="*/ 0 w 1377720"/>
                <a:gd name="textAreaRight" fmla="*/ 1378080 w 137772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43" name="PlaceHolder 1"/>
          <p:cNvSpPr>
            <a:spLocks noGrp="1"/>
          </p:cNvSpPr>
          <p:nvPr>
            <p:ph type="title"/>
          </p:nvPr>
        </p:nvSpPr>
        <p:spPr>
          <a:xfrm>
            <a:off x="1113480" y="685800"/>
            <a:ext cx="7515720" cy="3047760"/>
          </a:xfrm>
          <a:prstGeom prst="rect">
            <a:avLst/>
          </a:prstGeom>
          <a:noFill/>
          <a:ln w="0">
            <a:noFill/>
          </a:ln>
        </p:spPr>
        <p:txBody>
          <a:bodyPr lIns="91440" rIns="91440" tIns="45720" bIns="45720" anchor="ctr">
            <a:normAutofit/>
          </a:bodyPr>
          <a:p>
            <a:pPr indent="0" algn="ctr" defTabSz="457200">
              <a:lnSpc>
                <a:spcPct val="100000"/>
              </a:lnSpc>
              <a:buNone/>
            </a:pPr>
            <a:r>
              <a:rPr b="0" lang="en-US" sz="3200" spc="-1" strike="noStrike">
                <a:solidFill>
                  <a:schemeClr val="dk1"/>
                </a:solidFill>
                <a:latin typeface="Corbel"/>
              </a:rPr>
              <a:t>Click to edit Master title style</a:t>
            </a:r>
            <a:endParaRPr b="0" lang="en-US" sz="3200" spc="-1" strike="noStrike">
              <a:solidFill>
                <a:schemeClr val="dk1"/>
              </a:solidFill>
              <a:latin typeface="Corbel"/>
            </a:endParaRPr>
          </a:p>
        </p:txBody>
      </p:sp>
      <p:sp>
        <p:nvSpPr>
          <p:cNvPr id="44" name="PlaceHolder 2"/>
          <p:cNvSpPr>
            <a:spLocks noGrp="1"/>
          </p:cNvSpPr>
          <p:nvPr>
            <p:ph type="body"/>
          </p:nvPr>
        </p:nvSpPr>
        <p:spPr>
          <a:xfrm>
            <a:off x="1113480" y="4343400"/>
            <a:ext cx="7515720" cy="1447560"/>
          </a:xfrm>
          <a:prstGeom prst="rect">
            <a:avLst/>
          </a:prstGeom>
          <a:noFill/>
          <a:ln w="0">
            <a:noFill/>
          </a:ln>
        </p:spPr>
        <p:txBody>
          <a:bodyPr lIns="91440" rIns="91440" tIns="45720" bIns="45720" anchor="ctr">
            <a:normAutofit/>
          </a:bodyPr>
          <a:p>
            <a:pPr indent="0" algn="ctr" defTabSz="457200">
              <a:lnSpc>
                <a:spcPct val="100000"/>
              </a:lnSpc>
              <a:spcBef>
                <a:spcPts val="400"/>
              </a:spcBef>
              <a:spcAft>
                <a:spcPts val="601"/>
              </a:spcAft>
              <a:buNone/>
              <a:tabLst>
                <a:tab algn="l" pos="0"/>
              </a:tabLst>
            </a:pPr>
            <a:r>
              <a:rPr b="0" lang="en-US" sz="2000" spc="-1" strike="noStrike">
                <a:solidFill>
                  <a:schemeClr val="dk1"/>
                </a:solidFill>
                <a:latin typeface="Corbel"/>
              </a:rPr>
              <a:t>Click to edit Master text styles</a:t>
            </a:r>
            <a:endParaRPr b="0" lang="en-US" sz="2000" spc="-1" strike="noStrike">
              <a:solidFill>
                <a:schemeClr val="dk1"/>
              </a:solidFill>
              <a:latin typeface="Corbel"/>
            </a:endParaRPr>
          </a:p>
        </p:txBody>
      </p:sp>
      <p:sp>
        <p:nvSpPr>
          <p:cNvPr id="45" name="PlaceHolder 3"/>
          <p:cNvSpPr>
            <a:spLocks noGrp="1"/>
          </p:cNvSpPr>
          <p:nvPr>
            <p:ph type="dt" idx="7"/>
          </p:nvPr>
        </p:nvSpPr>
        <p:spPr>
          <a:xfrm>
            <a:off x="7358760" y="6116040"/>
            <a:ext cx="8571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r>
              <a:rPr b="0" lang="en-U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46" name="PlaceHolder 4"/>
          <p:cNvSpPr>
            <a:spLocks noGrp="1"/>
          </p:cNvSpPr>
          <p:nvPr>
            <p:ph type="ftr" idx="8"/>
          </p:nvPr>
        </p:nvSpPr>
        <p:spPr>
          <a:xfrm>
            <a:off x="1986840" y="6116040"/>
            <a:ext cx="53143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7" name="PlaceHolder 5"/>
          <p:cNvSpPr>
            <a:spLocks noGrp="1"/>
          </p:cNvSpPr>
          <p:nvPr>
            <p:ph type="sldNum" idx="9"/>
          </p:nvPr>
        </p:nvSpPr>
        <p:spPr>
          <a:xfrm>
            <a:off x="8273160" y="6116040"/>
            <a:ext cx="413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fld id="{3CE53A7B-64AE-4A6C-B00A-6F0A55F48AF9}" type="slidenum">
              <a:rPr b="0" lang="en-US" sz="1000" spc="-1" strike="noStrike">
                <a:solidFill>
                  <a:schemeClr val="dk1"/>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48" name="Group 13"/>
          <p:cNvGrpSpPr/>
          <p:nvPr/>
        </p:nvGrpSpPr>
        <p:grpSpPr>
          <a:xfrm>
            <a:off x="0" y="0"/>
            <a:ext cx="2131560" cy="6857640"/>
            <a:chOff x="0" y="0"/>
            <a:chExt cx="2131560" cy="6857640"/>
          </a:xfrm>
        </p:grpSpPr>
        <p:sp>
          <p:nvSpPr>
            <p:cNvPr id="49" name="Freeform 6"/>
            <p:cNvSpPr/>
            <p:nvPr/>
          </p:nvSpPr>
          <p:spPr>
            <a:xfrm>
              <a:off x="0" y="0"/>
              <a:ext cx="1072800" cy="5290920"/>
            </a:xfrm>
            <a:custGeom>
              <a:avLst/>
              <a:gdLst>
                <a:gd name="textAreaLeft" fmla="*/ 0 w 1072800"/>
                <a:gd name="textAreaRight" fmla="*/ 1073160 w 107280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50" name="Freeform 7"/>
            <p:cNvSpPr/>
            <p:nvPr/>
          </p:nvSpPr>
          <p:spPr>
            <a:xfrm>
              <a:off x="0" y="0"/>
              <a:ext cx="758520" cy="4624200"/>
            </a:xfrm>
            <a:custGeom>
              <a:avLst/>
              <a:gdLst>
                <a:gd name="textAreaLeft" fmla="*/ 0 w 758520"/>
                <a:gd name="textAreaRight" fmla="*/ 758880 w 75852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51" name="Freeform 8"/>
            <p:cNvSpPr/>
            <p:nvPr/>
          </p:nvSpPr>
          <p:spPr>
            <a:xfrm>
              <a:off x="0" y="5662440"/>
              <a:ext cx="906120" cy="1195200"/>
            </a:xfrm>
            <a:custGeom>
              <a:avLst/>
              <a:gdLst>
                <a:gd name="textAreaLeft" fmla="*/ 0 w 906120"/>
                <a:gd name="textAreaRight" fmla="*/ 906480 w 90612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52" name="Freeform 9"/>
            <p:cNvSpPr/>
            <p:nvPr/>
          </p:nvSpPr>
          <p:spPr>
            <a:xfrm>
              <a:off x="0" y="5295960"/>
              <a:ext cx="1487160" cy="1561680"/>
            </a:xfrm>
            <a:custGeom>
              <a:avLst/>
              <a:gdLst>
                <a:gd name="textAreaLeft" fmla="*/ 0 w 1487160"/>
                <a:gd name="textAreaRight" fmla="*/ 1487520 w 148716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53" name="Freeform 10"/>
            <p:cNvSpPr/>
            <p:nvPr/>
          </p:nvSpPr>
          <p:spPr>
            <a:xfrm>
              <a:off x="0" y="5257800"/>
              <a:ext cx="2131560" cy="1599840"/>
            </a:xfrm>
            <a:custGeom>
              <a:avLst/>
              <a:gdLst>
                <a:gd name="textAreaLeft" fmla="*/ 0 w 2131560"/>
                <a:gd name="textAreaRight" fmla="*/ 2131920 w 213156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54" name="Freeform 11"/>
            <p:cNvSpPr/>
            <p:nvPr/>
          </p:nvSpPr>
          <p:spPr>
            <a:xfrm>
              <a:off x="0" y="5357880"/>
              <a:ext cx="1377720" cy="1499760"/>
            </a:xfrm>
            <a:custGeom>
              <a:avLst/>
              <a:gdLst>
                <a:gd name="textAreaLeft" fmla="*/ 0 w 1377720"/>
                <a:gd name="textAreaRight" fmla="*/ 1378080 w 137772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55" name="TextBox 13"/>
          <p:cNvSpPr/>
          <p:nvPr/>
        </p:nvSpPr>
        <p:spPr>
          <a:xfrm>
            <a:off x="969480" y="862920"/>
            <a:ext cx="456840" cy="584280"/>
          </a:xfrm>
          <a:prstGeom prst="rect">
            <a:avLst/>
          </a:prstGeom>
          <a:noFill/>
          <a:ln w="0">
            <a:noFill/>
          </a:ln>
        </p:spPr>
        <p:style>
          <a:lnRef idx="0"/>
          <a:fillRef idx="0"/>
          <a:effectRef idx="0"/>
          <a:fontRef idx="minor"/>
        </p:style>
        <p:txBody>
          <a:bodyPr anchor="ctr">
            <a:noAutofit/>
          </a:bodyPr>
          <a:p>
            <a:pPr defTabSz="914400">
              <a:lnSpc>
                <a:spcPct val="100000"/>
              </a:lnSpc>
            </a:pPr>
            <a:r>
              <a:rPr b="0" lang="en-US" sz="8000" spc="-1" strike="noStrike" cap="all">
                <a:solidFill>
                  <a:schemeClr val="dk1"/>
                </a:solidFill>
                <a:latin typeface="Corbel"/>
              </a:rPr>
              <a:t>“</a:t>
            </a:r>
            <a:endParaRPr b="0" lang="en-US" sz="8000" spc="-1" strike="noStrike">
              <a:solidFill>
                <a:srgbClr val="000000"/>
              </a:solidFill>
              <a:latin typeface="Arial"/>
            </a:endParaRPr>
          </a:p>
        </p:txBody>
      </p:sp>
      <p:sp>
        <p:nvSpPr>
          <p:cNvPr id="56" name="TextBox 14"/>
          <p:cNvSpPr/>
          <p:nvPr/>
        </p:nvSpPr>
        <p:spPr>
          <a:xfrm>
            <a:off x="8172360" y="2819520"/>
            <a:ext cx="456840" cy="584280"/>
          </a:xfrm>
          <a:prstGeom prst="rect">
            <a:avLst/>
          </a:prstGeom>
          <a:noFill/>
          <a:ln w="0">
            <a:noFill/>
          </a:ln>
        </p:spPr>
        <p:style>
          <a:lnRef idx="0"/>
          <a:fillRef idx="0"/>
          <a:effectRef idx="0"/>
          <a:fontRef idx="minor"/>
        </p:style>
        <p:txBody>
          <a:bodyPr anchor="ctr">
            <a:noAutofit/>
          </a:bodyPr>
          <a:p>
            <a:pPr algn="r" defTabSz="914400">
              <a:lnSpc>
                <a:spcPct val="100000"/>
              </a:lnSpc>
            </a:pPr>
            <a:r>
              <a:rPr b="0" lang="en-US" sz="8000" spc="-1" strike="noStrike" cap="all">
                <a:solidFill>
                  <a:schemeClr val="dk1"/>
                </a:solidFill>
                <a:latin typeface="Corbel"/>
              </a:rPr>
              <a:t>”</a:t>
            </a:r>
            <a:endParaRPr b="0" lang="en-US" sz="8000" spc="-1" strike="noStrike">
              <a:solidFill>
                <a:srgbClr val="000000"/>
              </a:solidFill>
              <a:latin typeface="Arial"/>
            </a:endParaRPr>
          </a:p>
        </p:txBody>
      </p:sp>
      <p:sp>
        <p:nvSpPr>
          <p:cNvPr id="57" name="PlaceHolder 1"/>
          <p:cNvSpPr>
            <a:spLocks noGrp="1"/>
          </p:cNvSpPr>
          <p:nvPr>
            <p:ph type="title"/>
          </p:nvPr>
        </p:nvSpPr>
        <p:spPr>
          <a:xfrm>
            <a:off x="1426680" y="685800"/>
            <a:ext cx="6973920" cy="2742840"/>
          </a:xfrm>
          <a:prstGeom prst="rect">
            <a:avLst/>
          </a:prstGeom>
          <a:noFill/>
          <a:ln w="0">
            <a:noFill/>
          </a:ln>
        </p:spPr>
        <p:txBody>
          <a:bodyPr lIns="91440" rIns="91440" tIns="45720" bIns="45720" anchor="ctr">
            <a:normAutofit/>
          </a:bodyPr>
          <a:p>
            <a:pPr indent="0" algn="ctr" defTabSz="457200">
              <a:lnSpc>
                <a:spcPct val="100000"/>
              </a:lnSpc>
              <a:buNone/>
            </a:pPr>
            <a:r>
              <a:rPr b="0" lang="en-US" sz="3200" spc="-1" strike="noStrike">
                <a:solidFill>
                  <a:schemeClr val="dk1"/>
                </a:solidFill>
                <a:latin typeface="Corbel"/>
              </a:rPr>
              <a:t>Click to edit Master title style</a:t>
            </a:r>
            <a:endParaRPr b="0" lang="en-US" sz="3200" spc="-1" strike="noStrike">
              <a:solidFill>
                <a:schemeClr val="dk1"/>
              </a:solidFill>
              <a:latin typeface="Corbel"/>
            </a:endParaRPr>
          </a:p>
        </p:txBody>
      </p:sp>
      <p:sp>
        <p:nvSpPr>
          <p:cNvPr id="58" name="PlaceHolder 2"/>
          <p:cNvSpPr>
            <a:spLocks noGrp="1"/>
          </p:cNvSpPr>
          <p:nvPr>
            <p:ph type="body"/>
          </p:nvPr>
        </p:nvSpPr>
        <p:spPr>
          <a:xfrm>
            <a:off x="1598400" y="3429000"/>
            <a:ext cx="6630840" cy="380520"/>
          </a:xfrm>
          <a:prstGeom prst="rect">
            <a:avLst/>
          </a:prstGeom>
          <a:noFill/>
          <a:ln w="0">
            <a:noFill/>
          </a:ln>
        </p:spPr>
        <p:txBody>
          <a:bodyPr lIns="91440" rIns="91440" tIns="45720" bIns="45720" anchor="ctr">
            <a:normAutofit/>
          </a:bodyPr>
          <a:p>
            <a:pPr indent="0" defTabSz="457200">
              <a:lnSpc>
                <a:spcPct val="100000"/>
              </a:lnSpc>
              <a:spcBef>
                <a:spcPts val="360"/>
              </a:spcBef>
              <a:spcAft>
                <a:spcPts val="601"/>
              </a:spcAft>
              <a:buNone/>
              <a:tabLst>
                <a:tab algn="l" pos="0"/>
              </a:tabLst>
            </a:pPr>
            <a:r>
              <a:rPr b="0" lang="en-US" sz="1800" spc="-1" strike="noStrike">
                <a:solidFill>
                  <a:schemeClr val="dk1"/>
                </a:solidFill>
                <a:latin typeface="Corbel"/>
              </a:rPr>
              <a:t>Click to edit Master text styles</a:t>
            </a:r>
            <a:endParaRPr b="0" lang="en-US" sz="1800" spc="-1" strike="noStrike">
              <a:solidFill>
                <a:schemeClr val="dk1"/>
              </a:solidFill>
              <a:latin typeface="Corbel"/>
            </a:endParaRPr>
          </a:p>
        </p:txBody>
      </p:sp>
      <p:sp>
        <p:nvSpPr>
          <p:cNvPr id="59" name="PlaceHolder 3"/>
          <p:cNvSpPr>
            <a:spLocks noGrp="1"/>
          </p:cNvSpPr>
          <p:nvPr>
            <p:ph type="body"/>
          </p:nvPr>
        </p:nvSpPr>
        <p:spPr>
          <a:xfrm>
            <a:off x="1113480" y="4343400"/>
            <a:ext cx="7515720" cy="1447560"/>
          </a:xfrm>
          <a:prstGeom prst="rect">
            <a:avLst/>
          </a:prstGeom>
          <a:noFill/>
          <a:ln w="0">
            <a:noFill/>
          </a:ln>
        </p:spPr>
        <p:txBody>
          <a:bodyPr lIns="91440" rIns="91440" tIns="45720" bIns="45720" anchor="ctr">
            <a:normAutofit/>
          </a:bodyPr>
          <a:p>
            <a:pPr indent="0" algn="ctr" defTabSz="457200">
              <a:lnSpc>
                <a:spcPct val="100000"/>
              </a:lnSpc>
              <a:spcBef>
                <a:spcPts val="400"/>
              </a:spcBef>
              <a:spcAft>
                <a:spcPts val="601"/>
              </a:spcAft>
              <a:buNone/>
              <a:tabLst>
                <a:tab algn="l" pos="0"/>
              </a:tabLst>
            </a:pPr>
            <a:r>
              <a:rPr b="0" lang="en-US" sz="2000" spc="-1" strike="noStrike">
                <a:solidFill>
                  <a:schemeClr val="dk1"/>
                </a:solidFill>
                <a:latin typeface="Corbel"/>
              </a:rPr>
              <a:t>Click to edit Master text styles</a:t>
            </a:r>
            <a:endParaRPr b="0" lang="en-US" sz="2000" spc="-1" strike="noStrike">
              <a:solidFill>
                <a:schemeClr val="dk1"/>
              </a:solidFill>
              <a:latin typeface="Corbel"/>
            </a:endParaRPr>
          </a:p>
        </p:txBody>
      </p:sp>
      <p:sp>
        <p:nvSpPr>
          <p:cNvPr id="60" name="PlaceHolder 4"/>
          <p:cNvSpPr>
            <a:spLocks noGrp="1"/>
          </p:cNvSpPr>
          <p:nvPr>
            <p:ph type="dt" idx="10"/>
          </p:nvPr>
        </p:nvSpPr>
        <p:spPr>
          <a:xfrm>
            <a:off x="7358760" y="6116040"/>
            <a:ext cx="8571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r>
              <a:rPr b="0" lang="en-U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61" name="PlaceHolder 5"/>
          <p:cNvSpPr>
            <a:spLocks noGrp="1"/>
          </p:cNvSpPr>
          <p:nvPr>
            <p:ph type="ftr" idx="11"/>
          </p:nvPr>
        </p:nvSpPr>
        <p:spPr>
          <a:xfrm>
            <a:off x="1986840" y="6116040"/>
            <a:ext cx="53143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2" name="PlaceHolder 6"/>
          <p:cNvSpPr>
            <a:spLocks noGrp="1"/>
          </p:cNvSpPr>
          <p:nvPr>
            <p:ph type="sldNum" idx="12"/>
          </p:nvPr>
        </p:nvSpPr>
        <p:spPr>
          <a:xfrm>
            <a:off x="8273160" y="6116040"/>
            <a:ext cx="413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fld id="{0DB6D8C4-2B8B-4961-8A42-B9AF6B6C19CC}" type="slidenum">
              <a:rPr b="0" lang="en-US" sz="1000" spc="-1" strike="noStrike">
                <a:solidFill>
                  <a:schemeClr val="dk1"/>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63" name="Group 13"/>
          <p:cNvGrpSpPr/>
          <p:nvPr/>
        </p:nvGrpSpPr>
        <p:grpSpPr>
          <a:xfrm>
            <a:off x="0" y="0"/>
            <a:ext cx="2131560" cy="6857640"/>
            <a:chOff x="0" y="0"/>
            <a:chExt cx="2131560" cy="6857640"/>
          </a:xfrm>
        </p:grpSpPr>
        <p:sp>
          <p:nvSpPr>
            <p:cNvPr id="64" name="Freeform 6"/>
            <p:cNvSpPr/>
            <p:nvPr/>
          </p:nvSpPr>
          <p:spPr>
            <a:xfrm>
              <a:off x="0" y="0"/>
              <a:ext cx="1072800" cy="5290920"/>
            </a:xfrm>
            <a:custGeom>
              <a:avLst/>
              <a:gdLst>
                <a:gd name="textAreaLeft" fmla="*/ 0 w 1072800"/>
                <a:gd name="textAreaRight" fmla="*/ 1073160 w 107280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65" name="Freeform 7"/>
            <p:cNvSpPr/>
            <p:nvPr/>
          </p:nvSpPr>
          <p:spPr>
            <a:xfrm>
              <a:off x="0" y="0"/>
              <a:ext cx="758520" cy="4624200"/>
            </a:xfrm>
            <a:custGeom>
              <a:avLst/>
              <a:gdLst>
                <a:gd name="textAreaLeft" fmla="*/ 0 w 758520"/>
                <a:gd name="textAreaRight" fmla="*/ 758880 w 75852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66" name="Freeform 8"/>
            <p:cNvSpPr/>
            <p:nvPr/>
          </p:nvSpPr>
          <p:spPr>
            <a:xfrm>
              <a:off x="0" y="5662440"/>
              <a:ext cx="906120" cy="1195200"/>
            </a:xfrm>
            <a:custGeom>
              <a:avLst/>
              <a:gdLst>
                <a:gd name="textAreaLeft" fmla="*/ 0 w 906120"/>
                <a:gd name="textAreaRight" fmla="*/ 906480 w 90612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67" name="Freeform 9"/>
            <p:cNvSpPr/>
            <p:nvPr/>
          </p:nvSpPr>
          <p:spPr>
            <a:xfrm>
              <a:off x="0" y="5295960"/>
              <a:ext cx="1487160" cy="1561680"/>
            </a:xfrm>
            <a:custGeom>
              <a:avLst/>
              <a:gdLst>
                <a:gd name="textAreaLeft" fmla="*/ 0 w 1487160"/>
                <a:gd name="textAreaRight" fmla="*/ 1487520 w 148716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68" name="Freeform 10"/>
            <p:cNvSpPr/>
            <p:nvPr/>
          </p:nvSpPr>
          <p:spPr>
            <a:xfrm>
              <a:off x="0" y="5257800"/>
              <a:ext cx="2131560" cy="1599840"/>
            </a:xfrm>
            <a:custGeom>
              <a:avLst/>
              <a:gdLst>
                <a:gd name="textAreaLeft" fmla="*/ 0 w 2131560"/>
                <a:gd name="textAreaRight" fmla="*/ 2131920 w 213156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69" name="Freeform 11"/>
            <p:cNvSpPr/>
            <p:nvPr/>
          </p:nvSpPr>
          <p:spPr>
            <a:xfrm>
              <a:off x="0" y="5357880"/>
              <a:ext cx="1377720" cy="1499760"/>
            </a:xfrm>
            <a:custGeom>
              <a:avLst/>
              <a:gdLst>
                <a:gd name="textAreaLeft" fmla="*/ 0 w 1377720"/>
                <a:gd name="textAreaRight" fmla="*/ 1378080 w 137772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70" name="PlaceHolder 1"/>
          <p:cNvSpPr>
            <a:spLocks noGrp="1"/>
          </p:cNvSpPr>
          <p:nvPr>
            <p:ph type="title"/>
          </p:nvPr>
        </p:nvSpPr>
        <p:spPr>
          <a:xfrm>
            <a:off x="1113480" y="3308760"/>
            <a:ext cx="7515720" cy="1468440"/>
          </a:xfrm>
          <a:prstGeom prst="rect">
            <a:avLst/>
          </a:prstGeom>
          <a:noFill/>
          <a:ln w="0">
            <a:noFill/>
          </a:ln>
        </p:spPr>
        <p:txBody>
          <a:bodyPr lIns="91440" rIns="91440" tIns="45720" bIns="45720" anchor="b">
            <a:normAutofit/>
          </a:bodyPr>
          <a:p>
            <a:pPr indent="0" algn="r" defTabSz="457200">
              <a:lnSpc>
                <a:spcPct val="100000"/>
              </a:lnSpc>
              <a:buNone/>
            </a:pPr>
            <a:r>
              <a:rPr b="0" lang="en-US" sz="3200" spc="-1" strike="noStrike">
                <a:solidFill>
                  <a:schemeClr val="dk1"/>
                </a:solidFill>
                <a:latin typeface="Corbel"/>
              </a:rPr>
              <a:t>Click to edit Master title style</a:t>
            </a:r>
            <a:endParaRPr b="0" lang="en-US" sz="3200" spc="-1" strike="noStrike">
              <a:solidFill>
                <a:schemeClr val="dk1"/>
              </a:solidFill>
              <a:latin typeface="Corbel"/>
            </a:endParaRPr>
          </a:p>
        </p:txBody>
      </p:sp>
      <p:sp>
        <p:nvSpPr>
          <p:cNvPr id="71" name="PlaceHolder 2"/>
          <p:cNvSpPr>
            <a:spLocks noGrp="1"/>
          </p:cNvSpPr>
          <p:nvPr>
            <p:ph type="body"/>
          </p:nvPr>
        </p:nvSpPr>
        <p:spPr>
          <a:xfrm>
            <a:off x="1113480" y="4777560"/>
            <a:ext cx="7515720" cy="860040"/>
          </a:xfrm>
          <a:prstGeom prst="rect">
            <a:avLst/>
          </a:prstGeom>
          <a:noFill/>
          <a:ln w="0">
            <a:noFill/>
          </a:ln>
        </p:spPr>
        <p:txBody>
          <a:bodyPr lIns="91440" rIns="91440" tIns="45720" bIns="45720" anchor="t">
            <a:normAutofit/>
          </a:bodyPr>
          <a:p>
            <a:pPr indent="0" algn="r" defTabSz="457200">
              <a:lnSpc>
                <a:spcPct val="100000"/>
              </a:lnSpc>
              <a:spcBef>
                <a:spcPts val="400"/>
              </a:spcBef>
              <a:spcAft>
                <a:spcPts val="601"/>
              </a:spcAft>
              <a:buNone/>
              <a:tabLst>
                <a:tab algn="l" pos="0"/>
              </a:tabLst>
            </a:pPr>
            <a:r>
              <a:rPr b="0" lang="en-US" sz="2000" spc="-1" strike="noStrike">
                <a:solidFill>
                  <a:schemeClr val="dk1"/>
                </a:solidFill>
                <a:latin typeface="Corbel"/>
              </a:rPr>
              <a:t>Click to edit Master text styles</a:t>
            </a:r>
            <a:endParaRPr b="0" lang="en-US" sz="2000" spc="-1" strike="noStrike">
              <a:solidFill>
                <a:schemeClr val="dk1"/>
              </a:solidFill>
              <a:latin typeface="Corbel"/>
            </a:endParaRPr>
          </a:p>
        </p:txBody>
      </p:sp>
      <p:sp>
        <p:nvSpPr>
          <p:cNvPr id="72" name="PlaceHolder 3"/>
          <p:cNvSpPr>
            <a:spLocks noGrp="1"/>
          </p:cNvSpPr>
          <p:nvPr>
            <p:ph type="dt" idx="13"/>
          </p:nvPr>
        </p:nvSpPr>
        <p:spPr>
          <a:xfrm>
            <a:off x="7358760" y="6116040"/>
            <a:ext cx="8571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r>
              <a:rPr b="0" lang="en-U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73" name="PlaceHolder 4"/>
          <p:cNvSpPr>
            <a:spLocks noGrp="1"/>
          </p:cNvSpPr>
          <p:nvPr>
            <p:ph type="ftr" idx="14"/>
          </p:nvPr>
        </p:nvSpPr>
        <p:spPr>
          <a:xfrm>
            <a:off x="1986840" y="6116040"/>
            <a:ext cx="53143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4" name="PlaceHolder 5"/>
          <p:cNvSpPr>
            <a:spLocks noGrp="1"/>
          </p:cNvSpPr>
          <p:nvPr>
            <p:ph type="sldNum" idx="15"/>
          </p:nvPr>
        </p:nvSpPr>
        <p:spPr>
          <a:xfrm>
            <a:off x="8273160" y="6116040"/>
            <a:ext cx="413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fld id="{CE921196-58B1-4BE6-9BE4-4A880C4C10B4}" type="slidenum">
              <a:rPr b="0" lang="en-US" sz="1000" spc="-1" strike="noStrike">
                <a:solidFill>
                  <a:schemeClr val="dk1"/>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75" name="Group 13"/>
          <p:cNvGrpSpPr/>
          <p:nvPr/>
        </p:nvGrpSpPr>
        <p:grpSpPr>
          <a:xfrm>
            <a:off x="0" y="0"/>
            <a:ext cx="2131560" cy="6857640"/>
            <a:chOff x="0" y="0"/>
            <a:chExt cx="2131560" cy="6857640"/>
          </a:xfrm>
        </p:grpSpPr>
        <p:sp>
          <p:nvSpPr>
            <p:cNvPr id="76" name="Freeform 6"/>
            <p:cNvSpPr/>
            <p:nvPr/>
          </p:nvSpPr>
          <p:spPr>
            <a:xfrm>
              <a:off x="0" y="0"/>
              <a:ext cx="1072800" cy="5290920"/>
            </a:xfrm>
            <a:custGeom>
              <a:avLst/>
              <a:gdLst>
                <a:gd name="textAreaLeft" fmla="*/ 0 w 1072800"/>
                <a:gd name="textAreaRight" fmla="*/ 1073160 w 107280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77" name="Freeform 7"/>
            <p:cNvSpPr/>
            <p:nvPr/>
          </p:nvSpPr>
          <p:spPr>
            <a:xfrm>
              <a:off x="0" y="0"/>
              <a:ext cx="758520" cy="4624200"/>
            </a:xfrm>
            <a:custGeom>
              <a:avLst/>
              <a:gdLst>
                <a:gd name="textAreaLeft" fmla="*/ 0 w 758520"/>
                <a:gd name="textAreaRight" fmla="*/ 758880 w 75852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78" name="Freeform 8"/>
            <p:cNvSpPr/>
            <p:nvPr/>
          </p:nvSpPr>
          <p:spPr>
            <a:xfrm>
              <a:off x="0" y="5662440"/>
              <a:ext cx="906120" cy="1195200"/>
            </a:xfrm>
            <a:custGeom>
              <a:avLst/>
              <a:gdLst>
                <a:gd name="textAreaLeft" fmla="*/ 0 w 906120"/>
                <a:gd name="textAreaRight" fmla="*/ 906480 w 90612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79" name="Freeform 9"/>
            <p:cNvSpPr/>
            <p:nvPr/>
          </p:nvSpPr>
          <p:spPr>
            <a:xfrm>
              <a:off x="0" y="5295960"/>
              <a:ext cx="1487160" cy="1561680"/>
            </a:xfrm>
            <a:custGeom>
              <a:avLst/>
              <a:gdLst>
                <a:gd name="textAreaLeft" fmla="*/ 0 w 1487160"/>
                <a:gd name="textAreaRight" fmla="*/ 1487520 w 148716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80" name="Freeform 10"/>
            <p:cNvSpPr/>
            <p:nvPr/>
          </p:nvSpPr>
          <p:spPr>
            <a:xfrm>
              <a:off x="0" y="5257800"/>
              <a:ext cx="2131560" cy="1599840"/>
            </a:xfrm>
            <a:custGeom>
              <a:avLst/>
              <a:gdLst>
                <a:gd name="textAreaLeft" fmla="*/ 0 w 2131560"/>
                <a:gd name="textAreaRight" fmla="*/ 2131920 w 213156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81" name="Freeform 11"/>
            <p:cNvSpPr/>
            <p:nvPr/>
          </p:nvSpPr>
          <p:spPr>
            <a:xfrm>
              <a:off x="0" y="5357880"/>
              <a:ext cx="1377720" cy="1499760"/>
            </a:xfrm>
            <a:custGeom>
              <a:avLst/>
              <a:gdLst>
                <a:gd name="textAreaLeft" fmla="*/ 0 w 1377720"/>
                <a:gd name="textAreaRight" fmla="*/ 1378080 w 137772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82" name="TextBox 13"/>
          <p:cNvSpPr/>
          <p:nvPr/>
        </p:nvSpPr>
        <p:spPr>
          <a:xfrm>
            <a:off x="969480" y="862920"/>
            <a:ext cx="456840" cy="584280"/>
          </a:xfrm>
          <a:prstGeom prst="rect">
            <a:avLst/>
          </a:prstGeom>
          <a:noFill/>
          <a:ln w="0">
            <a:noFill/>
          </a:ln>
        </p:spPr>
        <p:style>
          <a:lnRef idx="0"/>
          <a:fillRef idx="0"/>
          <a:effectRef idx="0"/>
          <a:fontRef idx="minor"/>
        </p:style>
        <p:txBody>
          <a:bodyPr anchor="ctr">
            <a:noAutofit/>
          </a:bodyPr>
          <a:p>
            <a:pPr defTabSz="914400">
              <a:lnSpc>
                <a:spcPct val="100000"/>
              </a:lnSpc>
            </a:pPr>
            <a:r>
              <a:rPr b="0" lang="en-US" sz="8000" spc="-1" strike="noStrike" cap="all">
                <a:solidFill>
                  <a:schemeClr val="dk1"/>
                </a:solidFill>
                <a:latin typeface="Corbel"/>
              </a:rPr>
              <a:t>“</a:t>
            </a:r>
            <a:endParaRPr b="0" lang="en-US" sz="8000" spc="-1" strike="noStrike">
              <a:solidFill>
                <a:srgbClr val="000000"/>
              </a:solidFill>
              <a:latin typeface="Arial"/>
            </a:endParaRPr>
          </a:p>
        </p:txBody>
      </p:sp>
      <p:sp>
        <p:nvSpPr>
          <p:cNvPr id="83" name="TextBox 14"/>
          <p:cNvSpPr/>
          <p:nvPr/>
        </p:nvSpPr>
        <p:spPr>
          <a:xfrm>
            <a:off x="8172360" y="2819520"/>
            <a:ext cx="456840" cy="584280"/>
          </a:xfrm>
          <a:prstGeom prst="rect">
            <a:avLst/>
          </a:prstGeom>
          <a:noFill/>
          <a:ln w="0">
            <a:noFill/>
          </a:ln>
        </p:spPr>
        <p:style>
          <a:lnRef idx="0"/>
          <a:fillRef idx="0"/>
          <a:effectRef idx="0"/>
          <a:fontRef idx="minor"/>
        </p:style>
        <p:txBody>
          <a:bodyPr anchor="ctr">
            <a:noAutofit/>
          </a:bodyPr>
          <a:p>
            <a:pPr algn="r" defTabSz="914400">
              <a:lnSpc>
                <a:spcPct val="100000"/>
              </a:lnSpc>
            </a:pPr>
            <a:r>
              <a:rPr b="0" lang="en-US" sz="8000" spc="-1" strike="noStrike" cap="all">
                <a:solidFill>
                  <a:schemeClr val="dk1"/>
                </a:solidFill>
                <a:latin typeface="Corbel"/>
              </a:rPr>
              <a:t>”</a:t>
            </a:r>
            <a:endParaRPr b="0" lang="en-US" sz="8000" spc="-1" strike="noStrike">
              <a:solidFill>
                <a:srgbClr val="000000"/>
              </a:solidFill>
              <a:latin typeface="Arial"/>
            </a:endParaRPr>
          </a:p>
        </p:txBody>
      </p:sp>
      <p:sp>
        <p:nvSpPr>
          <p:cNvPr id="84" name="PlaceHolder 1"/>
          <p:cNvSpPr>
            <a:spLocks noGrp="1"/>
          </p:cNvSpPr>
          <p:nvPr>
            <p:ph type="title"/>
          </p:nvPr>
        </p:nvSpPr>
        <p:spPr>
          <a:xfrm>
            <a:off x="1426680" y="685800"/>
            <a:ext cx="6973920" cy="2742840"/>
          </a:xfrm>
          <a:prstGeom prst="rect">
            <a:avLst/>
          </a:prstGeom>
          <a:noFill/>
          <a:ln w="0">
            <a:noFill/>
          </a:ln>
        </p:spPr>
        <p:txBody>
          <a:bodyPr lIns="91440" rIns="91440" tIns="45720" bIns="45720" anchor="ctr">
            <a:normAutofit/>
          </a:bodyPr>
          <a:p>
            <a:pPr indent="0" algn="ctr" defTabSz="457200">
              <a:lnSpc>
                <a:spcPct val="100000"/>
              </a:lnSpc>
              <a:buNone/>
            </a:pPr>
            <a:r>
              <a:rPr b="0" lang="en-US" sz="3200" spc="-1" strike="noStrike">
                <a:solidFill>
                  <a:schemeClr val="dk1"/>
                </a:solidFill>
                <a:latin typeface="Corbel"/>
              </a:rPr>
              <a:t>Click to edit Master title style</a:t>
            </a:r>
            <a:endParaRPr b="0" lang="en-US" sz="3200" spc="-1" strike="noStrike">
              <a:solidFill>
                <a:schemeClr val="dk1"/>
              </a:solidFill>
              <a:latin typeface="Corbel"/>
            </a:endParaRPr>
          </a:p>
        </p:txBody>
      </p:sp>
      <p:sp>
        <p:nvSpPr>
          <p:cNvPr id="85" name="PlaceHolder 2"/>
          <p:cNvSpPr>
            <a:spLocks noGrp="1"/>
          </p:cNvSpPr>
          <p:nvPr>
            <p:ph type="body"/>
          </p:nvPr>
        </p:nvSpPr>
        <p:spPr>
          <a:xfrm>
            <a:off x="1113480" y="3886200"/>
            <a:ext cx="7515720" cy="888480"/>
          </a:xfrm>
          <a:prstGeom prst="rect">
            <a:avLst/>
          </a:prstGeom>
          <a:noFill/>
          <a:ln w="0">
            <a:noFill/>
          </a:ln>
        </p:spPr>
        <p:txBody>
          <a:bodyPr lIns="91440" rIns="91440" tIns="45720" bIns="45720" anchor="b">
            <a:normAutofit/>
          </a:bodyPr>
          <a:p>
            <a:pPr indent="0" algn="r" defTabSz="457200">
              <a:lnSpc>
                <a:spcPct val="100000"/>
              </a:lnSpc>
              <a:spcAft>
                <a:spcPts val="601"/>
              </a:spcAft>
              <a:buNone/>
              <a:tabLst>
                <a:tab algn="l" pos="0"/>
              </a:tabLst>
            </a:pPr>
            <a:r>
              <a:rPr b="0" lang="en-US" sz="2400" spc="-1" strike="noStrike">
                <a:solidFill>
                  <a:schemeClr val="dk1"/>
                </a:solidFill>
                <a:latin typeface="Corbel"/>
              </a:rPr>
              <a:t>Click to edit Master text styles</a:t>
            </a:r>
            <a:endParaRPr b="0" lang="en-US" sz="2400" spc="-1" strike="noStrike">
              <a:solidFill>
                <a:schemeClr val="dk1"/>
              </a:solidFill>
              <a:latin typeface="Corbel"/>
            </a:endParaRPr>
          </a:p>
        </p:txBody>
      </p:sp>
      <p:sp>
        <p:nvSpPr>
          <p:cNvPr id="86" name="PlaceHolder 3"/>
          <p:cNvSpPr>
            <a:spLocks noGrp="1"/>
          </p:cNvSpPr>
          <p:nvPr>
            <p:ph type="body"/>
          </p:nvPr>
        </p:nvSpPr>
        <p:spPr>
          <a:xfrm>
            <a:off x="1113480" y="4775040"/>
            <a:ext cx="7515720" cy="1015560"/>
          </a:xfrm>
          <a:prstGeom prst="rect">
            <a:avLst/>
          </a:prstGeom>
          <a:noFill/>
          <a:ln w="0">
            <a:noFill/>
          </a:ln>
        </p:spPr>
        <p:txBody>
          <a:bodyPr lIns="91440" rIns="91440" tIns="45720" bIns="45720" anchor="t">
            <a:normAutofit/>
          </a:bodyPr>
          <a:p>
            <a:pPr indent="0" algn="r" defTabSz="457200">
              <a:lnSpc>
                <a:spcPct val="100000"/>
              </a:lnSpc>
              <a:spcBef>
                <a:spcPts val="360"/>
              </a:spcBef>
              <a:spcAft>
                <a:spcPts val="601"/>
              </a:spcAft>
              <a:buNone/>
              <a:tabLst>
                <a:tab algn="l" pos="0"/>
              </a:tabLst>
            </a:pPr>
            <a:r>
              <a:rPr b="0" lang="en-US" sz="1800" spc="-1" strike="noStrike">
                <a:solidFill>
                  <a:schemeClr val="dk1"/>
                </a:solidFill>
                <a:latin typeface="Corbel"/>
              </a:rPr>
              <a:t>Click to edit Master text styles</a:t>
            </a:r>
            <a:endParaRPr b="0" lang="en-US" sz="1800" spc="-1" strike="noStrike">
              <a:solidFill>
                <a:schemeClr val="dk1"/>
              </a:solidFill>
              <a:latin typeface="Corbel"/>
            </a:endParaRPr>
          </a:p>
        </p:txBody>
      </p:sp>
      <p:sp>
        <p:nvSpPr>
          <p:cNvPr id="87" name="PlaceHolder 4"/>
          <p:cNvSpPr>
            <a:spLocks noGrp="1"/>
          </p:cNvSpPr>
          <p:nvPr>
            <p:ph type="dt" idx="16"/>
          </p:nvPr>
        </p:nvSpPr>
        <p:spPr>
          <a:xfrm>
            <a:off x="7358760" y="6116040"/>
            <a:ext cx="8571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r>
              <a:rPr b="0" lang="en-U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88" name="PlaceHolder 5"/>
          <p:cNvSpPr>
            <a:spLocks noGrp="1"/>
          </p:cNvSpPr>
          <p:nvPr>
            <p:ph type="ftr" idx="17"/>
          </p:nvPr>
        </p:nvSpPr>
        <p:spPr>
          <a:xfrm>
            <a:off x="1986840" y="6116040"/>
            <a:ext cx="53143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9" name="PlaceHolder 6"/>
          <p:cNvSpPr>
            <a:spLocks noGrp="1"/>
          </p:cNvSpPr>
          <p:nvPr>
            <p:ph type="sldNum" idx="18"/>
          </p:nvPr>
        </p:nvSpPr>
        <p:spPr>
          <a:xfrm>
            <a:off x="8273160" y="6116040"/>
            <a:ext cx="413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fld id="{1D3DF25E-C538-4CE6-B3EE-8BCD3BD29584}" type="slidenum">
              <a:rPr b="0" lang="en-US" sz="1000" spc="-1" strike="noStrike">
                <a:solidFill>
                  <a:schemeClr val="dk1"/>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90" name="Group 13"/>
          <p:cNvGrpSpPr/>
          <p:nvPr/>
        </p:nvGrpSpPr>
        <p:grpSpPr>
          <a:xfrm>
            <a:off x="0" y="0"/>
            <a:ext cx="2131560" cy="6857640"/>
            <a:chOff x="0" y="0"/>
            <a:chExt cx="2131560" cy="6857640"/>
          </a:xfrm>
        </p:grpSpPr>
        <p:sp>
          <p:nvSpPr>
            <p:cNvPr id="91" name="Freeform 6"/>
            <p:cNvSpPr/>
            <p:nvPr/>
          </p:nvSpPr>
          <p:spPr>
            <a:xfrm>
              <a:off x="0" y="0"/>
              <a:ext cx="1072800" cy="5290920"/>
            </a:xfrm>
            <a:custGeom>
              <a:avLst/>
              <a:gdLst>
                <a:gd name="textAreaLeft" fmla="*/ 0 w 1072800"/>
                <a:gd name="textAreaRight" fmla="*/ 1073160 w 107280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92" name="Freeform 7"/>
            <p:cNvSpPr/>
            <p:nvPr/>
          </p:nvSpPr>
          <p:spPr>
            <a:xfrm>
              <a:off x="0" y="0"/>
              <a:ext cx="758520" cy="4624200"/>
            </a:xfrm>
            <a:custGeom>
              <a:avLst/>
              <a:gdLst>
                <a:gd name="textAreaLeft" fmla="*/ 0 w 758520"/>
                <a:gd name="textAreaRight" fmla="*/ 758880 w 75852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93" name="Freeform 8"/>
            <p:cNvSpPr/>
            <p:nvPr/>
          </p:nvSpPr>
          <p:spPr>
            <a:xfrm>
              <a:off x="0" y="5662440"/>
              <a:ext cx="906120" cy="1195200"/>
            </a:xfrm>
            <a:custGeom>
              <a:avLst/>
              <a:gdLst>
                <a:gd name="textAreaLeft" fmla="*/ 0 w 906120"/>
                <a:gd name="textAreaRight" fmla="*/ 906480 w 90612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94" name="Freeform 9"/>
            <p:cNvSpPr/>
            <p:nvPr/>
          </p:nvSpPr>
          <p:spPr>
            <a:xfrm>
              <a:off x="0" y="5295960"/>
              <a:ext cx="1487160" cy="1561680"/>
            </a:xfrm>
            <a:custGeom>
              <a:avLst/>
              <a:gdLst>
                <a:gd name="textAreaLeft" fmla="*/ 0 w 1487160"/>
                <a:gd name="textAreaRight" fmla="*/ 1487520 w 148716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95" name="Freeform 10"/>
            <p:cNvSpPr/>
            <p:nvPr/>
          </p:nvSpPr>
          <p:spPr>
            <a:xfrm>
              <a:off x="0" y="5257800"/>
              <a:ext cx="2131560" cy="1599840"/>
            </a:xfrm>
            <a:custGeom>
              <a:avLst/>
              <a:gdLst>
                <a:gd name="textAreaLeft" fmla="*/ 0 w 2131560"/>
                <a:gd name="textAreaRight" fmla="*/ 2131920 w 213156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96" name="Freeform 11"/>
            <p:cNvSpPr/>
            <p:nvPr/>
          </p:nvSpPr>
          <p:spPr>
            <a:xfrm>
              <a:off x="0" y="5357880"/>
              <a:ext cx="1377720" cy="1499760"/>
            </a:xfrm>
            <a:custGeom>
              <a:avLst/>
              <a:gdLst>
                <a:gd name="textAreaLeft" fmla="*/ 0 w 1377720"/>
                <a:gd name="textAreaRight" fmla="*/ 1378080 w 137772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97" name="PlaceHolder 1"/>
          <p:cNvSpPr>
            <a:spLocks noGrp="1"/>
          </p:cNvSpPr>
          <p:nvPr>
            <p:ph type="title"/>
          </p:nvPr>
        </p:nvSpPr>
        <p:spPr>
          <a:xfrm>
            <a:off x="1113480" y="685800"/>
            <a:ext cx="7515720" cy="2727000"/>
          </a:xfrm>
          <a:prstGeom prst="rect">
            <a:avLst/>
          </a:prstGeom>
          <a:noFill/>
          <a:ln w="0">
            <a:noFill/>
          </a:ln>
        </p:spPr>
        <p:txBody>
          <a:bodyPr lIns="91440" rIns="91440" tIns="45720" bIns="45720" anchor="ctr">
            <a:normAutofit/>
          </a:bodyPr>
          <a:p>
            <a:pPr indent="0" algn="ctr" defTabSz="457200">
              <a:lnSpc>
                <a:spcPct val="100000"/>
              </a:lnSpc>
              <a:buNone/>
            </a:pPr>
            <a:r>
              <a:rPr b="0" lang="en-US" sz="4000" spc="-1" strike="noStrike">
                <a:solidFill>
                  <a:schemeClr val="dk1"/>
                </a:solidFill>
                <a:latin typeface="Corbel"/>
              </a:rPr>
              <a:t>Click to edit Master title style</a:t>
            </a:r>
            <a:endParaRPr b="0" lang="en-US" sz="4000" spc="-1" strike="noStrike">
              <a:solidFill>
                <a:schemeClr val="dk1"/>
              </a:solidFill>
              <a:latin typeface="Corbel"/>
            </a:endParaRPr>
          </a:p>
        </p:txBody>
      </p:sp>
      <p:sp>
        <p:nvSpPr>
          <p:cNvPr id="98" name="PlaceHolder 2"/>
          <p:cNvSpPr>
            <a:spLocks noGrp="1"/>
          </p:cNvSpPr>
          <p:nvPr>
            <p:ph type="body"/>
          </p:nvPr>
        </p:nvSpPr>
        <p:spPr>
          <a:xfrm>
            <a:off x="1113480" y="3505320"/>
            <a:ext cx="7515720" cy="837720"/>
          </a:xfrm>
          <a:prstGeom prst="rect">
            <a:avLst/>
          </a:prstGeom>
          <a:noFill/>
          <a:ln w="0">
            <a:noFill/>
          </a:ln>
        </p:spPr>
        <p:txBody>
          <a:bodyPr lIns="91440" rIns="91440" tIns="45720" bIns="45720" anchor="b">
            <a:normAutofit/>
          </a:bodyPr>
          <a:p>
            <a:pPr indent="0" defTabSz="457200">
              <a:lnSpc>
                <a:spcPct val="100000"/>
              </a:lnSpc>
              <a:spcAft>
                <a:spcPts val="601"/>
              </a:spcAft>
              <a:buNone/>
              <a:tabLst>
                <a:tab algn="l" pos="0"/>
              </a:tabLst>
            </a:pPr>
            <a:r>
              <a:rPr b="0" lang="en-US" sz="2800" spc="-1" strike="noStrike">
                <a:solidFill>
                  <a:schemeClr val="dk1"/>
                </a:solidFill>
                <a:latin typeface="Corbel"/>
              </a:rPr>
              <a:t>Click to edit Master text styles</a:t>
            </a:r>
            <a:endParaRPr b="0" lang="en-US" sz="2800" spc="-1" strike="noStrike">
              <a:solidFill>
                <a:schemeClr val="dk1"/>
              </a:solidFill>
              <a:latin typeface="Corbel"/>
            </a:endParaRPr>
          </a:p>
        </p:txBody>
      </p:sp>
      <p:sp>
        <p:nvSpPr>
          <p:cNvPr id="99" name="PlaceHolder 3"/>
          <p:cNvSpPr>
            <a:spLocks noGrp="1"/>
          </p:cNvSpPr>
          <p:nvPr>
            <p:ph type="body"/>
          </p:nvPr>
        </p:nvSpPr>
        <p:spPr>
          <a:xfrm>
            <a:off x="1113480" y="4343400"/>
            <a:ext cx="7515720" cy="1447560"/>
          </a:xfrm>
          <a:prstGeom prst="rect">
            <a:avLst/>
          </a:prstGeom>
          <a:noFill/>
          <a:ln w="0">
            <a:noFill/>
          </a:ln>
        </p:spPr>
        <p:txBody>
          <a:bodyPr lIns="91440" rIns="91440" tIns="45720" bIns="45720" anchor="t">
            <a:normAutofit/>
          </a:bodyPr>
          <a:p>
            <a:pPr indent="0" defTabSz="457200">
              <a:lnSpc>
                <a:spcPct val="100000"/>
              </a:lnSpc>
              <a:spcBef>
                <a:spcPts val="360"/>
              </a:spcBef>
              <a:spcAft>
                <a:spcPts val="601"/>
              </a:spcAft>
              <a:buNone/>
              <a:tabLst>
                <a:tab algn="l" pos="0"/>
              </a:tabLst>
            </a:pPr>
            <a:r>
              <a:rPr b="0" lang="en-US" sz="1800" spc="-1" strike="noStrike">
                <a:solidFill>
                  <a:schemeClr val="dk1"/>
                </a:solidFill>
                <a:latin typeface="Corbel"/>
              </a:rPr>
              <a:t>Click to edit Master text styles</a:t>
            </a:r>
            <a:endParaRPr b="0" lang="en-US" sz="1800" spc="-1" strike="noStrike">
              <a:solidFill>
                <a:schemeClr val="dk1"/>
              </a:solidFill>
              <a:latin typeface="Corbel"/>
            </a:endParaRPr>
          </a:p>
        </p:txBody>
      </p:sp>
      <p:sp>
        <p:nvSpPr>
          <p:cNvPr id="100" name="PlaceHolder 4"/>
          <p:cNvSpPr>
            <a:spLocks noGrp="1"/>
          </p:cNvSpPr>
          <p:nvPr>
            <p:ph type="dt" idx="19"/>
          </p:nvPr>
        </p:nvSpPr>
        <p:spPr>
          <a:xfrm>
            <a:off x="7358760" y="6116040"/>
            <a:ext cx="8571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r>
              <a:rPr b="0" lang="en-U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101" name="PlaceHolder 5"/>
          <p:cNvSpPr>
            <a:spLocks noGrp="1"/>
          </p:cNvSpPr>
          <p:nvPr>
            <p:ph type="ftr" idx="20"/>
          </p:nvPr>
        </p:nvSpPr>
        <p:spPr>
          <a:xfrm>
            <a:off x="1986840" y="6116040"/>
            <a:ext cx="53143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2" name="PlaceHolder 6"/>
          <p:cNvSpPr>
            <a:spLocks noGrp="1"/>
          </p:cNvSpPr>
          <p:nvPr>
            <p:ph type="sldNum" idx="21"/>
          </p:nvPr>
        </p:nvSpPr>
        <p:spPr>
          <a:xfrm>
            <a:off x="8273160" y="6116040"/>
            <a:ext cx="413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fld id="{C0C643F5-00C7-4049-95AC-A8AD38CF297E}" type="slidenum">
              <a:rPr b="0" lang="en-US" sz="1000" spc="-1" strike="noStrike">
                <a:solidFill>
                  <a:schemeClr val="dk1"/>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103" name="Group 13"/>
          <p:cNvGrpSpPr/>
          <p:nvPr/>
        </p:nvGrpSpPr>
        <p:grpSpPr>
          <a:xfrm>
            <a:off x="0" y="0"/>
            <a:ext cx="2131560" cy="6857640"/>
            <a:chOff x="0" y="0"/>
            <a:chExt cx="2131560" cy="6857640"/>
          </a:xfrm>
        </p:grpSpPr>
        <p:sp>
          <p:nvSpPr>
            <p:cNvPr id="104" name="Freeform 6"/>
            <p:cNvSpPr/>
            <p:nvPr/>
          </p:nvSpPr>
          <p:spPr>
            <a:xfrm>
              <a:off x="0" y="0"/>
              <a:ext cx="1072800" cy="5290920"/>
            </a:xfrm>
            <a:custGeom>
              <a:avLst/>
              <a:gdLst>
                <a:gd name="textAreaLeft" fmla="*/ 0 w 1072800"/>
                <a:gd name="textAreaRight" fmla="*/ 1073160 w 107280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05" name="Freeform 7"/>
            <p:cNvSpPr/>
            <p:nvPr/>
          </p:nvSpPr>
          <p:spPr>
            <a:xfrm>
              <a:off x="0" y="0"/>
              <a:ext cx="758520" cy="4624200"/>
            </a:xfrm>
            <a:custGeom>
              <a:avLst/>
              <a:gdLst>
                <a:gd name="textAreaLeft" fmla="*/ 0 w 758520"/>
                <a:gd name="textAreaRight" fmla="*/ 758880 w 75852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06" name="Freeform 8"/>
            <p:cNvSpPr/>
            <p:nvPr/>
          </p:nvSpPr>
          <p:spPr>
            <a:xfrm>
              <a:off x="0" y="5662440"/>
              <a:ext cx="906120" cy="1195200"/>
            </a:xfrm>
            <a:custGeom>
              <a:avLst/>
              <a:gdLst>
                <a:gd name="textAreaLeft" fmla="*/ 0 w 906120"/>
                <a:gd name="textAreaRight" fmla="*/ 906480 w 90612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07" name="Freeform 9"/>
            <p:cNvSpPr/>
            <p:nvPr/>
          </p:nvSpPr>
          <p:spPr>
            <a:xfrm>
              <a:off x="0" y="5295960"/>
              <a:ext cx="1487160" cy="1561680"/>
            </a:xfrm>
            <a:custGeom>
              <a:avLst/>
              <a:gdLst>
                <a:gd name="textAreaLeft" fmla="*/ 0 w 1487160"/>
                <a:gd name="textAreaRight" fmla="*/ 1487520 w 148716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08" name="Freeform 10"/>
            <p:cNvSpPr/>
            <p:nvPr/>
          </p:nvSpPr>
          <p:spPr>
            <a:xfrm>
              <a:off x="0" y="5257800"/>
              <a:ext cx="2131560" cy="1599840"/>
            </a:xfrm>
            <a:custGeom>
              <a:avLst/>
              <a:gdLst>
                <a:gd name="textAreaLeft" fmla="*/ 0 w 2131560"/>
                <a:gd name="textAreaRight" fmla="*/ 2131920 w 213156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09" name="Freeform 11"/>
            <p:cNvSpPr/>
            <p:nvPr/>
          </p:nvSpPr>
          <p:spPr>
            <a:xfrm>
              <a:off x="0" y="5357880"/>
              <a:ext cx="1377720" cy="1499760"/>
            </a:xfrm>
            <a:custGeom>
              <a:avLst/>
              <a:gdLst>
                <a:gd name="textAreaLeft" fmla="*/ 0 w 1377720"/>
                <a:gd name="textAreaRight" fmla="*/ 1378080 w 137772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110" name="PlaceHolder 1"/>
          <p:cNvSpPr>
            <a:spLocks noGrp="1"/>
          </p:cNvSpPr>
          <p:nvPr>
            <p:ph type="title"/>
          </p:nvPr>
        </p:nvSpPr>
        <p:spPr>
          <a:xfrm>
            <a:off x="982080" y="457200"/>
            <a:ext cx="7704360" cy="1980720"/>
          </a:xfrm>
          <a:prstGeom prst="rect">
            <a:avLst/>
          </a:prstGeom>
          <a:noFill/>
          <a:ln w="0">
            <a:noFill/>
          </a:ln>
        </p:spPr>
        <p:txBody>
          <a:bodyPr lIns="91440" rIns="91440" tIns="45720" bIns="45720" anchor="ctr">
            <a:noAutofit/>
          </a:bodyPr>
          <a:p>
            <a:pPr indent="0" algn="ctr" defTabSz="457200">
              <a:lnSpc>
                <a:spcPct val="100000"/>
              </a:lnSpc>
              <a:buNone/>
            </a:pPr>
            <a:r>
              <a:rPr b="0" lang="en-US" sz="4000" spc="-1" strike="noStrike">
                <a:solidFill>
                  <a:schemeClr val="dk1"/>
                </a:solidFill>
                <a:latin typeface="Corbel"/>
              </a:rPr>
              <a:t>Click to edit Master title style</a:t>
            </a:r>
            <a:endParaRPr b="0" lang="en-US" sz="4000" spc="-1" strike="noStrike">
              <a:solidFill>
                <a:schemeClr val="dk1"/>
              </a:solidFill>
              <a:latin typeface="Corbel"/>
            </a:endParaRPr>
          </a:p>
        </p:txBody>
      </p:sp>
      <p:sp>
        <p:nvSpPr>
          <p:cNvPr id="111" name="PlaceHolder 2"/>
          <p:cNvSpPr>
            <a:spLocks noGrp="1"/>
          </p:cNvSpPr>
          <p:nvPr>
            <p:ph type="body"/>
          </p:nvPr>
        </p:nvSpPr>
        <p:spPr>
          <a:xfrm>
            <a:off x="982080" y="2666880"/>
            <a:ext cx="7704360" cy="3356640"/>
          </a:xfrm>
          <a:prstGeom prst="rect">
            <a:avLst/>
          </a:prstGeom>
          <a:noFill/>
          <a:ln w="0">
            <a:noFill/>
          </a:ln>
        </p:spPr>
        <p:txBody>
          <a:bodyPr lIns="91440" rIns="91440" tIns="45720" bIns="45720" anchor="t" vert="eaVert">
            <a:noAutofit/>
          </a:bodyPr>
          <a:p>
            <a:pPr marL="285840" indent="-285840" defTabSz="457200">
              <a:lnSpc>
                <a:spcPct val="100000"/>
              </a:lnSpc>
              <a:spcBef>
                <a:spcPts val="479"/>
              </a:spcBef>
              <a:spcAft>
                <a:spcPts val="601"/>
              </a:spcAft>
              <a:buClr>
                <a:srgbClr val="1287c3"/>
              </a:buClr>
              <a:buSzPct val="145000"/>
              <a:buFont typeface="Arial"/>
              <a:buChar char="•"/>
            </a:pPr>
            <a:r>
              <a:rPr b="0" lang="en-US" sz="2400" spc="-1" strike="noStrike">
                <a:solidFill>
                  <a:schemeClr val="dk1"/>
                </a:solidFill>
                <a:latin typeface="Corbel"/>
              </a:rPr>
              <a:t>Click to edit Master text styles</a:t>
            </a:r>
            <a:endParaRPr b="0" lang="en-US" sz="2400" spc="-1" strike="noStrike">
              <a:solidFill>
                <a:schemeClr val="dk1"/>
              </a:solidFill>
              <a:latin typeface="Corbel"/>
            </a:endParaRPr>
          </a:p>
          <a:p>
            <a:pPr lvl="1" marL="743040" indent="-285840" defTabSz="457200">
              <a:lnSpc>
                <a:spcPct val="100000"/>
              </a:lnSpc>
              <a:spcBef>
                <a:spcPts val="400"/>
              </a:spcBef>
              <a:spcAft>
                <a:spcPts val="601"/>
              </a:spcAft>
              <a:buClr>
                <a:srgbClr val="1287c3"/>
              </a:buClr>
              <a:buSzPct val="145000"/>
              <a:buFont typeface="Arial"/>
              <a:buChar char="•"/>
            </a:pPr>
            <a:r>
              <a:rPr b="0" lang="en-US" sz="2000" spc="-1" strike="noStrike">
                <a:solidFill>
                  <a:schemeClr val="dk1"/>
                </a:solidFill>
                <a:latin typeface="Corbel"/>
              </a:rPr>
              <a:t>Second level</a:t>
            </a:r>
            <a:endParaRPr b="0" lang="en-US" sz="2000" spc="-1" strike="noStrike">
              <a:solidFill>
                <a:schemeClr val="dk1"/>
              </a:solidFill>
              <a:latin typeface="Corbel"/>
            </a:endParaRPr>
          </a:p>
          <a:p>
            <a:pPr lvl="2" marL="1200240" indent="-285840" defTabSz="457200">
              <a:lnSpc>
                <a:spcPct val="100000"/>
              </a:lnSpc>
              <a:spcBef>
                <a:spcPts val="360"/>
              </a:spcBef>
              <a:spcAft>
                <a:spcPts val="601"/>
              </a:spcAft>
              <a:buClr>
                <a:srgbClr val="1287c3"/>
              </a:buClr>
              <a:buSzPct val="145000"/>
              <a:buFont typeface="Arial"/>
              <a:buChar char="•"/>
            </a:pPr>
            <a:r>
              <a:rPr b="0" lang="en-US" sz="1800" spc="-1" strike="noStrike">
                <a:solidFill>
                  <a:schemeClr val="dk1"/>
                </a:solidFill>
                <a:latin typeface="Corbel"/>
              </a:rPr>
              <a:t>Third level</a:t>
            </a:r>
            <a:endParaRPr b="0" lang="en-US" sz="1800" spc="-1" strike="noStrike">
              <a:solidFill>
                <a:schemeClr val="dk1"/>
              </a:solidFill>
              <a:latin typeface="Corbel"/>
            </a:endParaRPr>
          </a:p>
          <a:p>
            <a:pPr lvl="3" marL="1542960" indent="-171360" defTabSz="457200">
              <a:lnSpc>
                <a:spcPct val="100000"/>
              </a:lnSpc>
              <a:spcBef>
                <a:spcPts val="320"/>
              </a:spcBef>
              <a:spcAft>
                <a:spcPts val="601"/>
              </a:spcAft>
              <a:buClr>
                <a:srgbClr val="1287c3"/>
              </a:buClr>
              <a:buSzPct val="145000"/>
              <a:buFont typeface="Arial"/>
              <a:buChar char="•"/>
            </a:pPr>
            <a:r>
              <a:rPr b="0" lang="en-US" sz="1600" spc="-1" strike="noStrike">
                <a:solidFill>
                  <a:schemeClr val="dk1"/>
                </a:solidFill>
                <a:latin typeface="Corbel"/>
              </a:rPr>
              <a:t>Fourth level</a:t>
            </a:r>
            <a:endParaRPr b="0" lang="en-US" sz="1600" spc="-1" strike="noStrike">
              <a:solidFill>
                <a:schemeClr val="dk1"/>
              </a:solidFill>
              <a:latin typeface="Corbel"/>
            </a:endParaRPr>
          </a:p>
          <a:p>
            <a:pPr lvl="4" marL="2000160" indent="-171360" defTabSz="457200">
              <a:lnSpc>
                <a:spcPct val="100000"/>
              </a:lnSpc>
              <a:spcBef>
                <a:spcPts val="281"/>
              </a:spcBef>
              <a:spcAft>
                <a:spcPts val="601"/>
              </a:spcAft>
              <a:buClr>
                <a:srgbClr val="1287c3"/>
              </a:buClr>
              <a:buSzPct val="145000"/>
              <a:buFont typeface="Arial"/>
              <a:buChar char="•"/>
            </a:pPr>
            <a:r>
              <a:rPr b="0" lang="en-US" sz="1400" spc="-1" strike="noStrike">
                <a:solidFill>
                  <a:schemeClr val="dk1"/>
                </a:solidFill>
                <a:latin typeface="Corbel"/>
              </a:rPr>
              <a:t>Fifth level</a:t>
            </a:r>
            <a:endParaRPr b="0" lang="en-US" sz="1400" spc="-1" strike="noStrike">
              <a:solidFill>
                <a:schemeClr val="dk1"/>
              </a:solidFill>
              <a:latin typeface="Corbel"/>
            </a:endParaRPr>
          </a:p>
        </p:txBody>
      </p:sp>
      <p:sp>
        <p:nvSpPr>
          <p:cNvPr id="112" name="PlaceHolder 3"/>
          <p:cNvSpPr>
            <a:spLocks noGrp="1"/>
          </p:cNvSpPr>
          <p:nvPr>
            <p:ph type="dt" idx="22"/>
          </p:nvPr>
        </p:nvSpPr>
        <p:spPr>
          <a:xfrm>
            <a:off x="7358760" y="6116040"/>
            <a:ext cx="8571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r>
              <a:rPr b="0" lang="en-U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113" name="PlaceHolder 4"/>
          <p:cNvSpPr>
            <a:spLocks noGrp="1"/>
          </p:cNvSpPr>
          <p:nvPr>
            <p:ph type="ftr" idx="23"/>
          </p:nvPr>
        </p:nvSpPr>
        <p:spPr>
          <a:xfrm>
            <a:off x="1986840" y="6116040"/>
            <a:ext cx="53143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4" name="PlaceHolder 5"/>
          <p:cNvSpPr>
            <a:spLocks noGrp="1"/>
          </p:cNvSpPr>
          <p:nvPr>
            <p:ph type="sldNum" idx="24"/>
          </p:nvPr>
        </p:nvSpPr>
        <p:spPr>
          <a:xfrm>
            <a:off x="8273160" y="6116040"/>
            <a:ext cx="413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fld id="{40F38360-EEC2-4590-B98C-78885EA6624F}" type="slidenum">
              <a:rPr b="0" lang="en-US" sz="1000" spc="-1" strike="noStrike">
                <a:solidFill>
                  <a:schemeClr val="dk1"/>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115" name="Group 13"/>
          <p:cNvGrpSpPr/>
          <p:nvPr/>
        </p:nvGrpSpPr>
        <p:grpSpPr>
          <a:xfrm>
            <a:off x="0" y="0"/>
            <a:ext cx="2131560" cy="6857640"/>
            <a:chOff x="0" y="0"/>
            <a:chExt cx="2131560" cy="6857640"/>
          </a:xfrm>
        </p:grpSpPr>
        <p:sp>
          <p:nvSpPr>
            <p:cNvPr id="116" name="Freeform 6"/>
            <p:cNvSpPr/>
            <p:nvPr/>
          </p:nvSpPr>
          <p:spPr>
            <a:xfrm>
              <a:off x="0" y="0"/>
              <a:ext cx="1072800" cy="5290920"/>
            </a:xfrm>
            <a:custGeom>
              <a:avLst/>
              <a:gdLst>
                <a:gd name="textAreaLeft" fmla="*/ 0 w 1072800"/>
                <a:gd name="textAreaRight" fmla="*/ 1073160 w 107280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17" name="Freeform 7"/>
            <p:cNvSpPr/>
            <p:nvPr/>
          </p:nvSpPr>
          <p:spPr>
            <a:xfrm>
              <a:off x="0" y="0"/>
              <a:ext cx="758520" cy="4624200"/>
            </a:xfrm>
            <a:custGeom>
              <a:avLst/>
              <a:gdLst>
                <a:gd name="textAreaLeft" fmla="*/ 0 w 758520"/>
                <a:gd name="textAreaRight" fmla="*/ 758880 w 75852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18" name="Freeform 8"/>
            <p:cNvSpPr/>
            <p:nvPr/>
          </p:nvSpPr>
          <p:spPr>
            <a:xfrm>
              <a:off x="0" y="5662440"/>
              <a:ext cx="906120" cy="1195200"/>
            </a:xfrm>
            <a:custGeom>
              <a:avLst/>
              <a:gdLst>
                <a:gd name="textAreaLeft" fmla="*/ 0 w 906120"/>
                <a:gd name="textAreaRight" fmla="*/ 906480 w 90612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19" name="Freeform 9"/>
            <p:cNvSpPr/>
            <p:nvPr/>
          </p:nvSpPr>
          <p:spPr>
            <a:xfrm>
              <a:off x="0" y="5295960"/>
              <a:ext cx="1487160" cy="1561680"/>
            </a:xfrm>
            <a:custGeom>
              <a:avLst/>
              <a:gdLst>
                <a:gd name="textAreaLeft" fmla="*/ 0 w 1487160"/>
                <a:gd name="textAreaRight" fmla="*/ 1487520 w 148716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20" name="Freeform 10"/>
            <p:cNvSpPr/>
            <p:nvPr/>
          </p:nvSpPr>
          <p:spPr>
            <a:xfrm>
              <a:off x="0" y="5257800"/>
              <a:ext cx="2131560" cy="1599840"/>
            </a:xfrm>
            <a:custGeom>
              <a:avLst/>
              <a:gdLst>
                <a:gd name="textAreaLeft" fmla="*/ 0 w 2131560"/>
                <a:gd name="textAreaRight" fmla="*/ 2131920 w 213156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21" name="Freeform 11"/>
            <p:cNvSpPr/>
            <p:nvPr/>
          </p:nvSpPr>
          <p:spPr>
            <a:xfrm>
              <a:off x="0" y="5357880"/>
              <a:ext cx="1377720" cy="1499760"/>
            </a:xfrm>
            <a:custGeom>
              <a:avLst/>
              <a:gdLst>
                <a:gd name="textAreaLeft" fmla="*/ 0 w 1377720"/>
                <a:gd name="textAreaRight" fmla="*/ 1378080 w 137772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122" name="PlaceHolder 1"/>
          <p:cNvSpPr>
            <a:spLocks noGrp="1"/>
          </p:cNvSpPr>
          <p:nvPr>
            <p:ph type="title"/>
          </p:nvPr>
        </p:nvSpPr>
        <p:spPr>
          <a:xfrm>
            <a:off x="7301520" y="685800"/>
            <a:ext cx="1327680" cy="5105160"/>
          </a:xfrm>
          <a:prstGeom prst="rect">
            <a:avLst/>
          </a:prstGeom>
          <a:noFill/>
          <a:ln w="0">
            <a:noFill/>
          </a:ln>
        </p:spPr>
        <p:txBody>
          <a:bodyPr lIns="91440" rIns="91440" tIns="45720" bIns="45720" anchor="ctr" vert="eaVert">
            <a:noAutofit/>
          </a:bodyPr>
          <a:p>
            <a:pPr indent="0" algn="ctr" defTabSz="457200">
              <a:lnSpc>
                <a:spcPct val="100000"/>
              </a:lnSpc>
              <a:buNone/>
            </a:pPr>
            <a:r>
              <a:rPr b="0" lang="en-US" sz="4000" spc="-1" strike="noStrike">
                <a:solidFill>
                  <a:schemeClr val="dk1"/>
                </a:solidFill>
                <a:latin typeface="Corbel"/>
              </a:rPr>
              <a:t>Click to edit Master title style</a:t>
            </a:r>
            <a:endParaRPr b="0" lang="en-US" sz="4000" spc="-1" strike="noStrike">
              <a:solidFill>
                <a:schemeClr val="dk1"/>
              </a:solidFill>
              <a:latin typeface="Corbel"/>
            </a:endParaRPr>
          </a:p>
        </p:txBody>
      </p:sp>
      <p:sp>
        <p:nvSpPr>
          <p:cNvPr id="123" name="PlaceHolder 2"/>
          <p:cNvSpPr>
            <a:spLocks noGrp="1"/>
          </p:cNvSpPr>
          <p:nvPr>
            <p:ph type="body"/>
          </p:nvPr>
        </p:nvSpPr>
        <p:spPr>
          <a:xfrm>
            <a:off x="1113480" y="685800"/>
            <a:ext cx="6015960" cy="5105160"/>
          </a:xfrm>
          <a:prstGeom prst="rect">
            <a:avLst/>
          </a:prstGeom>
          <a:noFill/>
          <a:ln w="0">
            <a:noFill/>
          </a:ln>
        </p:spPr>
        <p:txBody>
          <a:bodyPr lIns="91440" rIns="91440" tIns="45720" bIns="45720" anchor="t" vert="eaVert">
            <a:noAutofit/>
          </a:bodyPr>
          <a:p>
            <a:pPr marL="285840" indent="-285840" defTabSz="457200">
              <a:lnSpc>
                <a:spcPct val="100000"/>
              </a:lnSpc>
              <a:spcBef>
                <a:spcPts val="479"/>
              </a:spcBef>
              <a:spcAft>
                <a:spcPts val="601"/>
              </a:spcAft>
              <a:buClr>
                <a:srgbClr val="1287c3"/>
              </a:buClr>
              <a:buSzPct val="145000"/>
              <a:buFont typeface="Arial"/>
              <a:buChar char="•"/>
            </a:pPr>
            <a:r>
              <a:rPr b="0" lang="en-US" sz="2400" spc="-1" strike="noStrike">
                <a:solidFill>
                  <a:schemeClr val="dk1"/>
                </a:solidFill>
                <a:latin typeface="Corbel"/>
              </a:rPr>
              <a:t>Click to edit Master text styles</a:t>
            </a:r>
            <a:endParaRPr b="0" lang="en-US" sz="2400" spc="-1" strike="noStrike">
              <a:solidFill>
                <a:schemeClr val="dk1"/>
              </a:solidFill>
              <a:latin typeface="Corbel"/>
            </a:endParaRPr>
          </a:p>
          <a:p>
            <a:pPr lvl="1" marL="743040" indent="-285840" defTabSz="457200">
              <a:lnSpc>
                <a:spcPct val="100000"/>
              </a:lnSpc>
              <a:spcBef>
                <a:spcPts val="400"/>
              </a:spcBef>
              <a:spcAft>
                <a:spcPts val="601"/>
              </a:spcAft>
              <a:buClr>
                <a:srgbClr val="1287c3"/>
              </a:buClr>
              <a:buSzPct val="145000"/>
              <a:buFont typeface="Arial"/>
              <a:buChar char="•"/>
            </a:pPr>
            <a:r>
              <a:rPr b="0" lang="en-US" sz="2000" spc="-1" strike="noStrike">
                <a:solidFill>
                  <a:schemeClr val="dk1"/>
                </a:solidFill>
                <a:latin typeface="Corbel"/>
              </a:rPr>
              <a:t>Second level</a:t>
            </a:r>
            <a:endParaRPr b="0" lang="en-US" sz="2000" spc="-1" strike="noStrike">
              <a:solidFill>
                <a:schemeClr val="dk1"/>
              </a:solidFill>
              <a:latin typeface="Corbel"/>
            </a:endParaRPr>
          </a:p>
          <a:p>
            <a:pPr lvl="2" marL="1200240" indent="-285840" defTabSz="457200">
              <a:lnSpc>
                <a:spcPct val="100000"/>
              </a:lnSpc>
              <a:spcBef>
                <a:spcPts val="360"/>
              </a:spcBef>
              <a:spcAft>
                <a:spcPts val="601"/>
              </a:spcAft>
              <a:buClr>
                <a:srgbClr val="1287c3"/>
              </a:buClr>
              <a:buSzPct val="145000"/>
              <a:buFont typeface="Arial"/>
              <a:buChar char="•"/>
            </a:pPr>
            <a:r>
              <a:rPr b="0" lang="en-US" sz="1800" spc="-1" strike="noStrike">
                <a:solidFill>
                  <a:schemeClr val="dk1"/>
                </a:solidFill>
                <a:latin typeface="Corbel"/>
              </a:rPr>
              <a:t>Third level</a:t>
            </a:r>
            <a:endParaRPr b="0" lang="en-US" sz="1800" spc="-1" strike="noStrike">
              <a:solidFill>
                <a:schemeClr val="dk1"/>
              </a:solidFill>
              <a:latin typeface="Corbel"/>
            </a:endParaRPr>
          </a:p>
          <a:p>
            <a:pPr lvl="3" marL="1542960" indent="-171360" defTabSz="457200">
              <a:lnSpc>
                <a:spcPct val="100000"/>
              </a:lnSpc>
              <a:spcBef>
                <a:spcPts val="320"/>
              </a:spcBef>
              <a:spcAft>
                <a:spcPts val="601"/>
              </a:spcAft>
              <a:buClr>
                <a:srgbClr val="1287c3"/>
              </a:buClr>
              <a:buSzPct val="145000"/>
              <a:buFont typeface="Arial"/>
              <a:buChar char="•"/>
            </a:pPr>
            <a:r>
              <a:rPr b="0" lang="en-US" sz="1600" spc="-1" strike="noStrike">
                <a:solidFill>
                  <a:schemeClr val="dk1"/>
                </a:solidFill>
                <a:latin typeface="Corbel"/>
              </a:rPr>
              <a:t>Fourth level</a:t>
            </a:r>
            <a:endParaRPr b="0" lang="en-US" sz="1600" spc="-1" strike="noStrike">
              <a:solidFill>
                <a:schemeClr val="dk1"/>
              </a:solidFill>
              <a:latin typeface="Corbel"/>
            </a:endParaRPr>
          </a:p>
          <a:p>
            <a:pPr lvl="4" marL="2000160" indent="-171360" defTabSz="457200">
              <a:lnSpc>
                <a:spcPct val="100000"/>
              </a:lnSpc>
              <a:spcBef>
                <a:spcPts val="281"/>
              </a:spcBef>
              <a:spcAft>
                <a:spcPts val="601"/>
              </a:spcAft>
              <a:buClr>
                <a:srgbClr val="1287c3"/>
              </a:buClr>
              <a:buSzPct val="145000"/>
              <a:buFont typeface="Arial"/>
              <a:buChar char="•"/>
            </a:pPr>
            <a:r>
              <a:rPr b="0" lang="en-US" sz="1400" spc="-1" strike="noStrike">
                <a:solidFill>
                  <a:schemeClr val="dk1"/>
                </a:solidFill>
                <a:latin typeface="Corbel"/>
              </a:rPr>
              <a:t>Fifth level</a:t>
            </a:r>
            <a:endParaRPr b="0" lang="en-US" sz="1400" spc="-1" strike="noStrike">
              <a:solidFill>
                <a:schemeClr val="dk1"/>
              </a:solidFill>
              <a:latin typeface="Corbel"/>
            </a:endParaRPr>
          </a:p>
        </p:txBody>
      </p:sp>
      <p:sp>
        <p:nvSpPr>
          <p:cNvPr id="124" name="PlaceHolder 3"/>
          <p:cNvSpPr>
            <a:spLocks noGrp="1"/>
          </p:cNvSpPr>
          <p:nvPr>
            <p:ph type="dt" idx="25"/>
          </p:nvPr>
        </p:nvSpPr>
        <p:spPr>
          <a:xfrm>
            <a:off x="7358760" y="6116040"/>
            <a:ext cx="8571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r>
              <a:rPr b="0" lang="en-U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125" name="PlaceHolder 4"/>
          <p:cNvSpPr>
            <a:spLocks noGrp="1"/>
          </p:cNvSpPr>
          <p:nvPr>
            <p:ph type="ftr" idx="26"/>
          </p:nvPr>
        </p:nvSpPr>
        <p:spPr>
          <a:xfrm>
            <a:off x="1986840" y="6116040"/>
            <a:ext cx="53143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26" name="PlaceHolder 5"/>
          <p:cNvSpPr>
            <a:spLocks noGrp="1"/>
          </p:cNvSpPr>
          <p:nvPr>
            <p:ph type="sldNum" idx="27"/>
          </p:nvPr>
        </p:nvSpPr>
        <p:spPr>
          <a:xfrm>
            <a:off x="8273160" y="6116040"/>
            <a:ext cx="413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 strike="noStrike">
                <a:solidFill>
                  <a:schemeClr val="dk1"/>
                </a:solidFill>
                <a:latin typeface="Corbel"/>
              </a:defRPr>
            </a:lvl1pPr>
          </a:lstStyle>
          <a:p>
            <a:pPr indent="0" algn="r" defTabSz="914400">
              <a:lnSpc>
                <a:spcPct val="100000"/>
              </a:lnSpc>
              <a:buNone/>
            </a:pPr>
            <a:fld id="{17073D74-C34F-41E5-A2C1-904B4B2CD676}" type="slidenum">
              <a:rPr b="0" lang="en-US" sz="1000" spc="-1" strike="noStrike">
                <a:solidFill>
                  <a:schemeClr val="dk1"/>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0.xml.rels><?xml version="1.0" encoding="UTF-8"?>
<Relationships xmlns="http://schemas.openxmlformats.org/package/2006/relationships"><Relationship Id="rId1" Type="http://schemas.openxmlformats.org/officeDocument/2006/relationships/video" Target="https://www.youtube.com/embed/zr_aB7V79DE?feature=oembed" TargetMode="External"/><Relationship Id="rId2" Type="http://schemas.microsoft.com/office/2007/relationships/media" Target="https://www.youtube.com/embed/zr_aB7V79DE?feature=oembed" TargetMode="External"/><Relationship Id="rId3" Type="http://schemas.openxmlformats.org/officeDocument/2006/relationships/image" Target="../media/image5.jpeg"/><Relationship Id="rId4" Type="http://schemas.openxmlformats.org/officeDocument/2006/relationships/slideLayout" Target="../slideLayouts/slideLayout1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7.xml.rels><?xml version="1.0" encoding="UTF-8"?>
<Relationships xmlns="http://schemas.openxmlformats.org/package/2006/relationships"><Relationship Id="rId1" Type="http://schemas.openxmlformats.org/officeDocument/2006/relationships/video" Target="https://www.youtube.com/embed/OHxR8iMHDWw?feature=oembed" TargetMode="External"/><Relationship Id="rId2" Type="http://schemas.microsoft.com/office/2007/relationships/media" Target="https://www.youtube.com/embed/OHxR8iMHDWw?feature=oembed" TargetMode="External"/><Relationship Id="rId3" Type="http://schemas.openxmlformats.org/officeDocument/2006/relationships/image" Target="../media/image6.jpeg"/><Relationship Id="rId4" Type="http://schemas.openxmlformats.org/officeDocument/2006/relationships/slideLayout" Target="../slideLayouts/slideLayout10.xml"/>
</Relationships>
</file>

<file path=ppt/slides/_rels/slide28.xml.rels><?xml version="1.0" encoding="UTF-8"?>
<Relationships xmlns="http://schemas.openxmlformats.org/package/2006/relationships"><Relationship Id="rId1" Type="http://schemas.openxmlformats.org/officeDocument/2006/relationships/hyperlink" Target="https://www.mathworks.com/help/matlab/" TargetMode="External"/><Relationship Id="rId2" Type="http://schemas.openxmlformats.org/officeDocument/2006/relationships/hyperlink" Target="https://www.mathworks.com/matlabcentral/" TargetMode="External"/><Relationship Id="rId3" Type="http://schemas.openxmlformats.org/officeDocument/2006/relationships/hyperlink" Target="https://blogs.mathworks.com/community/" TargetMode="External"/><Relationship Id="rId4" Type="http://schemas.openxmlformats.org/officeDocument/2006/relationships/hyperlink" Target="https://matlabacademy.mathworks.com/details/matlab-onramp/gettingstarted" TargetMode="External"/><Relationship Id="rId5" Type="http://schemas.openxmlformats.org/officeDocument/2006/relationships/slideLayout" Target="../slideLayouts/slideLayout10.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xml.rels><?xml version="1.0" encoding="UTF-8"?>
<Relationships xmlns="http://schemas.openxmlformats.org/package/2006/relationships"><Relationship Id="rId1" Type="http://schemas.openxmlformats.org/officeDocument/2006/relationships/video" Target="https://www.youtube.com/embed/joilU9m-sNk?feature=oembed" TargetMode="External"/><Relationship Id="rId2" Type="http://schemas.microsoft.com/office/2007/relationships/media" Target="https://www.youtube.com/embed/joilU9m-sNk?feature=oembed" TargetMode="External"/><Relationship Id="rId3" Type="http://schemas.openxmlformats.org/officeDocument/2006/relationships/image" Target="../media/image3.jpeg"/><Relationship Id="rId4" Type="http://schemas.openxmlformats.org/officeDocument/2006/relationships/slideLayout" Target="../slideLayouts/slideLayout10.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6.xml.rels><?xml version="1.0" encoding="UTF-8"?>
<Relationships xmlns="http://schemas.openxmlformats.org/package/2006/relationships"><Relationship Id="rId1" Type="http://schemas.openxmlformats.org/officeDocument/2006/relationships/video" Target="https://www.youtube.com/embed/F9js5H2XfOE?feature=oembed" TargetMode="External"/><Relationship Id="rId2" Type="http://schemas.microsoft.com/office/2007/relationships/media" Target="https://www.youtube.com/embed/F9js5H2XfOE?feature=oembed" TargetMode="External"/><Relationship Id="rId3" Type="http://schemas.openxmlformats.org/officeDocument/2006/relationships/image" Target="../media/image4.jpeg"/><Relationship Id="rId4" Type="http://schemas.openxmlformats.org/officeDocument/2006/relationships/slideLayout" Target="../slideLayouts/slideLayout10.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303480" y="1434960"/>
            <a:ext cx="4451400" cy="2696400"/>
          </a:xfrm>
          <a:prstGeom prst="rect">
            <a:avLst/>
          </a:prstGeom>
          <a:noFill/>
          <a:ln w="0">
            <a:noFill/>
          </a:ln>
        </p:spPr>
        <p:txBody>
          <a:bodyPr lIns="91440" rIns="91440" tIns="45720" bIns="45720" anchor="b">
            <a:normAutofit/>
          </a:bodyPr>
          <a:p>
            <a:pPr indent="0" algn="r" defTabSz="457200">
              <a:lnSpc>
                <a:spcPct val="100000"/>
              </a:lnSpc>
              <a:buNone/>
            </a:pPr>
            <a:r>
              <a:rPr b="0" lang="en-US" sz="7200" spc="-1" strike="noStrike">
                <a:solidFill>
                  <a:schemeClr val="dk1"/>
                </a:solidFill>
                <a:latin typeface="Corbel"/>
              </a:rPr>
              <a:t>MatLab</a:t>
            </a:r>
            <a:endParaRPr b="0" lang="en-US" sz="7200" spc="-1" strike="noStrike">
              <a:solidFill>
                <a:schemeClr val="dk1"/>
              </a:solidFill>
              <a:latin typeface="Corbel"/>
            </a:endParaRPr>
          </a:p>
        </p:txBody>
      </p:sp>
      <p:sp>
        <p:nvSpPr>
          <p:cNvPr id="233" name="PlaceHolder 2"/>
          <p:cNvSpPr>
            <a:spLocks noGrp="1"/>
          </p:cNvSpPr>
          <p:nvPr>
            <p:ph type="subTitle"/>
          </p:nvPr>
        </p:nvSpPr>
        <p:spPr>
          <a:xfrm>
            <a:off x="4570560" y="4927680"/>
            <a:ext cx="4451400" cy="1287360"/>
          </a:xfrm>
          <a:prstGeom prst="rect">
            <a:avLst/>
          </a:prstGeom>
          <a:noFill/>
          <a:ln w="0">
            <a:noFill/>
          </a:ln>
        </p:spPr>
        <p:txBody>
          <a:bodyPr lIns="91440" rIns="91440" tIns="45720" bIns="45720" anchor="t">
            <a:normAutofit/>
          </a:bodyPr>
          <a:p>
            <a:pPr indent="0" algn="r" defTabSz="457200">
              <a:lnSpc>
                <a:spcPct val="100000"/>
              </a:lnSpc>
              <a:spcBef>
                <a:spcPts val="720"/>
              </a:spcBef>
              <a:spcAft>
                <a:spcPts val="601"/>
              </a:spcAft>
              <a:buNone/>
              <a:tabLst>
                <a:tab algn="l" pos="0"/>
              </a:tabLst>
            </a:pPr>
            <a:r>
              <a:rPr b="0" lang="en-US" sz="3600" spc="-1" strike="noStrike">
                <a:solidFill>
                  <a:schemeClr val="dk1"/>
                </a:solidFill>
                <a:latin typeface="Corbel"/>
              </a:rPr>
              <a:t>Introduction and Basics</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147600"/>
            <a:ext cx="8229240" cy="1142640"/>
          </a:xfrm>
          <a:prstGeom prst="rect">
            <a:avLst/>
          </a:prstGeom>
          <a:noFill/>
          <a:ln w="0">
            <a:noFill/>
          </a:ln>
        </p:spPr>
        <p:txBody>
          <a:bodyPr lIns="91440" rIns="91440" tIns="45720" bIns="45720" anchor="ctr">
            <a:normAutofit/>
          </a:bodyPr>
          <a:p>
            <a:pPr indent="0" algn="ctr" defTabSz="457200">
              <a:lnSpc>
                <a:spcPct val="100000"/>
              </a:lnSpc>
              <a:buNone/>
            </a:pPr>
            <a:r>
              <a:rPr b="0" lang="en-US" sz="3600" spc="-1" strike="noStrike">
                <a:solidFill>
                  <a:schemeClr val="dk1"/>
                </a:solidFill>
                <a:latin typeface="Corbel"/>
              </a:rPr>
              <a:t>MATLAB Syntax</a:t>
            </a:r>
            <a:endParaRPr b="0" lang="en-US" sz="3600" spc="-1" strike="noStrike">
              <a:solidFill>
                <a:schemeClr val="dk1"/>
              </a:solidFill>
              <a:latin typeface="Corbel"/>
            </a:endParaRPr>
          </a:p>
        </p:txBody>
      </p:sp>
      <p:sp>
        <p:nvSpPr>
          <p:cNvPr id="251" name="PlaceHolder 2"/>
          <p:cNvSpPr>
            <a:spLocks noGrp="1"/>
          </p:cNvSpPr>
          <p:nvPr>
            <p:ph/>
          </p:nvPr>
        </p:nvSpPr>
        <p:spPr>
          <a:xfrm>
            <a:off x="787320" y="1536840"/>
            <a:ext cx="8229240" cy="4690800"/>
          </a:xfrm>
          <a:prstGeom prst="rect">
            <a:avLst/>
          </a:prstGeom>
          <a:noFill/>
          <a:ln w="0">
            <a:noFill/>
          </a:ln>
        </p:spPr>
        <p:txBody>
          <a:bodyPr lIns="91440" rIns="91440" tIns="45720" bIns="45720" anchor="ctr">
            <a:normAutofit/>
          </a:bodyPr>
          <a:p>
            <a:pPr marL="285840" indent="-285840" defTabSz="457200">
              <a:lnSpc>
                <a:spcPct val="100000"/>
              </a:lnSpc>
              <a:spcBef>
                <a:spcPts val="479"/>
              </a:spcBef>
              <a:spcAft>
                <a:spcPts val="601"/>
              </a:spcAft>
              <a:buClr>
                <a:srgbClr val="1287c3"/>
              </a:buClr>
              <a:buSzPct val="145000"/>
              <a:buFont typeface="Arial"/>
              <a:buChar char="•"/>
            </a:pPr>
            <a:r>
              <a:rPr b="0" lang="en-US" sz="2400" spc="-1" strike="noStrike">
                <a:solidFill>
                  <a:schemeClr val="dk1"/>
                </a:solidFill>
                <a:latin typeface="Arial Unicode MS"/>
                <a:ea typeface="Arial Unicode MS"/>
              </a:rPr>
              <a:t>For working with basics of MATLAB, firstly you have to setup the MATLAB environment on your system. After the MATLAB environment is set, you can execute commands after &gt;&gt; operator.</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n-US" sz="2400" spc="-1" strike="noStrike">
                <a:solidFill>
                  <a:schemeClr val="dk1"/>
                </a:solidFill>
                <a:latin typeface="Arial Unicode MS"/>
                <a:ea typeface="Arial Unicode MS"/>
              </a:rPr>
              <a:t>Example:</a:t>
            </a:r>
            <a:endParaRPr b="0" lang="en-US" sz="2400" spc="-1" strike="noStrike">
              <a:solidFill>
                <a:schemeClr val="dk1"/>
              </a:solidFill>
              <a:latin typeface="Corbel"/>
            </a:endParaRPr>
          </a:p>
          <a:p>
            <a:pPr marL="285840" indent="-28584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Enter an expression like 10 + 10 and then press enter.</a:t>
            </a:r>
            <a:endParaRPr b="0" lang="en-US" sz="2400" spc="-1" strike="noStrike">
              <a:solidFill>
                <a:schemeClr val="dk1"/>
              </a:solidFill>
              <a:latin typeface="Corbel"/>
            </a:endParaRPr>
          </a:p>
          <a:p>
            <a:pPr marL="285840" indent="-28584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MATLAB will execute this expression and return the result as:</a:t>
            </a:r>
            <a:endParaRPr b="0" lang="en-US" sz="2400" spc="-1" strike="noStrike">
              <a:solidFill>
                <a:schemeClr val="dk1"/>
              </a:solidFill>
              <a:latin typeface="Corbel"/>
            </a:endParaRPr>
          </a:p>
          <a:p>
            <a:pPr marL="285840" indent="-28584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ans = 10</a:t>
            </a:r>
            <a:endParaRPr b="0" lang="en-US" sz="2400" spc="-1" strike="noStrike">
              <a:solidFill>
                <a:schemeClr val="dk1"/>
              </a:solidFill>
              <a:latin typeface="Corbel"/>
            </a:endParaRPr>
          </a:p>
          <a:p>
            <a:pPr indent="0" defTabSz="457200">
              <a:lnSpc>
                <a:spcPct val="100000"/>
              </a:lnSpc>
              <a:spcBef>
                <a:spcPts val="479"/>
              </a:spcBef>
              <a:spcAft>
                <a:spcPts val="601"/>
              </a:spcAft>
              <a:buNone/>
              <a:tabLst>
                <a:tab algn="l" pos="0"/>
              </a:tabLst>
            </a:pP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1308240" y="135000"/>
            <a:ext cx="7251480" cy="761760"/>
          </a:xfrm>
          <a:prstGeom prst="rect">
            <a:avLst/>
          </a:prstGeom>
          <a:noFill/>
          <a:ln w="0">
            <a:noFill/>
          </a:ln>
        </p:spPr>
        <p:txBody>
          <a:bodyPr lIns="91440" rIns="91440" tIns="45720" bIns="45720" anchor="ctr">
            <a:normAutofit/>
          </a:bodyPr>
          <a:p>
            <a:pPr indent="0" algn="ctr" defTabSz="457200">
              <a:lnSpc>
                <a:spcPct val="100000"/>
              </a:lnSpc>
              <a:buNone/>
            </a:pPr>
            <a:r>
              <a:rPr b="0" lang="en-US" sz="3600" spc="-1" strike="noStrike">
                <a:solidFill>
                  <a:schemeClr val="dk1"/>
                </a:solidFill>
                <a:latin typeface="Corbel"/>
              </a:rPr>
              <a:t>MATLAB Syntax</a:t>
            </a:r>
            <a:endParaRPr b="0" lang="en-US" sz="3600" spc="-1" strike="noStrike">
              <a:solidFill>
                <a:schemeClr val="dk1"/>
              </a:solidFill>
              <a:latin typeface="Corbel"/>
            </a:endParaRPr>
          </a:p>
        </p:txBody>
      </p:sp>
      <p:sp>
        <p:nvSpPr>
          <p:cNvPr id="253" name="PlaceHolder 2"/>
          <p:cNvSpPr>
            <a:spLocks noGrp="1"/>
          </p:cNvSpPr>
          <p:nvPr>
            <p:ph/>
          </p:nvPr>
        </p:nvSpPr>
        <p:spPr>
          <a:xfrm>
            <a:off x="812880" y="1168560"/>
            <a:ext cx="8229240" cy="4525560"/>
          </a:xfrm>
          <a:prstGeom prst="rect">
            <a:avLst/>
          </a:prstGeom>
          <a:noFill/>
          <a:ln w="0">
            <a:noFill/>
          </a:ln>
        </p:spPr>
        <p:txBody>
          <a:bodyPr lIns="91440" rIns="91440" tIns="45720" bIns="45720" anchor="t">
            <a:normAutofit fontScale="71638"/>
          </a:bodyPr>
          <a:p>
            <a:pPr marL="285840" indent="-285840" defTabSz="457200">
              <a:lnSpc>
                <a:spcPct val="100000"/>
              </a:lnSpc>
              <a:spcBef>
                <a:spcPts val="479"/>
              </a:spcBef>
              <a:spcAft>
                <a:spcPts val="601"/>
              </a:spcAft>
              <a:buClr>
                <a:srgbClr val="1287c3"/>
              </a:buClr>
              <a:buSzPct val="145000"/>
              <a:buFont typeface="Arial"/>
              <a:buChar char="•"/>
            </a:pPr>
            <a:r>
              <a:rPr b="1" lang="en-US" sz="2400" spc="-1" strike="noStrike">
                <a:solidFill>
                  <a:schemeClr val="dk1"/>
                </a:solidFill>
                <a:latin typeface="arial unicode ms"/>
                <a:ea typeface="arial unicode ms"/>
              </a:rPr>
              <a:t>Semicolon in MATLAB - </a:t>
            </a:r>
            <a:r>
              <a:rPr b="0" lang="en-US" sz="2400" spc="-1" strike="noStrike">
                <a:solidFill>
                  <a:schemeClr val="dk1"/>
                </a:solidFill>
                <a:latin typeface="arial unicode ms"/>
                <a:ea typeface="arial unicode ms"/>
              </a:rPr>
              <a:t>Semicolon is used as a terminating point of the statement.</a:t>
            </a:r>
            <a:endParaRPr b="0" lang="en-US" sz="2400" spc="-1" strike="noStrike">
              <a:solidFill>
                <a:schemeClr val="dk1"/>
              </a:solidFill>
              <a:latin typeface="Corbel"/>
            </a:endParaRPr>
          </a:p>
          <a:p>
            <a:pPr marL="285840" indent="-285840" defTabSz="457200">
              <a:lnSpc>
                <a:spcPct val="100000"/>
              </a:lnSpc>
              <a:spcBef>
                <a:spcPts val="479"/>
              </a:spcBef>
              <a:spcAft>
                <a:spcPts val="601"/>
              </a:spcAft>
              <a:buNone/>
              <a:tabLst>
                <a:tab algn="l" pos="0"/>
              </a:tabLst>
            </a:pPr>
            <a:r>
              <a:rPr b="1" lang="en-US" sz="2400" spc="-1" strike="noStrike">
                <a:solidFill>
                  <a:schemeClr val="dk1"/>
                </a:solidFill>
                <a:latin typeface="arial unicode ms"/>
                <a:ea typeface="arial unicode ms"/>
              </a:rPr>
              <a:t>Example:</a:t>
            </a:r>
            <a:endParaRPr b="0" lang="en-US" sz="2400" spc="-1" strike="noStrike">
              <a:solidFill>
                <a:schemeClr val="dk1"/>
              </a:solidFill>
              <a:latin typeface="Corbel"/>
            </a:endParaRPr>
          </a:p>
          <a:p>
            <a:pPr marL="285840" indent="-28584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x = 7;</a:t>
            </a:r>
            <a:endParaRPr b="0" lang="en-US" sz="2400" spc="-1" strike="noStrike">
              <a:solidFill>
                <a:schemeClr val="dk1"/>
              </a:solidFill>
              <a:latin typeface="Corbel"/>
            </a:endParaRPr>
          </a:p>
          <a:p>
            <a:pPr marL="285840" indent="-28584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y = x + 8</a:t>
            </a:r>
            <a:endParaRPr b="0" lang="en-US" sz="2400" spc="-1" strike="noStrike">
              <a:solidFill>
                <a:schemeClr val="dk1"/>
              </a:solidFill>
              <a:latin typeface="Corbel"/>
            </a:endParaRPr>
          </a:p>
          <a:p>
            <a:pPr marL="285840" indent="-28584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MATLAB will return the answer as:</a:t>
            </a:r>
            <a:endParaRPr b="0" lang="en-US" sz="2400" spc="-1" strike="noStrike">
              <a:solidFill>
                <a:schemeClr val="dk1"/>
              </a:solidFill>
              <a:latin typeface="Corbel"/>
            </a:endParaRPr>
          </a:p>
          <a:p>
            <a:pPr marL="285840" indent="-28584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y = 15</a:t>
            </a:r>
            <a:endParaRPr b="0" lang="en-US" sz="2400" spc="-1" strike="noStrike">
              <a:solidFill>
                <a:schemeClr val="dk1"/>
              </a:solidFill>
              <a:latin typeface="Corbel"/>
            </a:endParaRPr>
          </a:p>
          <a:p>
            <a:pPr marL="285840" indent="-285840" defTabSz="457200">
              <a:lnSpc>
                <a:spcPct val="100000"/>
              </a:lnSpc>
              <a:spcBef>
                <a:spcPts val="479"/>
              </a:spcBef>
              <a:spcAft>
                <a:spcPts val="601"/>
              </a:spcAft>
              <a:buNone/>
              <a:tabLst>
                <a:tab algn="l" pos="0"/>
              </a:tabLst>
            </a:pP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tabLst>
                <a:tab algn="l" pos="0"/>
              </a:tabLst>
            </a:pPr>
            <a:r>
              <a:rPr b="1" lang="en-US" sz="2400" spc="-1" strike="noStrike">
                <a:solidFill>
                  <a:schemeClr val="dk1"/>
                </a:solidFill>
                <a:latin typeface="arial unicode ms"/>
                <a:ea typeface="arial unicode ms"/>
              </a:rPr>
              <a:t>Comments in MATLAB - </a:t>
            </a:r>
            <a:r>
              <a:rPr b="0" lang="en-US" sz="2400" spc="-1" strike="noStrike">
                <a:solidFill>
                  <a:schemeClr val="dk1"/>
                </a:solidFill>
                <a:latin typeface="arial unicode ms"/>
                <a:ea typeface="arial unicode ms"/>
              </a:rPr>
              <a:t>Comments can be added in MATLAB using symbol %</a:t>
            </a:r>
            <a:endParaRPr b="0" lang="en-US" sz="2400" spc="-1" strike="noStrike">
              <a:solidFill>
                <a:schemeClr val="dk1"/>
              </a:solidFill>
              <a:latin typeface="Corbel"/>
            </a:endParaRPr>
          </a:p>
          <a:p>
            <a:pPr marL="285840" indent="-28584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Example:</a:t>
            </a:r>
            <a:endParaRPr b="0" lang="en-US" sz="2400" spc="-1" strike="noStrike">
              <a:solidFill>
                <a:schemeClr val="dk1"/>
              </a:solidFill>
              <a:latin typeface="Corbel"/>
            </a:endParaRPr>
          </a:p>
          <a:p>
            <a:pPr marL="285840" indent="-28584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y = 5      % value 5 is assigned to y</a:t>
            </a:r>
            <a:endParaRPr b="0" lang="en-US" sz="2400" spc="-1" strike="noStrike">
              <a:solidFill>
                <a:schemeClr val="dk1"/>
              </a:solidFill>
              <a:latin typeface="Corbel"/>
            </a:endParaRPr>
          </a:p>
          <a:p>
            <a:pPr marL="285840" indent="-285840" defTabSz="457200">
              <a:lnSpc>
                <a:spcPct val="100000"/>
              </a:lnSpc>
              <a:spcBef>
                <a:spcPts val="479"/>
              </a:spcBef>
              <a:spcAft>
                <a:spcPts val="601"/>
              </a:spcAft>
              <a:buNone/>
              <a:tabLst>
                <a:tab algn="l" pos="0"/>
              </a:tabLst>
            </a:pPr>
            <a:endParaRPr b="0" lang="en-US" sz="2400" spc="-1" strike="noStrike">
              <a:solidFill>
                <a:schemeClr val="dk1"/>
              </a:solidFill>
              <a:latin typeface="Corbel"/>
            </a:endParaRPr>
          </a:p>
          <a:p>
            <a:pPr marL="285840" indent="-285840" defTabSz="457200">
              <a:lnSpc>
                <a:spcPct val="100000"/>
              </a:lnSpc>
              <a:spcBef>
                <a:spcPts val="479"/>
              </a:spcBef>
              <a:spcAft>
                <a:spcPts val="601"/>
              </a:spcAft>
              <a:buNone/>
              <a:tabLst>
                <a:tab algn="l" pos="0"/>
              </a:tabLst>
            </a:pP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1083600" y="368280"/>
            <a:ext cx="7704360" cy="1980720"/>
          </a:xfrm>
          <a:prstGeom prst="rect">
            <a:avLst/>
          </a:prstGeom>
          <a:noFill/>
          <a:ln w="0">
            <a:noFill/>
          </a:ln>
        </p:spPr>
        <p:txBody>
          <a:bodyPr lIns="91440" rIns="91440" tIns="45720" bIns="45720" anchor="ctr">
            <a:normAutofit/>
          </a:bodyPr>
          <a:p>
            <a:pPr indent="0" algn="ctr" defTabSz="457200">
              <a:lnSpc>
                <a:spcPct val="100000"/>
              </a:lnSpc>
              <a:buNone/>
            </a:pPr>
            <a:r>
              <a:rPr b="0" lang="en-US" sz="4000" spc="-1" strike="noStrike">
                <a:solidFill>
                  <a:schemeClr val="dk1"/>
                </a:solidFill>
                <a:latin typeface="Corbel"/>
              </a:rPr>
              <a:t>Special Variables and Constants in MATLAB</a:t>
            </a:r>
            <a:endParaRPr b="0" lang="en-US" sz="4000" spc="-1" strike="noStrike">
              <a:solidFill>
                <a:schemeClr val="dk1"/>
              </a:solidFill>
              <a:latin typeface="Corbel"/>
            </a:endParaRPr>
          </a:p>
        </p:txBody>
      </p:sp>
      <p:sp>
        <p:nvSpPr>
          <p:cNvPr id="255" name="PlaceHolder 2"/>
          <p:cNvSpPr>
            <a:spLocks noGrp="1"/>
          </p:cNvSpPr>
          <p:nvPr>
            <p:ph/>
          </p:nvPr>
        </p:nvSpPr>
        <p:spPr>
          <a:xfrm>
            <a:off x="1079640" y="2343240"/>
            <a:ext cx="7772040" cy="3382200"/>
          </a:xfrm>
          <a:prstGeom prst="rect">
            <a:avLst/>
          </a:prstGeom>
          <a:noFill/>
          <a:ln w="0">
            <a:noFill/>
          </a:ln>
        </p:spPr>
        <p:txBody>
          <a:bodyPr lIns="91440" rIns="91440" tIns="45720" bIns="45720" anchor="t">
            <a:normAutofit/>
          </a:bodyPr>
          <a:p>
            <a:pPr marL="285840" indent="-25596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There are some special variables and constants used in MATLAB:</a:t>
            </a:r>
            <a:endParaRPr b="0" lang="en-US" sz="2400" spc="-1" strike="noStrike">
              <a:solidFill>
                <a:schemeClr val="dk1"/>
              </a:solidFill>
              <a:latin typeface="Corbel"/>
            </a:endParaRPr>
          </a:p>
          <a:p>
            <a:pPr marL="315720" indent="-343080" defTabSz="457200">
              <a:lnSpc>
                <a:spcPct val="100000"/>
              </a:lnSpc>
              <a:spcBef>
                <a:spcPts val="479"/>
              </a:spcBef>
              <a:spcAft>
                <a:spcPts val="601"/>
              </a:spcAft>
              <a:buClr>
                <a:srgbClr val="1287c3"/>
              </a:buClr>
              <a:buSzPct val="145000"/>
              <a:buFont typeface="Arial"/>
              <a:buChar char="•"/>
              <a:tabLst>
                <a:tab algn="l" pos="0"/>
              </a:tabLst>
            </a:pPr>
            <a:r>
              <a:rPr b="1" lang="en-US" sz="2400" spc="-1" strike="noStrike">
                <a:solidFill>
                  <a:schemeClr val="dk1"/>
                </a:solidFill>
                <a:latin typeface="arial unicode ms"/>
                <a:ea typeface="arial unicode ms"/>
              </a:rPr>
              <a:t>Ans – </a:t>
            </a:r>
            <a:r>
              <a:rPr b="0" lang="en-US" sz="2400" spc="-1" strike="noStrike">
                <a:solidFill>
                  <a:schemeClr val="dk1"/>
                </a:solidFill>
                <a:latin typeface="arial unicode ms"/>
                <a:ea typeface="arial unicode ms"/>
              </a:rPr>
              <a:t>For most recent answer</a:t>
            </a:r>
            <a:endParaRPr b="0" lang="en-US" sz="2400" spc="-1" strike="noStrike">
              <a:solidFill>
                <a:schemeClr val="dk1"/>
              </a:solidFill>
              <a:latin typeface="Corbel"/>
            </a:endParaRPr>
          </a:p>
          <a:p>
            <a:pPr marL="315720" indent="-343080" defTabSz="457200">
              <a:lnSpc>
                <a:spcPct val="100000"/>
              </a:lnSpc>
              <a:spcBef>
                <a:spcPts val="479"/>
              </a:spcBef>
              <a:spcAft>
                <a:spcPts val="601"/>
              </a:spcAft>
              <a:buClr>
                <a:srgbClr val="1287c3"/>
              </a:buClr>
              <a:buSzPct val="145000"/>
              <a:buFont typeface="Arial"/>
              <a:buChar char="•"/>
              <a:tabLst>
                <a:tab algn="l" pos="0"/>
              </a:tabLst>
            </a:pPr>
            <a:r>
              <a:rPr b="1" lang="en-US" sz="2400" spc="-1" strike="noStrike">
                <a:solidFill>
                  <a:schemeClr val="dk1"/>
                </a:solidFill>
                <a:latin typeface="arial unicode ms"/>
                <a:ea typeface="arial unicode ms"/>
              </a:rPr>
              <a:t>Inf – </a:t>
            </a:r>
            <a:r>
              <a:rPr b="0" lang="en-US" sz="2400" spc="-1" strike="noStrike">
                <a:solidFill>
                  <a:schemeClr val="dk1"/>
                </a:solidFill>
                <a:latin typeface="arial unicode ms"/>
                <a:ea typeface="arial unicode ms"/>
              </a:rPr>
              <a:t>To indicate infinity</a:t>
            </a:r>
            <a:endParaRPr b="0" lang="en-US" sz="2400" spc="-1" strike="noStrike">
              <a:solidFill>
                <a:schemeClr val="dk1"/>
              </a:solidFill>
              <a:latin typeface="Corbel"/>
            </a:endParaRPr>
          </a:p>
          <a:p>
            <a:pPr marL="315720" indent="-343080" defTabSz="457200">
              <a:lnSpc>
                <a:spcPct val="100000"/>
              </a:lnSpc>
              <a:spcBef>
                <a:spcPts val="479"/>
              </a:spcBef>
              <a:spcAft>
                <a:spcPts val="601"/>
              </a:spcAft>
              <a:buClr>
                <a:srgbClr val="1287c3"/>
              </a:buClr>
              <a:buSzPct val="145000"/>
              <a:buFont typeface="Arial"/>
              <a:buChar char="•"/>
              <a:tabLst>
                <a:tab algn="l" pos="0"/>
              </a:tabLst>
            </a:pPr>
            <a:r>
              <a:rPr b="1" lang="en-US" sz="2400" spc="-1" strike="noStrike">
                <a:solidFill>
                  <a:schemeClr val="dk1"/>
                </a:solidFill>
                <a:latin typeface="arial unicode ms"/>
                <a:ea typeface="arial unicode ms"/>
              </a:rPr>
              <a:t>Eps – </a:t>
            </a:r>
            <a:r>
              <a:rPr b="0" lang="en-US" sz="2400" spc="-1" strike="noStrike">
                <a:solidFill>
                  <a:schemeClr val="dk1"/>
                </a:solidFill>
                <a:latin typeface="arial unicode ms"/>
                <a:ea typeface="arial unicode ms"/>
              </a:rPr>
              <a:t>To depict accuracy of floating point precision</a:t>
            </a:r>
            <a:endParaRPr b="0" lang="en-US" sz="2400" spc="-1" strike="noStrike">
              <a:solidFill>
                <a:schemeClr val="dk1"/>
              </a:solidFill>
              <a:latin typeface="Corbel"/>
            </a:endParaRPr>
          </a:p>
          <a:p>
            <a:pPr marL="315720" indent="-343080" defTabSz="457200">
              <a:lnSpc>
                <a:spcPct val="100000"/>
              </a:lnSpc>
              <a:spcBef>
                <a:spcPts val="479"/>
              </a:spcBef>
              <a:spcAft>
                <a:spcPts val="601"/>
              </a:spcAft>
              <a:buClr>
                <a:srgbClr val="1287c3"/>
              </a:buClr>
              <a:buSzPct val="145000"/>
              <a:buFont typeface="Arial"/>
              <a:buChar char="•"/>
              <a:tabLst>
                <a:tab algn="l" pos="0"/>
              </a:tabLst>
            </a:pPr>
            <a:r>
              <a:rPr b="1" lang="en-US" sz="2400" spc="-1" strike="noStrike">
                <a:solidFill>
                  <a:schemeClr val="dk1"/>
                </a:solidFill>
                <a:latin typeface="arial unicode ms"/>
                <a:ea typeface="arial unicode ms"/>
              </a:rPr>
              <a:t>NaN – </a:t>
            </a:r>
            <a:r>
              <a:rPr b="0" lang="en-US" sz="2400" spc="-1" strike="noStrike">
                <a:solidFill>
                  <a:schemeClr val="dk1"/>
                </a:solidFill>
                <a:latin typeface="arial unicode ms"/>
                <a:ea typeface="arial unicode ms"/>
              </a:rPr>
              <a:t>For undefined numerical result</a:t>
            </a:r>
            <a:endParaRPr b="0" lang="en-US" sz="2400" spc="-1" strike="noStrike">
              <a:solidFill>
                <a:schemeClr val="dk1"/>
              </a:solidFill>
              <a:latin typeface="Corbel"/>
            </a:endParaRPr>
          </a:p>
          <a:p>
            <a:pPr marL="315720" indent="-343080" defTabSz="457200">
              <a:lnSpc>
                <a:spcPct val="100000"/>
              </a:lnSpc>
              <a:spcBef>
                <a:spcPts val="479"/>
              </a:spcBef>
              <a:spcAft>
                <a:spcPts val="601"/>
              </a:spcAft>
              <a:buClr>
                <a:srgbClr val="1287c3"/>
              </a:buClr>
              <a:buSzPct val="145000"/>
              <a:buFont typeface="Arial"/>
              <a:buChar char="•"/>
              <a:tabLst>
                <a:tab algn="l" pos="0"/>
              </a:tabLst>
            </a:pPr>
            <a:r>
              <a:rPr b="1" lang="en-US" sz="2400" spc="-1" strike="noStrike">
                <a:solidFill>
                  <a:schemeClr val="dk1"/>
                </a:solidFill>
                <a:latin typeface="arial unicode ms"/>
                <a:ea typeface="arial unicode ms"/>
              </a:rPr>
              <a:t>i,j – </a:t>
            </a:r>
            <a:r>
              <a:rPr b="0" lang="en-US" sz="2400" spc="-1" strike="noStrike">
                <a:solidFill>
                  <a:schemeClr val="dk1"/>
                </a:solidFill>
                <a:latin typeface="arial unicode ms"/>
                <a:ea typeface="arial unicode ms"/>
              </a:rPr>
              <a:t>Represent imaginary unit</a:t>
            </a: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1143000" y="216000"/>
            <a:ext cx="7772040" cy="1187280"/>
          </a:xfrm>
          <a:prstGeom prst="rect">
            <a:avLst/>
          </a:prstGeom>
          <a:noFill/>
          <a:ln w="0">
            <a:noFill/>
          </a:ln>
        </p:spPr>
        <p:txBody>
          <a:bodyPr lIns="91440" rIns="91440" tIns="45720" bIns="45720" anchor="ctr">
            <a:normAutofit fontScale="90257"/>
          </a:bodyPr>
          <a:p>
            <a:pPr indent="0" algn="ctr" defTabSz="457200">
              <a:lnSpc>
                <a:spcPct val="100000"/>
              </a:lnSpc>
              <a:buNone/>
            </a:pPr>
            <a:r>
              <a:rPr b="0" lang="en-US" sz="4000" spc="-1" strike="noStrike">
                <a:solidFill>
                  <a:schemeClr val="dk1"/>
                </a:solidFill>
                <a:latin typeface="Corbel"/>
              </a:rPr>
              <a:t>Common Commands used in MATLAB</a:t>
            </a:r>
            <a:endParaRPr b="0" lang="en-US" sz="4000" spc="-1" strike="noStrike">
              <a:solidFill>
                <a:schemeClr val="dk1"/>
              </a:solidFill>
              <a:latin typeface="Corbel"/>
            </a:endParaRPr>
          </a:p>
        </p:txBody>
      </p:sp>
      <p:sp>
        <p:nvSpPr>
          <p:cNvPr id="257" name="PlaceHolder 2"/>
          <p:cNvSpPr>
            <a:spLocks noGrp="1"/>
          </p:cNvSpPr>
          <p:nvPr>
            <p:ph/>
          </p:nvPr>
        </p:nvSpPr>
        <p:spPr>
          <a:xfrm>
            <a:off x="1143000" y="1708200"/>
            <a:ext cx="7772040" cy="3382200"/>
          </a:xfrm>
          <a:prstGeom prst="rect">
            <a:avLst/>
          </a:prstGeom>
          <a:noFill/>
          <a:ln w="0">
            <a:noFill/>
          </a:ln>
        </p:spPr>
        <p:txBody>
          <a:bodyPr lIns="91440" rIns="91440" tIns="45720" bIns="45720" anchor="t">
            <a:normAutofit fontScale="96628"/>
          </a:bodyPr>
          <a:p>
            <a:pPr marL="285840" indent="-285840" algn="just"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There are various commands used in MATLAB:</a:t>
            </a:r>
            <a:endParaRPr b="0" lang="en-US" sz="2400" spc="-1" strike="noStrike">
              <a:solidFill>
                <a:schemeClr val="dk1"/>
              </a:solidFill>
              <a:latin typeface="Corbel"/>
            </a:endParaRPr>
          </a:p>
          <a:p>
            <a:pPr marL="343080" indent="-343080" algn="just" defTabSz="457200">
              <a:lnSpc>
                <a:spcPct val="100000"/>
              </a:lnSpc>
              <a:spcBef>
                <a:spcPts val="479"/>
              </a:spcBef>
              <a:spcAft>
                <a:spcPts val="601"/>
              </a:spcAft>
              <a:buClr>
                <a:srgbClr val="1287c3"/>
              </a:buClr>
              <a:buSzPct val="145000"/>
              <a:buFont typeface="Arial"/>
              <a:buChar char="•"/>
              <a:tabLst>
                <a:tab algn="l" pos="0"/>
              </a:tabLst>
            </a:pPr>
            <a:r>
              <a:rPr b="1" lang="en-US" sz="2400" spc="-1" strike="noStrike">
                <a:solidFill>
                  <a:schemeClr val="dk1"/>
                </a:solidFill>
                <a:latin typeface="arial unicode ms"/>
                <a:ea typeface="arial unicode ms"/>
              </a:rPr>
              <a:t>cd – </a:t>
            </a:r>
            <a:r>
              <a:rPr b="0" lang="en-US" sz="2400" spc="-1" strike="noStrike">
                <a:solidFill>
                  <a:schemeClr val="dk1"/>
                </a:solidFill>
                <a:latin typeface="arial unicode ms"/>
                <a:ea typeface="arial unicode ms"/>
              </a:rPr>
              <a:t>To change current directory</a:t>
            </a:r>
            <a:endParaRPr b="0" lang="en-US" sz="2400" spc="-1" strike="noStrike">
              <a:solidFill>
                <a:schemeClr val="dk1"/>
              </a:solidFill>
              <a:latin typeface="Corbel"/>
            </a:endParaRPr>
          </a:p>
          <a:p>
            <a:pPr marL="343080" indent="-343080" algn="just" defTabSz="457200">
              <a:lnSpc>
                <a:spcPct val="100000"/>
              </a:lnSpc>
              <a:spcBef>
                <a:spcPts val="479"/>
              </a:spcBef>
              <a:spcAft>
                <a:spcPts val="601"/>
              </a:spcAft>
              <a:buClr>
                <a:srgbClr val="1287c3"/>
              </a:buClr>
              <a:buSzPct val="145000"/>
              <a:buFont typeface="Arial"/>
              <a:buChar char="•"/>
              <a:tabLst>
                <a:tab algn="l" pos="0"/>
              </a:tabLst>
            </a:pPr>
            <a:r>
              <a:rPr b="1" lang="en-US" sz="2400" spc="-1" strike="noStrike">
                <a:solidFill>
                  <a:schemeClr val="dk1"/>
                </a:solidFill>
                <a:latin typeface="arial unicode ms"/>
                <a:ea typeface="arial unicode ms"/>
              </a:rPr>
              <a:t>dir – </a:t>
            </a:r>
            <a:r>
              <a:rPr b="0" lang="en-US" sz="2400" spc="-1" strike="noStrike">
                <a:solidFill>
                  <a:schemeClr val="dk1"/>
                </a:solidFill>
                <a:latin typeface="arial unicode ms"/>
                <a:ea typeface="arial unicode ms"/>
              </a:rPr>
              <a:t>To list all files in a current directory</a:t>
            </a:r>
            <a:endParaRPr b="0" lang="en-US" sz="2400" spc="-1" strike="noStrike">
              <a:solidFill>
                <a:schemeClr val="dk1"/>
              </a:solidFill>
              <a:latin typeface="Corbel"/>
            </a:endParaRPr>
          </a:p>
          <a:p>
            <a:pPr marL="343080" indent="-343080" algn="just" defTabSz="457200">
              <a:lnSpc>
                <a:spcPct val="100000"/>
              </a:lnSpc>
              <a:spcBef>
                <a:spcPts val="479"/>
              </a:spcBef>
              <a:spcAft>
                <a:spcPts val="601"/>
              </a:spcAft>
              <a:buClr>
                <a:srgbClr val="1287c3"/>
              </a:buClr>
              <a:buSzPct val="145000"/>
              <a:buFont typeface="Arial"/>
              <a:buChar char="•"/>
              <a:tabLst>
                <a:tab algn="l" pos="0"/>
              </a:tabLst>
            </a:pPr>
            <a:r>
              <a:rPr b="1" lang="en-US" sz="2400" spc="-1" strike="noStrike">
                <a:solidFill>
                  <a:schemeClr val="dk1"/>
                </a:solidFill>
                <a:latin typeface="arial unicode ms"/>
                <a:ea typeface="arial unicode ms"/>
              </a:rPr>
              <a:t>what – </a:t>
            </a:r>
            <a:r>
              <a:rPr b="0" lang="en-US" sz="2400" spc="-1" strike="noStrike">
                <a:solidFill>
                  <a:schemeClr val="dk1"/>
                </a:solidFill>
                <a:latin typeface="arial unicode ms"/>
                <a:ea typeface="arial unicode ms"/>
              </a:rPr>
              <a:t>To list all MATLAB files</a:t>
            </a:r>
            <a:endParaRPr b="0" lang="en-US" sz="2400" spc="-1" strike="noStrike">
              <a:solidFill>
                <a:schemeClr val="dk1"/>
              </a:solidFill>
              <a:latin typeface="Corbel"/>
            </a:endParaRPr>
          </a:p>
          <a:p>
            <a:pPr marL="343080" indent="-343080" algn="just" defTabSz="457200">
              <a:lnSpc>
                <a:spcPct val="100000"/>
              </a:lnSpc>
              <a:spcBef>
                <a:spcPts val="479"/>
              </a:spcBef>
              <a:spcAft>
                <a:spcPts val="601"/>
              </a:spcAft>
              <a:buClr>
                <a:srgbClr val="1287c3"/>
              </a:buClr>
              <a:buSzPct val="145000"/>
              <a:buFont typeface="Arial"/>
              <a:buChar char="•"/>
              <a:tabLst>
                <a:tab algn="l" pos="0"/>
              </a:tabLst>
            </a:pPr>
            <a:r>
              <a:rPr b="1" lang="en-US" sz="2400" spc="-1" strike="noStrike">
                <a:solidFill>
                  <a:schemeClr val="dk1"/>
                </a:solidFill>
                <a:latin typeface="arial unicode ms"/>
                <a:ea typeface="arial unicode ms"/>
              </a:rPr>
              <a:t>format – </a:t>
            </a:r>
            <a:r>
              <a:rPr b="0" lang="en-US" sz="2400" spc="-1" strike="noStrike">
                <a:solidFill>
                  <a:schemeClr val="dk1"/>
                </a:solidFill>
                <a:latin typeface="arial unicode ms"/>
                <a:ea typeface="arial unicode ms"/>
              </a:rPr>
              <a:t>To control format of the display screen</a:t>
            </a:r>
            <a:endParaRPr b="0" lang="en-US" sz="2400" spc="-1" strike="noStrike">
              <a:solidFill>
                <a:schemeClr val="dk1"/>
              </a:solidFill>
              <a:latin typeface="Corbel"/>
            </a:endParaRPr>
          </a:p>
          <a:p>
            <a:pPr marL="343080" indent="-343080" algn="just" defTabSz="457200">
              <a:lnSpc>
                <a:spcPct val="100000"/>
              </a:lnSpc>
              <a:spcBef>
                <a:spcPts val="479"/>
              </a:spcBef>
              <a:spcAft>
                <a:spcPts val="601"/>
              </a:spcAft>
              <a:buClr>
                <a:srgbClr val="1287c3"/>
              </a:buClr>
              <a:buSzPct val="145000"/>
              <a:buFont typeface="Arial"/>
              <a:buChar char="•"/>
              <a:tabLst>
                <a:tab algn="l" pos="0"/>
              </a:tabLst>
            </a:pPr>
            <a:r>
              <a:rPr b="1" lang="en-US" sz="2400" spc="-1" strike="noStrike">
                <a:solidFill>
                  <a:schemeClr val="dk1"/>
                </a:solidFill>
                <a:latin typeface="arial unicode ms"/>
                <a:ea typeface="arial unicode ms"/>
              </a:rPr>
              <a:t>fsanf – </a:t>
            </a:r>
            <a:r>
              <a:rPr b="0" lang="en-US" sz="2400" spc="-1" strike="noStrike">
                <a:solidFill>
                  <a:schemeClr val="dk1"/>
                </a:solidFill>
                <a:latin typeface="arial unicode ms"/>
                <a:ea typeface="arial unicode ms"/>
              </a:rPr>
              <a:t>To read formatted data from a file</a:t>
            </a:r>
            <a:endParaRPr b="0" lang="en-US" sz="2400" spc="-1" strike="noStrike">
              <a:solidFill>
                <a:schemeClr val="dk1"/>
              </a:solidFill>
              <a:latin typeface="Corbel"/>
            </a:endParaRPr>
          </a:p>
          <a:p>
            <a:pPr marL="343080" indent="-343080" algn="just" defTabSz="457200">
              <a:lnSpc>
                <a:spcPct val="100000"/>
              </a:lnSpc>
              <a:spcBef>
                <a:spcPts val="479"/>
              </a:spcBef>
              <a:spcAft>
                <a:spcPts val="601"/>
              </a:spcAft>
              <a:buClr>
                <a:srgbClr val="1287c3"/>
              </a:buClr>
              <a:buSzPct val="145000"/>
              <a:buFont typeface="Arial"/>
              <a:buChar char="•"/>
              <a:tabLst>
                <a:tab algn="l" pos="0"/>
              </a:tabLst>
            </a:pPr>
            <a:r>
              <a:rPr b="1" lang="en-US" sz="2400" spc="-1" strike="noStrike">
                <a:solidFill>
                  <a:schemeClr val="dk1"/>
                </a:solidFill>
                <a:latin typeface="arial unicode ms"/>
                <a:ea typeface="arial unicode ms"/>
              </a:rPr>
              <a:t>fprintf – </a:t>
            </a:r>
            <a:r>
              <a:rPr b="0" lang="en-US" sz="2400" spc="-1" strike="noStrike">
                <a:solidFill>
                  <a:schemeClr val="dk1"/>
                </a:solidFill>
                <a:latin typeface="arial unicode ms"/>
                <a:ea typeface="arial unicode ms"/>
              </a:rPr>
              <a:t>To perform formatted write to a file</a:t>
            </a:r>
            <a:endParaRPr b="0" lang="en-US" sz="2400" spc="-1" strike="noStrike">
              <a:solidFill>
                <a:schemeClr val="dk1"/>
              </a:solidFill>
              <a:latin typeface="Corbel"/>
            </a:endParaRPr>
          </a:p>
          <a:p>
            <a:pPr indent="0" algn="just" defTabSz="457200">
              <a:lnSpc>
                <a:spcPct val="100000"/>
              </a:lnSpc>
              <a:spcBef>
                <a:spcPts val="479"/>
              </a:spcBef>
              <a:spcAft>
                <a:spcPts val="601"/>
              </a:spcAft>
              <a:buNone/>
              <a:tabLst>
                <a:tab algn="l" pos="0"/>
              </a:tabLst>
            </a:pP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1168560" y="177840"/>
            <a:ext cx="7772040" cy="1187280"/>
          </a:xfrm>
          <a:prstGeom prst="rect">
            <a:avLst/>
          </a:prstGeom>
          <a:noFill/>
          <a:ln w="0">
            <a:noFill/>
          </a:ln>
        </p:spPr>
        <p:txBody>
          <a:bodyPr lIns="91440" rIns="91440" tIns="45720" bIns="45720" anchor="ctr">
            <a:normAutofit fontScale="90257"/>
          </a:bodyPr>
          <a:p>
            <a:pPr indent="0" algn="ctr" defTabSz="457200">
              <a:lnSpc>
                <a:spcPct val="100000"/>
              </a:lnSpc>
              <a:buNone/>
            </a:pPr>
            <a:r>
              <a:rPr b="0" lang="en-US" sz="4000" spc="-1" strike="noStrike">
                <a:solidFill>
                  <a:schemeClr val="dk1"/>
                </a:solidFill>
                <a:latin typeface="Corbel"/>
              </a:rPr>
              <a:t>Common Commands used in MATLAB</a:t>
            </a:r>
            <a:endParaRPr b="0" lang="en-US" sz="4000" spc="-1" strike="noStrike">
              <a:solidFill>
                <a:schemeClr val="dk1"/>
              </a:solidFill>
              <a:latin typeface="Corbel"/>
            </a:endParaRPr>
          </a:p>
        </p:txBody>
      </p:sp>
      <p:sp>
        <p:nvSpPr>
          <p:cNvPr id="259" name="PlaceHolder 2"/>
          <p:cNvSpPr>
            <a:spLocks noGrp="1"/>
          </p:cNvSpPr>
          <p:nvPr>
            <p:ph/>
          </p:nvPr>
        </p:nvSpPr>
        <p:spPr>
          <a:xfrm>
            <a:off x="1168560" y="1714680"/>
            <a:ext cx="7480080" cy="2773080"/>
          </a:xfrm>
          <a:prstGeom prst="rect">
            <a:avLst/>
          </a:prstGeom>
          <a:noFill/>
          <a:ln w="0">
            <a:noFill/>
          </a:ln>
        </p:spPr>
        <p:txBody>
          <a:bodyPr lIns="91440" rIns="91440" tIns="45720" bIns="45720" anchor="t">
            <a:normAutofit fontScale="98294" lnSpcReduction="10000"/>
          </a:bodyPr>
          <a:p>
            <a:pPr marL="285840" indent="-285840" defTabSz="457200">
              <a:lnSpc>
                <a:spcPct val="100000"/>
              </a:lnSpc>
              <a:spcBef>
                <a:spcPts val="479"/>
              </a:spcBef>
              <a:spcAft>
                <a:spcPts val="601"/>
              </a:spcAft>
              <a:buClr>
                <a:srgbClr val="1287c3"/>
              </a:buClr>
              <a:buSzPct val="145000"/>
              <a:buFont typeface="Arial"/>
              <a:buChar char="•"/>
            </a:pPr>
            <a:r>
              <a:rPr b="1" lang="en-US" sz="2400" spc="-1" strike="noStrike">
                <a:solidFill>
                  <a:schemeClr val="dk1"/>
                </a:solidFill>
                <a:latin typeface="arial unicode ms"/>
                <a:ea typeface="arial unicode ms"/>
              </a:rPr>
              <a:t>lookfor – </a:t>
            </a:r>
            <a:r>
              <a:rPr b="0" lang="en-US" sz="2400" spc="-1" strike="noStrike">
                <a:solidFill>
                  <a:schemeClr val="dk1"/>
                </a:solidFill>
                <a:latin typeface="arial unicode ms"/>
                <a:ea typeface="arial unicode ms"/>
              </a:rPr>
              <a:t>To search help for a keyword</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1" lang="en-US" sz="2400" spc="-1" strike="noStrike">
                <a:solidFill>
                  <a:schemeClr val="dk1"/>
                </a:solidFill>
                <a:latin typeface="arial unicode ms"/>
                <a:ea typeface="arial unicode ms"/>
              </a:rPr>
              <a:t>cat</a:t>
            </a:r>
            <a:r>
              <a:rPr b="0" lang="en-US" sz="2400" spc="-1" strike="noStrike">
                <a:solidFill>
                  <a:schemeClr val="dk1"/>
                </a:solidFill>
                <a:latin typeface="arial unicode ms"/>
                <a:ea typeface="arial unicode ms"/>
              </a:rPr>
              <a:t> – To concatenate arrays</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1" lang="en-US" sz="2400" spc="-1" strike="noStrike">
                <a:solidFill>
                  <a:schemeClr val="dk1"/>
                </a:solidFill>
                <a:latin typeface="arial unicode ms"/>
                <a:ea typeface="arial unicode ms"/>
              </a:rPr>
              <a:t>prod – </a:t>
            </a:r>
            <a:r>
              <a:rPr b="0" lang="en-US" sz="2400" spc="-1" strike="noStrike">
                <a:solidFill>
                  <a:schemeClr val="dk1"/>
                </a:solidFill>
                <a:latin typeface="arial unicode ms"/>
                <a:ea typeface="arial unicode ms"/>
              </a:rPr>
              <a:t>To find product of each column</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1" lang="en-US" sz="2400" spc="-1" strike="noStrike">
                <a:solidFill>
                  <a:schemeClr val="dk1"/>
                </a:solidFill>
                <a:latin typeface="arial unicode ms"/>
                <a:ea typeface="arial unicode ms"/>
              </a:rPr>
              <a:t>eye </a:t>
            </a:r>
            <a:r>
              <a:rPr b="0" lang="en-US" sz="2400" spc="-1" strike="noStrike">
                <a:solidFill>
                  <a:schemeClr val="dk1"/>
                </a:solidFill>
                <a:latin typeface="arial unicode ms"/>
                <a:ea typeface="arial unicode ms"/>
              </a:rPr>
              <a:t>– To create an identity matrix</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1" lang="en-US" sz="2400" spc="-1" strike="noStrike">
                <a:solidFill>
                  <a:schemeClr val="dk1"/>
                </a:solidFill>
                <a:latin typeface="arial unicode ms"/>
                <a:ea typeface="arial unicode ms"/>
              </a:rPr>
              <a:t>num2cell – </a:t>
            </a:r>
            <a:r>
              <a:rPr b="0" lang="en-US" sz="2400" spc="-1" strike="noStrike">
                <a:solidFill>
                  <a:schemeClr val="dk1"/>
                </a:solidFill>
                <a:latin typeface="arial unicode ms"/>
                <a:ea typeface="arial unicode ms"/>
              </a:rPr>
              <a:t>To convert numeric array to cell array </a:t>
            </a:r>
            <a:r>
              <a:rPr b="1" lang="en-US" sz="2400" spc="-1" strike="noStrike">
                <a:solidFill>
                  <a:schemeClr val="dk1"/>
                </a:solidFill>
                <a:latin typeface="arial unicode ms"/>
                <a:ea typeface="arial unicode ms"/>
              </a:rPr>
              <a:t> </a:t>
            </a: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1998000" y="101520"/>
            <a:ext cx="6015240" cy="990360"/>
          </a:xfrm>
          <a:prstGeom prst="rect">
            <a:avLst/>
          </a:prstGeom>
          <a:noFill/>
          <a:ln w="0">
            <a:noFill/>
          </a:ln>
        </p:spPr>
        <p:txBody>
          <a:bodyPr lIns="91440" rIns="91440" tIns="45720" bIns="45720" anchor="ctr">
            <a:normAutofit/>
          </a:bodyPr>
          <a:p>
            <a:pPr indent="0" algn="ctr" defTabSz="457200">
              <a:lnSpc>
                <a:spcPct val="100000"/>
              </a:lnSpc>
              <a:buNone/>
            </a:pPr>
            <a:r>
              <a:rPr b="0" lang="en-US" sz="3600" spc="-1" strike="noStrike">
                <a:solidFill>
                  <a:schemeClr val="dk1"/>
                </a:solidFill>
                <a:latin typeface="Corbel"/>
              </a:rPr>
              <a:t>Program Files in MATLAB</a:t>
            </a:r>
            <a:endParaRPr b="0" lang="en-US" sz="3600" spc="-1" strike="noStrike">
              <a:solidFill>
                <a:schemeClr val="dk1"/>
              </a:solidFill>
              <a:latin typeface="Corbel"/>
            </a:endParaRPr>
          </a:p>
        </p:txBody>
      </p:sp>
      <p:sp>
        <p:nvSpPr>
          <p:cNvPr id="261" name="PlaceHolder 2"/>
          <p:cNvSpPr>
            <a:spLocks noGrp="1"/>
          </p:cNvSpPr>
          <p:nvPr>
            <p:ph/>
          </p:nvPr>
        </p:nvSpPr>
        <p:spPr>
          <a:xfrm>
            <a:off x="952560" y="1276560"/>
            <a:ext cx="8102160" cy="4296600"/>
          </a:xfrm>
          <a:prstGeom prst="rect">
            <a:avLst/>
          </a:prstGeom>
          <a:noFill/>
          <a:ln w="0">
            <a:noFill/>
          </a:ln>
        </p:spPr>
        <p:txBody>
          <a:bodyPr lIns="91440" rIns="91440" tIns="45720" bIns="45720" anchor="t">
            <a:normAutofit fontScale="93713"/>
          </a:bodyPr>
          <a:p>
            <a:pPr marL="285840" indent="-28584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&gt; There are two types of program files in MATLAB :</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tabLst>
                <a:tab algn="l" pos="0"/>
              </a:tabLst>
            </a:pPr>
            <a:r>
              <a:rPr b="1" lang="en-US" sz="2400" spc="-1" strike="noStrike">
                <a:solidFill>
                  <a:schemeClr val="dk1"/>
                </a:solidFill>
                <a:latin typeface="arial unicode ms"/>
                <a:ea typeface="arial unicode ms"/>
              </a:rPr>
              <a:t>Scripts</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tabLst>
                <a:tab algn="l" pos="0"/>
              </a:tabLst>
            </a:pPr>
            <a:r>
              <a:rPr b="1" lang="en-US" sz="2400" spc="-1" strike="noStrike">
                <a:solidFill>
                  <a:schemeClr val="dk1"/>
                </a:solidFill>
                <a:latin typeface="arial unicode ms"/>
                <a:ea typeface="arial unicode ms"/>
              </a:rPr>
              <a:t>Functions</a:t>
            </a:r>
            <a:endParaRPr b="0" lang="en-US" sz="2400" spc="-1" strike="noStrike">
              <a:solidFill>
                <a:schemeClr val="dk1"/>
              </a:solidFill>
              <a:latin typeface="Corbel"/>
            </a:endParaRPr>
          </a:p>
          <a:p>
            <a:pPr indent="0" defTabSz="457200">
              <a:lnSpc>
                <a:spcPct val="100000"/>
              </a:lnSpc>
              <a:spcBef>
                <a:spcPts val="479"/>
              </a:spcBef>
              <a:spcAft>
                <a:spcPts val="601"/>
              </a:spcAft>
              <a:buNone/>
              <a:tabLst>
                <a:tab algn="l" pos="0"/>
              </a:tabLst>
            </a:pPr>
            <a:endParaRPr b="0" lang="en-US" sz="2400" spc="-1" strike="noStrike">
              <a:solidFill>
                <a:schemeClr val="dk1"/>
              </a:solidFill>
              <a:latin typeface="Corbel"/>
            </a:endParaRPr>
          </a:p>
          <a:p>
            <a:pPr indent="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&gt; Description : </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tabLst>
                <a:tab algn="l" pos="0"/>
              </a:tabLst>
            </a:pPr>
            <a:r>
              <a:rPr b="1" lang="en-US" sz="2400" spc="-1" strike="noStrike">
                <a:solidFill>
                  <a:schemeClr val="dk1"/>
                </a:solidFill>
                <a:latin typeface="arial unicode ms"/>
                <a:ea typeface="arial unicode ms"/>
              </a:rPr>
              <a:t>Scripts -  </a:t>
            </a:r>
            <a:r>
              <a:rPr b="0" lang="en-US" sz="2400" spc="-1" strike="noStrike">
                <a:solidFill>
                  <a:schemeClr val="dk1"/>
                </a:solidFill>
                <a:latin typeface="arial unicode ms"/>
                <a:ea typeface="arial unicode ms"/>
              </a:rPr>
              <a:t>In these types of program files, series of commands are written which are required to be executed together.</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tabLst>
                <a:tab algn="l" pos="0"/>
              </a:tabLst>
            </a:pPr>
            <a:r>
              <a:rPr b="1" lang="en-US" sz="2400" spc="-1" strike="noStrike">
                <a:solidFill>
                  <a:schemeClr val="dk1"/>
                </a:solidFill>
                <a:latin typeface="arial unicode ms"/>
                <a:ea typeface="arial unicode ms"/>
              </a:rPr>
              <a:t>Functions - </a:t>
            </a:r>
            <a:r>
              <a:rPr b="0" lang="en-US" sz="2400" spc="-1" strike="noStrike">
                <a:solidFill>
                  <a:schemeClr val="dk1"/>
                </a:solidFill>
                <a:latin typeface="arial unicode ms"/>
                <a:ea typeface="arial unicode ms"/>
              </a:rPr>
              <a:t>Unlike script files, function files accept inputs to return output.</a:t>
            </a: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1807560" y="139680"/>
            <a:ext cx="5735880" cy="825120"/>
          </a:xfrm>
          <a:prstGeom prst="rect">
            <a:avLst/>
          </a:prstGeom>
          <a:noFill/>
          <a:ln w="0">
            <a:noFill/>
          </a:ln>
        </p:spPr>
        <p:txBody>
          <a:bodyPr lIns="91440" rIns="91440" tIns="45720" bIns="45720" anchor="ctr">
            <a:normAutofit fontScale="93507"/>
          </a:bodyPr>
          <a:p>
            <a:pPr indent="0" algn="ctr" defTabSz="457200">
              <a:lnSpc>
                <a:spcPct val="100000"/>
              </a:lnSpc>
              <a:buNone/>
            </a:pPr>
            <a:r>
              <a:rPr b="0" lang="en-US" sz="3600" spc="-1" strike="noStrike">
                <a:solidFill>
                  <a:schemeClr val="dk1"/>
                </a:solidFill>
                <a:latin typeface="Corbel"/>
              </a:rPr>
              <a:t>Operators Used in MATLAB</a:t>
            </a:r>
            <a:endParaRPr b="0" lang="en-US" sz="3600" spc="-1" strike="noStrike">
              <a:solidFill>
                <a:schemeClr val="dk1"/>
              </a:solidFill>
              <a:latin typeface="Corbel"/>
            </a:endParaRPr>
          </a:p>
        </p:txBody>
      </p:sp>
      <p:sp>
        <p:nvSpPr>
          <p:cNvPr id="263" name="PlaceHolder 2"/>
          <p:cNvSpPr>
            <a:spLocks noGrp="1"/>
          </p:cNvSpPr>
          <p:nvPr>
            <p:ph/>
          </p:nvPr>
        </p:nvSpPr>
        <p:spPr>
          <a:xfrm>
            <a:off x="1248840" y="1460520"/>
            <a:ext cx="7704360" cy="3332520"/>
          </a:xfrm>
          <a:prstGeom prst="rect">
            <a:avLst/>
          </a:prstGeom>
          <a:noFill/>
          <a:ln w="0">
            <a:noFill/>
          </a:ln>
        </p:spPr>
        <p:txBody>
          <a:bodyPr lIns="91440" rIns="91440" tIns="45720" bIns="45720" anchor="t">
            <a:normAutofit/>
          </a:bodyPr>
          <a:p>
            <a:pPr marL="285840" indent="-28584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Following are the different types of operators used in MATLAB:</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charset="2"/>
              <a:buChar char=""/>
              <a:tabLst>
                <a:tab algn="l" pos="0"/>
              </a:tabLst>
            </a:pPr>
            <a:r>
              <a:rPr b="0" lang="en-US" sz="2400" spc="-1" strike="noStrike">
                <a:solidFill>
                  <a:schemeClr val="dk1"/>
                </a:solidFill>
                <a:latin typeface="arial unicode ms"/>
                <a:ea typeface="arial unicode ms"/>
              </a:rPr>
              <a:t>Arithmetic Operators</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charset="2"/>
              <a:buChar char=""/>
              <a:tabLst>
                <a:tab algn="l" pos="0"/>
              </a:tabLst>
            </a:pPr>
            <a:r>
              <a:rPr b="0" lang="en-US" sz="2400" spc="-1" strike="noStrike">
                <a:solidFill>
                  <a:schemeClr val="dk1"/>
                </a:solidFill>
                <a:latin typeface="arial unicode ms"/>
                <a:ea typeface="arial unicode ms"/>
              </a:rPr>
              <a:t>Relational Operators</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charset="2"/>
              <a:buChar char=""/>
              <a:tabLst>
                <a:tab algn="l" pos="0"/>
              </a:tabLst>
            </a:pPr>
            <a:r>
              <a:rPr b="0" lang="en-US" sz="2400" spc="-1" strike="noStrike">
                <a:solidFill>
                  <a:schemeClr val="dk1"/>
                </a:solidFill>
                <a:latin typeface="arial unicode ms"/>
                <a:ea typeface="arial unicode ms"/>
              </a:rPr>
              <a:t>Logical Operators</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charset="2"/>
              <a:buChar char=""/>
              <a:tabLst>
                <a:tab algn="l" pos="0"/>
              </a:tabLst>
            </a:pPr>
            <a:r>
              <a:rPr b="0" lang="en-US" sz="2400" spc="-1" strike="noStrike">
                <a:solidFill>
                  <a:schemeClr val="dk1"/>
                </a:solidFill>
                <a:latin typeface="arial unicode ms"/>
                <a:ea typeface="arial unicode ms"/>
              </a:rPr>
              <a:t>Bitwise Operators</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charset="2"/>
              <a:buChar char=""/>
              <a:tabLst>
                <a:tab algn="l" pos="0"/>
              </a:tabLst>
            </a:pPr>
            <a:r>
              <a:rPr b="0" lang="en-US" sz="2400" spc="-1" strike="noStrike">
                <a:solidFill>
                  <a:schemeClr val="dk1"/>
                </a:solidFill>
                <a:latin typeface="arial unicode ms"/>
                <a:ea typeface="arial unicode ms"/>
              </a:rPr>
              <a:t>Set Operators</a:t>
            </a: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p:nvPr>
        </p:nvSpPr>
        <p:spPr>
          <a:xfrm>
            <a:off x="901800" y="368280"/>
            <a:ext cx="8152920" cy="5028840"/>
          </a:xfrm>
          <a:prstGeom prst="rect">
            <a:avLst/>
          </a:prstGeom>
          <a:noFill/>
          <a:ln w="0">
            <a:noFill/>
          </a:ln>
        </p:spPr>
        <p:txBody>
          <a:bodyPr lIns="91440" rIns="91440" tIns="45720" bIns="45720" anchor="t">
            <a:normAutofit fontScale="87465"/>
          </a:bodyPr>
          <a:p>
            <a:pPr marL="285840" indent="-285840" defTabSz="457200">
              <a:lnSpc>
                <a:spcPct val="100000"/>
              </a:lnSpc>
              <a:spcBef>
                <a:spcPts val="479"/>
              </a:spcBef>
              <a:spcAft>
                <a:spcPts val="601"/>
              </a:spcAft>
              <a:buClr>
                <a:srgbClr val="1287c3"/>
              </a:buClr>
              <a:buSzPct val="145000"/>
              <a:buFont typeface="Arial"/>
              <a:buChar char="•"/>
            </a:pPr>
            <a:r>
              <a:rPr b="1" lang="en-US" sz="2400" spc="-1" strike="noStrike">
                <a:solidFill>
                  <a:schemeClr val="dk1"/>
                </a:solidFill>
                <a:latin typeface="arial unicode ms"/>
                <a:ea typeface="arial unicode ms"/>
              </a:rPr>
              <a:t>Arithmetic Operators - </a:t>
            </a:r>
            <a:r>
              <a:rPr b="0" lang="en-US" sz="2400" spc="-1" strike="noStrike">
                <a:solidFill>
                  <a:schemeClr val="dk1"/>
                </a:solidFill>
                <a:latin typeface="arial unicode ms"/>
                <a:ea typeface="arial unicode ms"/>
              </a:rPr>
              <a:t>Arithmetic Operators include the operators used in linear algebra including +, -, *, /, ^. Arithmetic Operators also include Array and Matrix arithmetic operators.</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1" lang="en-US" sz="2400" spc="-1" strike="noStrike">
                <a:solidFill>
                  <a:schemeClr val="dk1"/>
                </a:solidFill>
                <a:latin typeface="arial unicode ms"/>
                <a:ea typeface="arial unicode ms"/>
              </a:rPr>
              <a:t>Relational Operators -  </a:t>
            </a:r>
            <a:r>
              <a:rPr b="0" lang="en-US" sz="2400" spc="-1" strike="noStrike">
                <a:solidFill>
                  <a:schemeClr val="dk1"/>
                </a:solidFill>
                <a:latin typeface="arial unicode ms"/>
                <a:ea typeface="arial unicode ms"/>
              </a:rPr>
              <a:t>Following are the types of relational operators used:</a:t>
            </a:r>
            <a:endParaRPr b="0" lang="en-US" sz="2400" spc="-1" strike="noStrike">
              <a:solidFill>
                <a:schemeClr val="dk1"/>
              </a:solidFill>
              <a:latin typeface="Corbel"/>
            </a:endParaRPr>
          </a:p>
          <a:p>
            <a:pPr marL="285840" indent="-28584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1. Less than </a:t>
            </a:r>
            <a:r>
              <a:rPr b="1" lang="en-US" sz="2400" spc="-1" strike="noStrike">
                <a:solidFill>
                  <a:schemeClr val="dk1"/>
                </a:solidFill>
                <a:latin typeface="arial unicode ms"/>
                <a:ea typeface="arial unicode ms"/>
              </a:rPr>
              <a:t>&lt;</a:t>
            </a:r>
            <a:endParaRPr b="0" lang="en-US" sz="2400" spc="-1" strike="noStrike">
              <a:solidFill>
                <a:schemeClr val="dk1"/>
              </a:solidFill>
              <a:latin typeface="Corbel"/>
            </a:endParaRPr>
          </a:p>
          <a:p>
            <a:pPr marL="285840" indent="-28584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2. Greater than </a:t>
            </a:r>
            <a:r>
              <a:rPr b="1" lang="en-US" sz="2400" spc="-1" strike="noStrike">
                <a:solidFill>
                  <a:schemeClr val="dk1"/>
                </a:solidFill>
                <a:latin typeface="arial unicode ms"/>
                <a:ea typeface="arial unicode ms"/>
              </a:rPr>
              <a:t>&gt;</a:t>
            </a:r>
            <a:endParaRPr b="0" lang="en-US" sz="2400" spc="-1" strike="noStrike">
              <a:solidFill>
                <a:schemeClr val="dk1"/>
              </a:solidFill>
              <a:latin typeface="Corbel"/>
            </a:endParaRPr>
          </a:p>
          <a:p>
            <a:pPr marL="285840" indent="-28584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3. Less than or equal to </a:t>
            </a:r>
            <a:r>
              <a:rPr b="1" lang="en-US" sz="2400" spc="-1" strike="noStrike">
                <a:solidFill>
                  <a:schemeClr val="dk1"/>
                </a:solidFill>
                <a:latin typeface="arial unicode ms"/>
                <a:ea typeface="arial unicode ms"/>
              </a:rPr>
              <a:t>&lt;=</a:t>
            </a:r>
            <a:endParaRPr b="0" lang="en-US" sz="2400" spc="-1" strike="noStrike">
              <a:solidFill>
                <a:schemeClr val="dk1"/>
              </a:solidFill>
              <a:latin typeface="Corbel"/>
            </a:endParaRPr>
          </a:p>
          <a:p>
            <a:pPr marL="285840" indent="-28584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4. Greater than or equal to </a:t>
            </a:r>
            <a:r>
              <a:rPr b="1" lang="en-US" sz="2400" spc="-1" strike="noStrike">
                <a:solidFill>
                  <a:schemeClr val="dk1"/>
                </a:solidFill>
                <a:latin typeface="arial unicode ms"/>
                <a:ea typeface="arial unicode ms"/>
              </a:rPr>
              <a:t>&gt;=</a:t>
            </a:r>
            <a:endParaRPr b="0" lang="en-US" sz="2400" spc="-1" strike="noStrike">
              <a:solidFill>
                <a:schemeClr val="dk1"/>
              </a:solidFill>
              <a:latin typeface="Corbel"/>
            </a:endParaRPr>
          </a:p>
          <a:p>
            <a:pPr marL="285840" indent="-28584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5. Equal to </a:t>
            </a:r>
            <a:r>
              <a:rPr b="1" lang="en-US" sz="2400" spc="-1" strike="noStrike">
                <a:solidFill>
                  <a:schemeClr val="dk1"/>
                </a:solidFill>
                <a:latin typeface="arial unicode ms"/>
                <a:ea typeface="arial unicode ms"/>
              </a:rPr>
              <a:t>==</a:t>
            </a:r>
            <a:endParaRPr b="0" lang="en-US" sz="2400" spc="-1" strike="noStrike">
              <a:solidFill>
                <a:schemeClr val="dk1"/>
              </a:solidFill>
              <a:latin typeface="Corbel"/>
            </a:endParaRPr>
          </a:p>
          <a:p>
            <a:pPr marL="285840" indent="-28584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6. Not equal to </a:t>
            </a:r>
            <a:r>
              <a:rPr b="1" lang="en-US" sz="2400" spc="-1" strike="noStrike">
                <a:solidFill>
                  <a:schemeClr val="dk1"/>
                </a:solidFill>
                <a:latin typeface="arial unicode ms"/>
                <a:ea typeface="arial unicode ms"/>
              </a:rPr>
              <a:t>~=</a:t>
            </a: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1028880" y="254160"/>
            <a:ext cx="7505280" cy="704520"/>
          </a:xfrm>
          <a:prstGeom prst="rect">
            <a:avLst/>
          </a:prstGeom>
          <a:noFill/>
          <a:ln w="0">
            <a:noFill/>
          </a:ln>
        </p:spPr>
        <p:txBody>
          <a:bodyPr lIns="91440" rIns="91440" tIns="45720" bIns="45720" anchor="ctr">
            <a:normAutofit/>
          </a:bodyPr>
          <a:p>
            <a:pPr indent="0" algn="ctr" defTabSz="457200">
              <a:lnSpc>
                <a:spcPct val="100000"/>
              </a:lnSpc>
              <a:buNone/>
            </a:pPr>
            <a:r>
              <a:rPr b="0" lang="en-US" sz="3600" spc="-1" strike="noStrike">
                <a:solidFill>
                  <a:schemeClr val="dk1"/>
                </a:solidFill>
                <a:latin typeface="Corbel"/>
              </a:rPr>
              <a:t>Operators Used in MATLAB</a:t>
            </a:r>
            <a:endParaRPr b="0" lang="en-US" sz="3600" spc="-1" strike="noStrike">
              <a:solidFill>
                <a:schemeClr val="dk1"/>
              </a:solidFill>
              <a:latin typeface="Corbel"/>
            </a:endParaRPr>
          </a:p>
        </p:txBody>
      </p:sp>
      <p:sp>
        <p:nvSpPr>
          <p:cNvPr id="266" name="PlaceHolder 2"/>
          <p:cNvSpPr>
            <a:spLocks noGrp="1"/>
          </p:cNvSpPr>
          <p:nvPr>
            <p:ph/>
          </p:nvPr>
        </p:nvSpPr>
        <p:spPr>
          <a:xfrm>
            <a:off x="762120" y="1181160"/>
            <a:ext cx="8559360" cy="4851000"/>
          </a:xfrm>
          <a:prstGeom prst="rect">
            <a:avLst/>
          </a:prstGeom>
          <a:noFill/>
          <a:ln w="0">
            <a:noFill/>
          </a:ln>
        </p:spPr>
        <p:txBody>
          <a:bodyPr lIns="91440" rIns="91440" tIns="45720" bIns="45720" anchor="t">
            <a:normAutofit/>
          </a:bodyPr>
          <a:p>
            <a:pPr marL="285840" indent="-285840" defTabSz="457200">
              <a:lnSpc>
                <a:spcPct val="100000"/>
              </a:lnSpc>
              <a:spcBef>
                <a:spcPts val="479"/>
              </a:spcBef>
              <a:spcAft>
                <a:spcPts val="601"/>
              </a:spcAft>
              <a:buClr>
                <a:srgbClr val="1287c3"/>
              </a:buClr>
              <a:buSzPct val="145000"/>
              <a:buFont typeface="Arial"/>
              <a:buChar char="•"/>
            </a:pPr>
            <a:r>
              <a:rPr b="1" lang="en-US" sz="2400" spc="-1" strike="noStrike">
                <a:solidFill>
                  <a:schemeClr val="dk1"/>
                </a:solidFill>
                <a:latin typeface="arial unicode ms"/>
                <a:ea typeface="arial unicode ms"/>
              </a:rPr>
              <a:t>Logical Operators - </a:t>
            </a:r>
            <a:r>
              <a:rPr b="0" lang="en-US" sz="2400" spc="-1" strike="noStrike">
                <a:solidFill>
                  <a:schemeClr val="dk1"/>
                </a:solidFill>
                <a:latin typeface="arial unicode ms"/>
                <a:ea typeface="arial unicode ms"/>
              </a:rPr>
              <a:t>There are two types of logical operators used in MATLAB:</a:t>
            </a:r>
            <a:endParaRPr b="0" lang="en-US" sz="2400" spc="-1" strike="noStrike">
              <a:solidFill>
                <a:schemeClr val="dk1"/>
              </a:solidFill>
              <a:latin typeface="Corbel"/>
            </a:endParaRPr>
          </a:p>
          <a:p>
            <a:pPr marL="285840" indent="-28584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Element-wise – To perform operations on elements of logical arrays</a:t>
            </a:r>
            <a:endParaRPr b="0" lang="en-US" sz="2400" spc="-1" strike="noStrike">
              <a:solidFill>
                <a:schemeClr val="dk1"/>
              </a:solidFill>
              <a:latin typeface="Corbel"/>
            </a:endParaRPr>
          </a:p>
          <a:p>
            <a:pPr marL="285840" indent="-28584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Short-Circuit wise – For operation on scalar and logical expressions</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tabLst>
                <a:tab algn="l" pos="0"/>
              </a:tabLst>
            </a:pPr>
            <a:r>
              <a:rPr b="1" lang="en-US" sz="2400" spc="-1" strike="noStrike">
                <a:solidFill>
                  <a:schemeClr val="dk1"/>
                </a:solidFill>
                <a:latin typeface="arial unicode ms"/>
                <a:ea typeface="arial unicode ms"/>
              </a:rPr>
              <a:t>Bitwise Operators - </a:t>
            </a:r>
            <a:r>
              <a:rPr b="0" lang="en-US" sz="2400" spc="-1" strike="noStrike">
                <a:solidFill>
                  <a:schemeClr val="dk1"/>
                </a:solidFill>
                <a:latin typeface="arial unicode ms"/>
                <a:ea typeface="arial unicode ms"/>
              </a:rPr>
              <a:t>These operators are used to perform bitwise operations on bits and work bit-by-bit using truth table for operations.</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tabLst>
                <a:tab algn="l" pos="0"/>
              </a:tabLst>
            </a:pPr>
            <a:r>
              <a:rPr b="1" lang="en-US" sz="2400" spc="-1" strike="noStrike">
                <a:solidFill>
                  <a:schemeClr val="dk1"/>
                </a:solidFill>
                <a:latin typeface="arial unicode ms"/>
                <a:ea typeface="arial unicode ms"/>
              </a:rPr>
              <a:t>Set Operators - </a:t>
            </a:r>
            <a:r>
              <a:rPr b="0" lang="en-US" sz="2400" spc="-1" strike="noStrike">
                <a:solidFill>
                  <a:schemeClr val="dk1"/>
                </a:solidFill>
                <a:latin typeface="arial unicode ms"/>
                <a:ea typeface="arial unicode ms"/>
              </a:rPr>
              <a:t>These operators perform functions like union, intersection, and testing.</a:t>
            </a:r>
            <a:endParaRPr b="0" lang="en-US" sz="2400" spc="-1" strike="noStrike">
              <a:solidFill>
                <a:schemeClr val="dk1"/>
              </a:solidFill>
              <a:latin typeface="Corbel"/>
            </a:endParaRPr>
          </a:p>
          <a:p>
            <a:pPr indent="0" defTabSz="457200">
              <a:lnSpc>
                <a:spcPct val="100000"/>
              </a:lnSpc>
              <a:spcBef>
                <a:spcPts val="479"/>
              </a:spcBef>
              <a:spcAft>
                <a:spcPts val="601"/>
              </a:spcAft>
              <a:buNone/>
              <a:tabLst>
                <a:tab algn="l" pos="0"/>
              </a:tabLst>
            </a:pP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1066680" y="190440"/>
            <a:ext cx="7772040" cy="1187280"/>
          </a:xfrm>
          <a:prstGeom prst="rect">
            <a:avLst/>
          </a:prstGeom>
          <a:noFill/>
          <a:ln w="0">
            <a:noFill/>
          </a:ln>
        </p:spPr>
        <p:txBody>
          <a:bodyPr lIns="91440" rIns="91440" tIns="45720" bIns="45720" anchor="ctr">
            <a:normAutofit/>
          </a:bodyPr>
          <a:p>
            <a:pPr indent="0" algn="ctr" defTabSz="457200">
              <a:lnSpc>
                <a:spcPct val="100000"/>
              </a:lnSpc>
              <a:buNone/>
            </a:pPr>
            <a:r>
              <a:rPr b="0" lang="en-US" sz="3600" spc="-1" strike="noStrike">
                <a:solidFill>
                  <a:schemeClr val="dk1"/>
                </a:solidFill>
                <a:latin typeface="Corbel"/>
              </a:rPr>
              <a:t>Loops in MATLAB</a:t>
            </a:r>
            <a:endParaRPr b="0" lang="en-US" sz="3600" spc="-1" strike="noStrike">
              <a:solidFill>
                <a:schemeClr val="dk1"/>
              </a:solidFill>
              <a:latin typeface="Corbel"/>
            </a:endParaRPr>
          </a:p>
        </p:txBody>
      </p:sp>
      <p:sp>
        <p:nvSpPr>
          <p:cNvPr id="268" name="PlaceHolder 2"/>
          <p:cNvSpPr>
            <a:spLocks noGrp="1"/>
          </p:cNvSpPr>
          <p:nvPr>
            <p:ph/>
          </p:nvPr>
        </p:nvSpPr>
        <p:spPr>
          <a:xfrm>
            <a:off x="1422360" y="2000520"/>
            <a:ext cx="7416360" cy="3382200"/>
          </a:xfrm>
          <a:prstGeom prst="rect">
            <a:avLst/>
          </a:prstGeom>
          <a:noFill/>
          <a:ln w="0">
            <a:noFill/>
          </a:ln>
        </p:spPr>
        <p:txBody>
          <a:bodyPr lIns="91440" rIns="91440" tIns="45720" bIns="45720" anchor="t">
            <a:normAutofit fontScale="81218"/>
          </a:bodyPr>
          <a:p>
            <a:pPr marL="285840" indent="-285840" defTabSz="457200">
              <a:lnSpc>
                <a:spcPct val="100000"/>
              </a:lnSpc>
              <a:spcBef>
                <a:spcPts val="479"/>
              </a:spcBef>
              <a:spcAft>
                <a:spcPts val="601"/>
              </a:spcAft>
              <a:buNone/>
              <a:tabLst>
                <a:tab algn="l" pos="0"/>
              </a:tabLst>
            </a:pPr>
            <a:r>
              <a:rPr b="1" lang="en-US" sz="2400" spc="-1" strike="noStrike">
                <a:solidFill>
                  <a:schemeClr val="dk1"/>
                </a:solidFill>
                <a:latin typeface="arial unicode ms"/>
                <a:ea typeface="arial unicode ms"/>
              </a:rPr>
              <a:t>1. Loop Types</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tabLst>
                <a:tab algn="l" pos="0"/>
              </a:tabLst>
            </a:pPr>
            <a:r>
              <a:rPr b="0" lang="en-US" sz="2400" spc="-1" strike="noStrike">
                <a:solidFill>
                  <a:schemeClr val="dk1"/>
                </a:solidFill>
                <a:latin typeface="arial unicode ms"/>
                <a:ea typeface="arial unicode ms"/>
              </a:rPr>
              <a:t>While loop</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tabLst>
                <a:tab algn="l" pos="0"/>
              </a:tabLst>
            </a:pPr>
            <a:r>
              <a:rPr b="0" lang="en-US" sz="2400" spc="-1" strike="noStrike">
                <a:solidFill>
                  <a:schemeClr val="dk1"/>
                </a:solidFill>
                <a:latin typeface="arial unicode ms"/>
                <a:ea typeface="arial unicode ms"/>
              </a:rPr>
              <a:t>For loop</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tabLst>
                <a:tab algn="l" pos="0"/>
              </a:tabLst>
            </a:pPr>
            <a:r>
              <a:rPr b="0" lang="en-US" sz="2400" spc="-1" strike="noStrike">
                <a:solidFill>
                  <a:schemeClr val="dk1"/>
                </a:solidFill>
                <a:latin typeface="arial unicode ms"/>
                <a:ea typeface="arial unicode ms"/>
              </a:rPr>
              <a:t>Nested loop</a:t>
            </a:r>
            <a:endParaRPr b="0" lang="en-US" sz="2400" spc="-1" strike="noStrike">
              <a:solidFill>
                <a:schemeClr val="dk1"/>
              </a:solidFill>
              <a:latin typeface="Corbel"/>
            </a:endParaRPr>
          </a:p>
          <a:p>
            <a:pPr indent="0" defTabSz="457200">
              <a:lnSpc>
                <a:spcPct val="100000"/>
              </a:lnSpc>
              <a:spcBef>
                <a:spcPts val="479"/>
              </a:spcBef>
              <a:spcAft>
                <a:spcPts val="601"/>
              </a:spcAft>
              <a:buNone/>
              <a:tabLst>
                <a:tab algn="l" pos="0"/>
              </a:tabLst>
            </a:pPr>
            <a:endParaRPr b="0" lang="en-US" sz="2400" spc="-1" strike="noStrike">
              <a:solidFill>
                <a:schemeClr val="dk1"/>
              </a:solidFill>
              <a:latin typeface="Corbel"/>
            </a:endParaRPr>
          </a:p>
          <a:p>
            <a:pPr marL="285840" indent="-285840" defTabSz="457200">
              <a:lnSpc>
                <a:spcPct val="100000"/>
              </a:lnSpc>
              <a:spcBef>
                <a:spcPts val="479"/>
              </a:spcBef>
              <a:spcAft>
                <a:spcPts val="601"/>
              </a:spcAft>
              <a:buNone/>
              <a:tabLst>
                <a:tab algn="l" pos="0"/>
              </a:tabLst>
            </a:pPr>
            <a:r>
              <a:rPr b="1" lang="en-US" sz="2400" spc="-1" strike="noStrike">
                <a:solidFill>
                  <a:schemeClr val="dk1"/>
                </a:solidFill>
                <a:latin typeface="arial unicode ms"/>
                <a:ea typeface="arial unicode ms"/>
              </a:rPr>
              <a:t>2. Loop Control Statements:</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tabLst>
                <a:tab algn="l" pos="0"/>
              </a:tabLst>
            </a:pPr>
            <a:r>
              <a:rPr b="0" lang="en-US" sz="2400" spc="-1" strike="noStrike">
                <a:solidFill>
                  <a:schemeClr val="dk1"/>
                </a:solidFill>
                <a:latin typeface="arial unicode ms"/>
                <a:ea typeface="arial unicode ms"/>
              </a:rPr>
              <a:t>Break</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tabLst>
                <a:tab algn="l" pos="0"/>
              </a:tabLst>
            </a:pPr>
            <a:r>
              <a:rPr b="0" lang="en-US" sz="2400" spc="-1" strike="noStrike">
                <a:solidFill>
                  <a:schemeClr val="dk1"/>
                </a:solidFill>
                <a:latin typeface="arial unicode ms"/>
                <a:ea typeface="arial unicode ms"/>
              </a:rPr>
              <a:t>Continue</a:t>
            </a: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1667880" y="101520"/>
            <a:ext cx="6345360" cy="1155240"/>
          </a:xfrm>
          <a:prstGeom prst="rect">
            <a:avLst/>
          </a:prstGeom>
          <a:noFill/>
          <a:ln w="0">
            <a:noFill/>
          </a:ln>
        </p:spPr>
        <p:txBody>
          <a:bodyPr lIns="91440" rIns="91440" tIns="45720" bIns="45720" anchor="ctr">
            <a:normAutofit/>
          </a:bodyPr>
          <a:p>
            <a:pPr indent="0" algn="ctr" defTabSz="457200">
              <a:lnSpc>
                <a:spcPct val="100000"/>
              </a:lnSpc>
              <a:buNone/>
            </a:pPr>
            <a:r>
              <a:rPr b="0" lang="en-US" sz="3600" spc="-1" strike="noStrike">
                <a:solidFill>
                  <a:schemeClr val="dk1"/>
                </a:solidFill>
                <a:latin typeface="Corbel"/>
              </a:rPr>
              <a:t>What is Matlab?</a:t>
            </a:r>
            <a:endParaRPr b="0" lang="en-US" sz="3600" spc="-1" strike="noStrike">
              <a:solidFill>
                <a:schemeClr val="dk1"/>
              </a:solidFill>
              <a:latin typeface="Corbel"/>
            </a:endParaRPr>
          </a:p>
        </p:txBody>
      </p:sp>
      <p:sp>
        <p:nvSpPr>
          <p:cNvPr id="235" name="PlaceHolder 2"/>
          <p:cNvSpPr>
            <a:spLocks noGrp="1"/>
          </p:cNvSpPr>
          <p:nvPr>
            <p:ph/>
          </p:nvPr>
        </p:nvSpPr>
        <p:spPr>
          <a:xfrm>
            <a:off x="1109160" y="1714680"/>
            <a:ext cx="7704360" cy="3332520"/>
          </a:xfrm>
          <a:prstGeom prst="rect">
            <a:avLst/>
          </a:prstGeom>
          <a:noFill/>
          <a:ln w="0">
            <a:noFill/>
          </a:ln>
        </p:spPr>
        <p:txBody>
          <a:bodyPr lIns="91440" rIns="91440" tIns="45720" bIns="45720" anchor="t">
            <a:normAutofit fontScale="93713" lnSpcReduction="10000"/>
          </a:bodyPr>
          <a:p>
            <a:pPr indent="0" algn="just" defTabSz="457200">
              <a:lnSpc>
                <a:spcPct val="100000"/>
              </a:lnSpc>
              <a:spcBef>
                <a:spcPts val="479"/>
              </a:spcBef>
              <a:spcAft>
                <a:spcPts val="601"/>
              </a:spcAft>
              <a:buNone/>
              <a:tabLst>
                <a:tab algn="l" pos="0"/>
              </a:tabLst>
            </a:pPr>
            <a:r>
              <a:rPr b="1" lang="en-US" sz="2400" spc="-1" strike="noStrike">
                <a:solidFill>
                  <a:schemeClr val="dk1"/>
                </a:solidFill>
                <a:latin typeface="arial unicode ms"/>
                <a:ea typeface="Arial Unicode MS"/>
              </a:rPr>
              <a:t>MATLAB</a:t>
            </a:r>
            <a:r>
              <a:rPr b="0" lang="en-US" sz="2400" spc="-1" strike="noStrike">
                <a:solidFill>
                  <a:schemeClr val="dk1"/>
                </a:solidFill>
                <a:latin typeface="arial unicode ms"/>
                <a:ea typeface="Arial Unicode MS"/>
              </a:rPr>
              <a:t> stands for </a:t>
            </a:r>
            <a:r>
              <a:rPr b="1" lang="en-US" sz="2400" spc="-1" strike="noStrike">
                <a:solidFill>
                  <a:schemeClr val="dk1"/>
                </a:solidFill>
                <a:latin typeface="arial unicode ms"/>
                <a:ea typeface="Arial Unicode MS"/>
              </a:rPr>
              <a:t>Mat</a:t>
            </a:r>
            <a:r>
              <a:rPr b="0" lang="en-US" sz="2400" spc="-1" strike="noStrike">
                <a:solidFill>
                  <a:schemeClr val="dk1"/>
                </a:solidFill>
                <a:latin typeface="arial unicode ms"/>
                <a:ea typeface="Arial Unicode MS"/>
              </a:rPr>
              <a:t>rix </a:t>
            </a:r>
            <a:r>
              <a:rPr b="1" lang="en-US" sz="2400" spc="-1" strike="noStrike">
                <a:solidFill>
                  <a:schemeClr val="dk1"/>
                </a:solidFill>
                <a:latin typeface="arial unicode ms"/>
                <a:ea typeface="Arial Unicode MS"/>
              </a:rPr>
              <a:t>Lab</a:t>
            </a:r>
            <a:r>
              <a:rPr b="0" lang="en-US" sz="2400" spc="-1" strike="noStrike">
                <a:solidFill>
                  <a:schemeClr val="dk1"/>
                </a:solidFill>
                <a:latin typeface="arial unicode ms"/>
                <a:ea typeface="Arial Unicode MS"/>
              </a:rPr>
              <a:t>oratory. It is a tool to perform </a:t>
            </a:r>
            <a:r>
              <a:rPr b="0" lang="en-US" sz="2400" spc="-1" strike="noStrike">
                <a:solidFill>
                  <a:schemeClr val="dk1"/>
                </a:solidFill>
                <a:latin typeface="arial unicode ms"/>
                <a:ea typeface="arial unicode ms"/>
              </a:rPr>
              <a:t>mathematical</a:t>
            </a:r>
            <a:r>
              <a:rPr b="0" lang="en-US" sz="2400" spc="-1" strike="noStrike">
                <a:solidFill>
                  <a:schemeClr val="dk1"/>
                </a:solidFill>
                <a:latin typeface="arial unicode ms"/>
                <a:ea typeface="Arial Unicode MS"/>
              </a:rPr>
              <a:t> complex computations. In MATLAB, simplified C is used as the programming language. MATLAB has various inbuilt toolboxes and these toolboxes are mathematical toolbox, drag and drop based GUI, Image processing, Neural networks etc. MATLAB is generally used to implement algorithms, plotting graphs and design user interfaces. MATLAB is used to simulate networks due to availability of high graphics.</a:t>
            </a: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9" name="" descr="">
            <a:hlinkClick r:id="" action="ppaction://media"/>
          </p:cNvPr>
          <p:cNvPicPr/>
          <p:nvPr>
            <a:videoFile r:link="rId1"/>
            <p:extLst>
              <p:ext uri="{DAA4B4D4-6D71-4841-9C94-3DE7FCFB9230}">
                <p14:media r:link="rId2"/>
              </p:ext>
            </p:extLst>
          </p:nvPr>
        </p:nvPicPr>
        <p:blipFill>
          <a:blip r:embed="rId3"/>
          <a:stretch>
            <a:fillRect/>
          </a:stretch>
        </p:blipFill>
        <p:spPr>
          <a:xfrm>
            <a:off x="947880" y="1163520"/>
            <a:ext cx="8010000" cy="452556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685800" y="350280"/>
            <a:ext cx="8229240" cy="1142640"/>
          </a:xfrm>
          <a:prstGeom prst="rect">
            <a:avLst/>
          </a:prstGeom>
          <a:noFill/>
          <a:ln w="0">
            <a:noFill/>
          </a:ln>
        </p:spPr>
        <p:txBody>
          <a:bodyPr lIns="91440" rIns="91440" tIns="45720" bIns="45720" anchor="ctr">
            <a:normAutofit fontScale="87256"/>
          </a:bodyPr>
          <a:p>
            <a:pPr indent="0" algn="ctr" defTabSz="457200">
              <a:lnSpc>
                <a:spcPct val="100000"/>
              </a:lnSpc>
              <a:buNone/>
            </a:pPr>
            <a:r>
              <a:rPr b="0" lang="en-US" sz="4000" spc="-1" strike="noStrike">
                <a:solidFill>
                  <a:schemeClr val="dk1"/>
                </a:solidFill>
                <a:latin typeface="Corbel"/>
              </a:rPr>
              <a:t>Practice : Write and execute a basic MATLAB program</a:t>
            </a:r>
            <a:endParaRPr b="0" lang="en-US" sz="4000" spc="-1" strike="noStrike">
              <a:solidFill>
                <a:schemeClr val="dk1"/>
              </a:solidFill>
              <a:latin typeface="Corbel"/>
            </a:endParaRPr>
          </a:p>
        </p:txBody>
      </p:sp>
      <p:sp>
        <p:nvSpPr>
          <p:cNvPr id="271" name="PlaceHolder 2"/>
          <p:cNvSpPr>
            <a:spLocks noGrp="1"/>
          </p:cNvSpPr>
          <p:nvPr>
            <p:ph/>
          </p:nvPr>
        </p:nvSpPr>
        <p:spPr>
          <a:xfrm>
            <a:off x="980280" y="1855440"/>
            <a:ext cx="7661520" cy="3687840"/>
          </a:xfrm>
          <a:prstGeom prst="rect">
            <a:avLst/>
          </a:prstGeom>
          <a:noFill/>
          <a:ln w="0">
            <a:noFill/>
          </a:ln>
        </p:spPr>
        <p:txBody>
          <a:bodyPr lIns="91440" rIns="91440" tIns="45720" bIns="45720" anchor="t">
            <a:normAutofit/>
          </a:bodyPr>
          <a:p>
            <a:pPr marL="109800" indent="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Basics : </a:t>
            </a:r>
            <a:endParaRPr b="0" lang="en-US" sz="2400" spc="-1" strike="noStrike">
              <a:solidFill>
                <a:schemeClr val="dk1"/>
              </a:solidFill>
              <a:latin typeface="Corbel"/>
            </a:endParaRPr>
          </a:p>
          <a:p>
            <a:pPr marL="285840" indent="-255960" defTabSz="457200">
              <a:lnSpc>
                <a:spcPct val="100000"/>
              </a:lnSpc>
              <a:spcBef>
                <a:spcPts val="479"/>
              </a:spcBef>
              <a:spcAft>
                <a:spcPts val="601"/>
              </a:spcAft>
              <a:buClr>
                <a:srgbClr val="1287c3"/>
              </a:buClr>
              <a:buSzPct val="145000"/>
              <a:buFont typeface="Arial"/>
              <a:buChar char="•"/>
              <a:tabLst>
                <a:tab algn="l" pos="0"/>
              </a:tabLst>
            </a:pPr>
            <a:r>
              <a:rPr b="0" lang="en-US" sz="2400" spc="-1" strike="noStrike">
                <a:solidFill>
                  <a:schemeClr val="dk1"/>
                </a:solidFill>
                <a:latin typeface="arial unicode ms"/>
                <a:ea typeface="arial unicode ms"/>
              </a:rPr>
              <a:t>Task 1 : Open MatLab and hover to the Command Window - place your mouse cursor after the "</a:t>
            </a:r>
            <a:r>
              <a:rPr b="1" lang="en-US" sz="2400" spc="-1" strike="noStrike">
                <a:solidFill>
                  <a:schemeClr val="dk1"/>
                </a:solidFill>
                <a:latin typeface="arial unicode ms"/>
                <a:ea typeface="arial unicode ms"/>
              </a:rPr>
              <a:t>&gt;&gt;</a:t>
            </a:r>
            <a:r>
              <a:rPr b="0" lang="en-US" sz="2400" spc="-1" strike="noStrike">
                <a:solidFill>
                  <a:schemeClr val="dk1"/>
                </a:solidFill>
                <a:latin typeface="arial unicode ms"/>
                <a:ea typeface="arial unicode ms"/>
              </a:rPr>
              <a:t>" sign</a:t>
            </a:r>
            <a:endParaRPr b="0" lang="en-US" sz="2400" spc="-1" strike="noStrike">
              <a:solidFill>
                <a:schemeClr val="dk1"/>
              </a:solidFill>
              <a:latin typeface="Corbel"/>
            </a:endParaRPr>
          </a:p>
          <a:p>
            <a:pPr marL="285840" indent="-255960" defTabSz="457200">
              <a:lnSpc>
                <a:spcPct val="100000"/>
              </a:lnSpc>
              <a:spcBef>
                <a:spcPts val="479"/>
              </a:spcBef>
              <a:spcAft>
                <a:spcPts val="601"/>
              </a:spcAft>
              <a:buClr>
                <a:srgbClr val="1287c3"/>
              </a:buClr>
              <a:buSzPct val="145000"/>
              <a:buFont typeface="Arial"/>
              <a:buChar char="•"/>
              <a:tabLst>
                <a:tab algn="l" pos="0"/>
              </a:tabLst>
            </a:pPr>
            <a:r>
              <a:rPr b="0" lang="en-US" sz="2400" spc="-1" strike="noStrike">
                <a:solidFill>
                  <a:schemeClr val="dk1"/>
                </a:solidFill>
                <a:latin typeface="arial unicode ms"/>
                <a:ea typeface="arial unicode ms"/>
              </a:rPr>
              <a:t>Task 2 : Create a vector x that contains numbers from 1 to 10</a:t>
            </a:r>
            <a:endParaRPr b="0" lang="en-US" sz="2400" spc="-1" strike="noStrike">
              <a:solidFill>
                <a:schemeClr val="dk1"/>
              </a:solidFill>
              <a:latin typeface="Corbel"/>
            </a:endParaRPr>
          </a:p>
          <a:p>
            <a:pPr marL="285840" indent="-255960" defTabSz="457200">
              <a:lnSpc>
                <a:spcPct val="100000"/>
              </a:lnSpc>
              <a:spcBef>
                <a:spcPts val="479"/>
              </a:spcBef>
              <a:spcAft>
                <a:spcPts val="601"/>
              </a:spcAft>
              <a:buClr>
                <a:srgbClr val="1287c3"/>
              </a:buClr>
              <a:buSzPct val="145000"/>
              <a:buFont typeface="Arial"/>
              <a:buChar char="•"/>
              <a:tabLst>
                <a:tab algn="l" pos="0"/>
              </a:tabLst>
            </a:pPr>
            <a:r>
              <a:rPr b="0" lang="en-US" sz="2400" spc="-1" strike="noStrike">
                <a:solidFill>
                  <a:schemeClr val="dk1"/>
                </a:solidFill>
                <a:latin typeface="arial unicode ms"/>
                <a:ea typeface="arial unicode ms"/>
              </a:rPr>
              <a:t>Task 3 : Create a vector y that is equal to the square root of x</a:t>
            </a: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465120"/>
            <a:ext cx="8229240" cy="1142640"/>
          </a:xfrm>
          <a:prstGeom prst="rect">
            <a:avLst/>
          </a:prstGeom>
          <a:noFill/>
          <a:ln w="0">
            <a:noFill/>
          </a:ln>
        </p:spPr>
        <p:txBody>
          <a:bodyPr lIns="91440" rIns="91440" tIns="45720" bIns="45720" anchor="ctr">
            <a:normAutofit fontScale="87256"/>
          </a:bodyPr>
          <a:p>
            <a:pPr indent="0" algn="ctr" defTabSz="457200">
              <a:lnSpc>
                <a:spcPct val="100000"/>
              </a:lnSpc>
              <a:buNone/>
            </a:pPr>
            <a:r>
              <a:rPr b="0" lang="en-US" sz="4000" spc="-1" strike="noStrike">
                <a:solidFill>
                  <a:schemeClr val="dk1"/>
                </a:solidFill>
                <a:latin typeface="Corbel"/>
              </a:rPr>
              <a:t>Practice : Write and execute a basic MATLAB program</a:t>
            </a:r>
            <a:endParaRPr b="0" lang="en-US" sz="4000" spc="-1" strike="noStrike">
              <a:solidFill>
                <a:schemeClr val="dk1"/>
              </a:solidFill>
              <a:latin typeface="Corbel"/>
            </a:endParaRPr>
          </a:p>
        </p:txBody>
      </p:sp>
      <p:sp>
        <p:nvSpPr>
          <p:cNvPr id="273" name="PlaceHolder 2"/>
          <p:cNvSpPr>
            <a:spLocks noGrp="1"/>
          </p:cNvSpPr>
          <p:nvPr>
            <p:ph/>
          </p:nvPr>
        </p:nvSpPr>
        <p:spPr>
          <a:xfrm>
            <a:off x="888840" y="2470320"/>
            <a:ext cx="7581600" cy="3039480"/>
          </a:xfrm>
          <a:prstGeom prst="rect">
            <a:avLst/>
          </a:prstGeom>
          <a:noFill/>
          <a:ln w="0">
            <a:noFill/>
          </a:ln>
        </p:spPr>
        <p:txBody>
          <a:bodyPr lIns="91440" rIns="91440" tIns="45720" bIns="45720" anchor="t">
            <a:normAutofit/>
          </a:bodyPr>
          <a:p>
            <a:pPr marL="285840" indent="-255960" defTabSz="457200">
              <a:lnSpc>
                <a:spcPct val="100000"/>
              </a:lnSpc>
              <a:spcBef>
                <a:spcPts val="479"/>
              </a:spcBef>
              <a:spcAft>
                <a:spcPts val="601"/>
              </a:spcAft>
              <a:buClr>
                <a:srgbClr val="1287c3"/>
              </a:buClr>
              <a:buSzPct val="145000"/>
              <a:buFont typeface="Arial"/>
              <a:buChar char="•"/>
            </a:pPr>
            <a:r>
              <a:rPr b="0" lang="en-US" sz="2400" spc="-1" strike="noStrike">
                <a:solidFill>
                  <a:schemeClr val="dk1"/>
                </a:solidFill>
                <a:latin typeface="arial unicode ms"/>
                <a:ea typeface="arial unicode ms"/>
              </a:rPr>
              <a:t>Task 4 : Plot y against x</a:t>
            </a:r>
            <a:endParaRPr b="0" lang="en-US" sz="2400" spc="-1" strike="noStrike">
              <a:solidFill>
                <a:schemeClr val="dk1"/>
              </a:solidFill>
              <a:latin typeface="Corbel"/>
            </a:endParaRPr>
          </a:p>
          <a:p>
            <a:pPr marL="109800" indent="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Do you recognize this function ?</a:t>
            </a:r>
            <a:endParaRPr b="0" lang="en-US" sz="2400" spc="-1" strike="noStrike">
              <a:solidFill>
                <a:schemeClr val="dk1"/>
              </a:solidFill>
              <a:latin typeface="Corbel"/>
            </a:endParaRPr>
          </a:p>
          <a:p>
            <a:pPr marL="285840" indent="-255960" defTabSz="457200">
              <a:lnSpc>
                <a:spcPct val="100000"/>
              </a:lnSpc>
              <a:spcBef>
                <a:spcPts val="479"/>
              </a:spcBef>
              <a:spcAft>
                <a:spcPts val="601"/>
              </a:spcAft>
              <a:buClr>
                <a:srgbClr val="1287c3"/>
              </a:buClr>
              <a:buSzPct val="145000"/>
              <a:buFont typeface="Arial"/>
              <a:buChar char="•"/>
              <a:tabLst>
                <a:tab algn="l" pos="0"/>
              </a:tabLst>
            </a:pPr>
            <a:r>
              <a:rPr b="0" lang="en-US" sz="2400" spc="-1" strike="noStrike">
                <a:solidFill>
                  <a:schemeClr val="dk1"/>
                </a:solidFill>
                <a:latin typeface="arial unicode ms"/>
                <a:ea typeface="arial unicode ms"/>
              </a:rPr>
              <a:t>Task 5 : Switch to the Live Script Editor</a:t>
            </a:r>
            <a:endParaRPr b="0" lang="en-US" sz="2400" spc="-1" strike="noStrike">
              <a:solidFill>
                <a:schemeClr val="dk1"/>
              </a:solidFill>
              <a:latin typeface="Corbel"/>
            </a:endParaRPr>
          </a:p>
          <a:p>
            <a:pPr marL="109800" indent="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What differences with the normal Script Editor can you notice ?</a:t>
            </a:r>
            <a:endParaRPr b="0" lang="en-US" sz="2400" spc="-1" strike="noStrike">
              <a:solidFill>
                <a:schemeClr val="dk1"/>
              </a:solidFill>
              <a:latin typeface="Corbel"/>
            </a:endParaRPr>
          </a:p>
          <a:p>
            <a:pPr marL="285840" indent="-255960" defTabSz="457200">
              <a:lnSpc>
                <a:spcPct val="100000"/>
              </a:lnSpc>
              <a:spcBef>
                <a:spcPts val="479"/>
              </a:spcBef>
              <a:spcAft>
                <a:spcPts val="601"/>
              </a:spcAft>
              <a:buClr>
                <a:srgbClr val="1287c3"/>
              </a:buClr>
              <a:buSzPct val="145000"/>
              <a:buFont typeface="Arial"/>
              <a:buChar char="•"/>
              <a:tabLst>
                <a:tab algn="l" pos="0"/>
              </a:tabLst>
            </a:pPr>
            <a:r>
              <a:rPr b="0" lang="en-US" sz="2400" spc="-1" strike="noStrike">
                <a:solidFill>
                  <a:schemeClr val="dk1"/>
                </a:solidFill>
                <a:latin typeface="arial unicode ms"/>
                <a:ea typeface="arial unicode ms"/>
              </a:rPr>
              <a:t>Task 6 : Investigate the display settings</a:t>
            </a:r>
            <a:endParaRPr b="0" lang="en-US" sz="2400" spc="-1" strike="noStrike">
              <a:solidFill>
                <a:schemeClr val="dk1"/>
              </a:solidFill>
              <a:latin typeface="Corbel"/>
            </a:endParaRPr>
          </a:p>
          <a:p>
            <a:pPr indent="0" defTabSz="457200">
              <a:lnSpc>
                <a:spcPct val="100000"/>
              </a:lnSpc>
              <a:spcBef>
                <a:spcPts val="479"/>
              </a:spcBef>
              <a:spcAft>
                <a:spcPts val="601"/>
              </a:spcAft>
              <a:buNone/>
              <a:tabLst>
                <a:tab algn="l" pos="0"/>
              </a:tabLst>
            </a:pP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685800" y="287280"/>
            <a:ext cx="8229240" cy="1142640"/>
          </a:xfrm>
          <a:prstGeom prst="rect">
            <a:avLst/>
          </a:prstGeom>
          <a:noFill/>
          <a:ln w="0">
            <a:noFill/>
          </a:ln>
        </p:spPr>
        <p:txBody>
          <a:bodyPr lIns="91440" rIns="91440" tIns="45720" bIns="45720" anchor="ctr">
            <a:normAutofit fontScale="87256"/>
          </a:bodyPr>
          <a:p>
            <a:pPr indent="0" algn="ctr" defTabSz="457200">
              <a:lnSpc>
                <a:spcPct val="100000"/>
              </a:lnSpc>
              <a:buNone/>
            </a:pPr>
            <a:r>
              <a:rPr b="0" lang="en-US" sz="4000" spc="-1" strike="noStrike">
                <a:solidFill>
                  <a:schemeClr val="dk1"/>
                </a:solidFill>
                <a:latin typeface="Corbel"/>
              </a:rPr>
              <a:t>Practice : Write and execute a basic MATLAB program</a:t>
            </a:r>
            <a:endParaRPr b="0" lang="en-US" sz="4000" spc="-1" strike="noStrike">
              <a:solidFill>
                <a:schemeClr val="dk1"/>
              </a:solidFill>
              <a:latin typeface="Corbel"/>
            </a:endParaRPr>
          </a:p>
        </p:txBody>
      </p:sp>
      <p:sp>
        <p:nvSpPr>
          <p:cNvPr id="275" name="PlaceHolder 2"/>
          <p:cNvSpPr>
            <a:spLocks noGrp="1"/>
          </p:cNvSpPr>
          <p:nvPr>
            <p:ph/>
          </p:nvPr>
        </p:nvSpPr>
        <p:spPr>
          <a:xfrm>
            <a:off x="1015920" y="2165400"/>
            <a:ext cx="7111800" cy="3102840"/>
          </a:xfrm>
          <a:prstGeom prst="rect">
            <a:avLst/>
          </a:prstGeom>
          <a:noFill/>
          <a:ln w="0">
            <a:noFill/>
          </a:ln>
        </p:spPr>
        <p:txBody>
          <a:bodyPr lIns="91440" rIns="91440" tIns="45720" bIns="45720" anchor="t">
            <a:normAutofit fontScale="98294" lnSpcReduction="10000"/>
          </a:bodyPr>
          <a:p>
            <a:pPr marL="109800" indent="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Yay ! You are doing well !</a:t>
            </a:r>
            <a:endParaRPr b="0" lang="en-US" sz="2400" spc="-1" strike="noStrike">
              <a:solidFill>
                <a:schemeClr val="dk1"/>
              </a:solidFill>
              <a:latin typeface="Corbel"/>
            </a:endParaRPr>
          </a:p>
          <a:p>
            <a:pPr marL="109800" indent="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Now a bit more complex :</a:t>
            </a:r>
            <a:endParaRPr b="0" lang="en-US" sz="2400" spc="-1" strike="noStrike">
              <a:solidFill>
                <a:schemeClr val="dk1"/>
              </a:solidFill>
              <a:latin typeface="Corbel"/>
            </a:endParaRPr>
          </a:p>
          <a:p>
            <a:pPr marL="285840" indent="-255960" defTabSz="457200">
              <a:lnSpc>
                <a:spcPct val="100000"/>
              </a:lnSpc>
              <a:spcBef>
                <a:spcPts val="479"/>
              </a:spcBef>
              <a:spcAft>
                <a:spcPts val="601"/>
              </a:spcAft>
              <a:buClr>
                <a:srgbClr val="1287c3"/>
              </a:buClr>
              <a:buSzPct val="145000"/>
              <a:buFont typeface="Arial"/>
              <a:buChar char="•"/>
              <a:tabLst>
                <a:tab algn="l" pos="0"/>
              </a:tabLst>
            </a:pPr>
            <a:r>
              <a:rPr b="0" lang="en-US" sz="2400" spc="-1" strike="noStrike">
                <a:solidFill>
                  <a:schemeClr val="dk1"/>
                </a:solidFill>
                <a:latin typeface="arial unicode ms"/>
                <a:ea typeface="arial unicode ms"/>
              </a:rPr>
              <a:t>Task 1 : Add comments to your code</a:t>
            </a:r>
            <a:endParaRPr b="0" lang="en-US" sz="2400" spc="-1" strike="noStrike">
              <a:solidFill>
                <a:schemeClr val="dk1"/>
              </a:solidFill>
              <a:latin typeface="Corbel"/>
            </a:endParaRPr>
          </a:p>
          <a:p>
            <a:pPr marL="285840" indent="-255960" defTabSz="457200">
              <a:lnSpc>
                <a:spcPct val="100000"/>
              </a:lnSpc>
              <a:spcBef>
                <a:spcPts val="479"/>
              </a:spcBef>
              <a:spcAft>
                <a:spcPts val="601"/>
              </a:spcAft>
              <a:buClr>
                <a:srgbClr val="1287c3"/>
              </a:buClr>
              <a:buSzPct val="145000"/>
              <a:buFont typeface="Arial"/>
              <a:buChar char="•"/>
              <a:tabLst>
                <a:tab algn="l" pos="0"/>
              </a:tabLst>
            </a:pPr>
            <a:r>
              <a:rPr b="0" lang="en-US" sz="2400" spc="-1" strike="noStrike">
                <a:solidFill>
                  <a:schemeClr val="dk1"/>
                </a:solidFill>
                <a:latin typeface="arial unicode ms"/>
                <a:ea typeface="arial unicode ms"/>
              </a:rPr>
              <a:t>Task 2 : Add sections to your code</a:t>
            </a:r>
            <a:endParaRPr b="0" lang="en-US" sz="2400" spc="-1" strike="noStrike">
              <a:solidFill>
                <a:schemeClr val="dk1"/>
              </a:solidFill>
              <a:latin typeface="Corbel"/>
            </a:endParaRPr>
          </a:p>
          <a:p>
            <a:pPr marL="285840" indent="-255960" defTabSz="457200">
              <a:lnSpc>
                <a:spcPct val="100000"/>
              </a:lnSpc>
              <a:spcBef>
                <a:spcPts val="479"/>
              </a:spcBef>
              <a:spcAft>
                <a:spcPts val="601"/>
              </a:spcAft>
              <a:buClr>
                <a:srgbClr val="1287c3"/>
              </a:buClr>
              <a:buSzPct val="145000"/>
              <a:buFont typeface="Arial"/>
              <a:buChar char="•"/>
              <a:tabLst>
                <a:tab algn="l" pos="0"/>
              </a:tabLst>
            </a:pPr>
            <a:r>
              <a:rPr b="0" lang="en-US" sz="2400" spc="-1" strike="noStrike">
                <a:solidFill>
                  <a:schemeClr val="dk1"/>
                </a:solidFill>
                <a:latin typeface="arial unicode ms"/>
                <a:ea typeface="arial unicode ms"/>
              </a:rPr>
              <a:t>Task 3 : Run the code with your new formatting</a:t>
            </a:r>
            <a:endParaRPr b="0" lang="en-US" sz="2400" spc="-1" strike="noStrike">
              <a:solidFill>
                <a:schemeClr val="dk1"/>
              </a:solidFill>
              <a:latin typeface="Corbel"/>
            </a:endParaRPr>
          </a:p>
          <a:p>
            <a:pPr marL="29880" indent="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What do you notice ?</a:t>
            </a:r>
            <a:endParaRPr b="0" lang="en-US" sz="2400" spc="-1" strike="noStrike">
              <a:solidFill>
                <a:schemeClr val="dk1"/>
              </a:solidFill>
              <a:latin typeface="Corbel"/>
            </a:endParaRPr>
          </a:p>
          <a:p>
            <a:pPr indent="0" defTabSz="457200">
              <a:lnSpc>
                <a:spcPct val="100000"/>
              </a:lnSpc>
              <a:spcBef>
                <a:spcPts val="479"/>
              </a:spcBef>
              <a:spcAft>
                <a:spcPts val="601"/>
              </a:spcAft>
              <a:buNone/>
              <a:tabLst>
                <a:tab algn="l" pos="0"/>
              </a:tabLst>
            </a:pPr>
            <a:endParaRPr b="0" lang="en-US" sz="2400" spc="-1" strike="noStrike">
              <a:solidFill>
                <a:schemeClr val="dk1"/>
              </a:solidFill>
              <a:latin typeface="Corbel"/>
            </a:endParaRPr>
          </a:p>
          <a:p>
            <a:pPr marL="109800" indent="0" defTabSz="457200">
              <a:lnSpc>
                <a:spcPct val="100000"/>
              </a:lnSpc>
              <a:spcBef>
                <a:spcPts val="479"/>
              </a:spcBef>
              <a:spcAft>
                <a:spcPts val="601"/>
              </a:spcAft>
              <a:buNone/>
              <a:tabLst>
                <a:tab algn="l" pos="0"/>
              </a:tabLst>
            </a:pPr>
            <a:endParaRPr b="0" lang="en-US" sz="2400" spc="-1" strike="noStrike">
              <a:solidFill>
                <a:schemeClr val="dk1"/>
              </a:solidFill>
              <a:latin typeface="Corbel"/>
            </a:endParaRPr>
          </a:p>
          <a:p>
            <a:pPr indent="0" defTabSz="457200">
              <a:lnSpc>
                <a:spcPct val="100000"/>
              </a:lnSpc>
              <a:spcBef>
                <a:spcPts val="479"/>
              </a:spcBef>
              <a:spcAft>
                <a:spcPts val="601"/>
              </a:spcAft>
              <a:buNone/>
              <a:tabLst>
                <a:tab algn="l" pos="0"/>
              </a:tabLst>
            </a:pP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419040" y="279360"/>
            <a:ext cx="8229240" cy="1142640"/>
          </a:xfrm>
          <a:prstGeom prst="rect">
            <a:avLst/>
          </a:prstGeom>
          <a:noFill/>
          <a:ln w="0">
            <a:noFill/>
          </a:ln>
        </p:spPr>
        <p:txBody>
          <a:bodyPr lIns="91440" rIns="91440" tIns="45720" bIns="45720" anchor="ctr">
            <a:normAutofit/>
          </a:bodyPr>
          <a:p>
            <a:pPr indent="0" algn="ctr" defTabSz="457200">
              <a:lnSpc>
                <a:spcPct val="100000"/>
              </a:lnSpc>
              <a:buNone/>
            </a:pPr>
            <a:r>
              <a:rPr b="0" lang="en-US" sz="3600" spc="-1" strike="noStrike">
                <a:solidFill>
                  <a:schemeClr val="dk1"/>
                </a:solidFill>
                <a:latin typeface="Corbel"/>
              </a:rPr>
              <a:t>Uses of MATLAB</a:t>
            </a:r>
            <a:endParaRPr b="0" lang="en-US" sz="3600" spc="-1" strike="noStrike">
              <a:solidFill>
                <a:schemeClr val="dk1"/>
              </a:solidFill>
              <a:latin typeface="Corbel"/>
            </a:endParaRPr>
          </a:p>
        </p:txBody>
      </p:sp>
      <p:sp>
        <p:nvSpPr>
          <p:cNvPr id="277" name="PlaceHolder 2"/>
          <p:cNvSpPr>
            <a:spLocks noGrp="1"/>
          </p:cNvSpPr>
          <p:nvPr>
            <p:ph/>
          </p:nvPr>
        </p:nvSpPr>
        <p:spPr>
          <a:xfrm>
            <a:off x="1028880" y="1917720"/>
            <a:ext cx="7949880" cy="4279680"/>
          </a:xfrm>
          <a:prstGeom prst="rect">
            <a:avLst/>
          </a:prstGeom>
          <a:noFill/>
          <a:ln w="0">
            <a:noFill/>
          </a:ln>
        </p:spPr>
        <p:txBody>
          <a:bodyPr lIns="91440" rIns="91440" tIns="45720" bIns="45720" anchor="t">
            <a:normAutofit/>
          </a:bodyPr>
          <a:p>
            <a:pPr marL="285840" indent="-285840" defTabSz="457200">
              <a:lnSpc>
                <a:spcPct val="100000"/>
              </a:lnSpc>
              <a:spcBef>
                <a:spcPts val="479"/>
              </a:spcBef>
              <a:spcAft>
                <a:spcPts val="601"/>
              </a:spcAft>
              <a:buClr>
                <a:srgbClr val="1287c3"/>
              </a:buClr>
              <a:buSzPct val="145000"/>
              <a:buFont typeface="Arial"/>
              <a:buChar char="•"/>
            </a:pPr>
            <a:r>
              <a:rPr b="0" lang="en-US" sz="2400" spc="-1" strike="noStrike">
                <a:solidFill>
                  <a:schemeClr val="dk1"/>
                </a:solidFill>
                <a:latin typeface="arial unicode ms"/>
                <a:ea typeface="arial unicode ms"/>
              </a:rPr>
              <a:t>MATLAB finds its application in signal processing and communication.</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n-US" sz="2400" spc="-1" strike="noStrike">
                <a:solidFill>
                  <a:schemeClr val="dk1"/>
                </a:solidFill>
                <a:latin typeface="arial unicode ms"/>
                <a:ea typeface="arial unicode ms"/>
              </a:rPr>
              <a:t>MATLAB is used to perform complex matrix operations which is useful in case of image and video processing.</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n-US" sz="2400" spc="-1" strike="noStrike">
                <a:solidFill>
                  <a:schemeClr val="dk1"/>
                </a:solidFill>
                <a:latin typeface="arial unicode ms"/>
                <a:ea typeface="arial unicode ms"/>
              </a:rPr>
              <a:t>Matlab provides certain graphical and statistical functions along with our such interesting features which makes it popular for a wide range of use.</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n-US" sz="2400" spc="-1" strike="noStrike">
                <a:solidFill>
                  <a:schemeClr val="dk1"/>
                </a:solidFill>
                <a:latin typeface="arial unicode ms"/>
                <a:ea typeface="arial unicode ms"/>
              </a:rPr>
              <a:t>Matlab is used in computational biology and computational finance.</a:t>
            </a:r>
            <a:endParaRPr b="0" lang="en-US" sz="2400" spc="-1" strike="noStrike">
              <a:solidFill>
                <a:schemeClr val="dk1"/>
              </a:solidFill>
              <a:latin typeface="Corbel"/>
            </a:endParaRPr>
          </a:p>
          <a:p>
            <a:pPr indent="0" defTabSz="457200">
              <a:lnSpc>
                <a:spcPct val="100000"/>
              </a:lnSpc>
              <a:spcBef>
                <a:spcPts val="479"/>
              </a:spcBef>
              <a:spcAft>
                <a:spcPts val="601"/>
              </a:spcAft>
              <a:buNone/>
            </a:pPr>
            <a:endParaRPr b="0" lang="en-US" sz="2400" spc="-1" strike="noStrike">
              <a:solidFill>
                <a:schemeClr val="dk1"/>
              </a:solidFill>
              <a:latin typeface="Corbel"/>
            </a:endParaRPr>
          </a:p>
          <a:p>
            <a:pPr indent="0" defTabSz="457200">
              <a:lnSpc>
                <a:spcPct val="100000"/>
              </a:lnSpc>
              <a:spcBef>
                <a:spcPts val="479"/>
              </a:spcBef>
              <a:spcAft>
                <a:spcPts val="601"/>
              </a:spcAft>
              <a:buNone/>
            </a:pP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685800" y="291960"/>
            <a:ext cx="7772040" cy="1187280"/>
          </a:xfrm>
          <a:prstGeom prst="rect">
            <a:avLst/>
          </a:prstGeom>
          <a:noFill/>
          <a:ln w="0">
            <a:noFill/>
          </a:ln>
        </p:spPr>
        <p:txBody>
          <a:bodyPr lIns="91440" rIns="91440" tIns="45720" bIns="45720" anchor="ctr">
            <a:normAutofit/>
          </a:bodyPr>
          <a:p>
            <a:pPr indent="0" algn="ctr" defTabSz="457200">
              <a:lnSpc>
                <a:spcPct val="100000"/>
              </a:lnSpc>
              <a:buNone/>
            </a:pPr>
            <a:r>
              <a:rPr b="0" lang="en-US" sz="3600" spc="-1" strike="noStrike">
                <a:solidFill>
                  <a:schemeClr val="dk1"/>
                </a:solidFill>
                <a:latin typeface="Corbel"/>
              </a:rPr>
              <a:t>Advantages of MATLAB</a:t>
            </a:r>
            <a:endParaRPr b="0" lang="en-US" sz="3600" spc="-1" strike="noStrike">
              <a:solidFill>
                <a:schemeClr val="dk1"/>
              </a:solidFill>
              <a:latin typeface="Corbel"/>
            </a:endParaRPr>
          </a:p>
        </p:txBody>
      </p:sp>
      <p:sp>
        <p:nvSpPr>
          <p:cNvPr id="279" name="PlaceHolder 2"/>
          <p:cNvSpPr>
            <a:spLocks noGrp="1"/>
          </p:cNvSpPr>
          <p:nvPr>
            <p:ph/>
          </p:nvPr>
        </p:nvSpPr>
        <p:spPr>
          <a:xfrm>
            <a:off x="1181160" y="1708200"/>
            <a:ext cx="7860960" cy="4360320"/>
          </a:xfrm>
          <a:prstGeom prst="rect">
            <a:avLst/>
          </a:prstGeom>
          <a:noFill/>
          <a:ln w="0">
            <a:noFill/>
          </a:ln>
        </p:spPr>
        <p:txBody>
          <a:bodyPr lIns="91440" rIns="91440" tIns="45720" bIns="45720" anchor="t">
            <a:normAutofit/>
          </a:bodyPr>
          <a:p>
            <a:pPr marL="285840" indent="-285840" defTabSz="457200">
              <a:lnSpc>
                <a:spcPct val="100000"/>
              </a:lnSpc>
              <a:spcBef>
                <a:spcPts val="479"/>
              </a:spcBef>
              <a:spcAft>
                <a:spcPts val="601"/>
              </a:spcAft>
              <a:buClr>
                <a:srgbClr val="1287c3"/>
              </a:buClr>
              <a:buSzPct val="145000"/>
              <a:buFont typeface="Arial"/>
              <a:buChar char="•"/>
            </a:pPr>
            <a:r>
              <a:rPr b="0" lang="en-US" sz="2400" spc="-1" strike="noStrike">
                <a:solidFill>
                  <a:schemeClr val="dk1"/>
                </a:solidFill>
                <a:latin typeface="arial unicode ms"/>
                <a:ea typeface="arial unicode ms"/>
              </a:rPr>
              <a:t>Being an interpreted language, Matlab is easy to use.</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n-US" sz="2400" spc="-1" strike="noStrike">
                <a:solidFill>
                  <a:schemeClr val="dk1"/>
                </a:solidFill>
                <a:latin typeface="arial unicode ms"/>
                <a:ea typeface="arial unicode ms"/>
              </a:rPr>
              <a:t>Matlab provides built-in integrated development environment using which programs can be written easily.</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n-US" sz="2400" spc="-1" strike="noStrike">
                <a:solidFill>
                  <a:schemeClr val="dk1"/>
                </a:solidFill>
                <a:latin typeface="arial unicode ms"/>
                <a:ea typeface="arial unicode ms"/>
              </a:rPr>
              <a:t>Matlab is platform independent in the sense that it can run on different platforms.</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n-US" sz="2400" spc="-1" strike="noStrike">
                <a:solidFill>
                  <a:schemeClr val="dk1"/>
                </a:solidFill>
                <a:latin typeface="arial unicode ms"/>
                <a:ea typeface="arial unicode ms"/>
              </a:rPr>
              <a:t>Matlab has a vast library of predefined functions that provide solutions to various technical problems.</a:t>
            </a: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685800" y="241200"/>
            <a:ext cx="7772040" cy="1187280"/>
          </a:xfrm>
          <a:prstGeom prst="rect">
            <a:avLst/>
          </a:prstGeom>
          <a:noFill/>
          <a:ln w="0">
            <a:noFill/>
          </a:ln>
        </p:spPr>
        <p:txBody>
          <a:bodyPr lIns="91440" rIns="91440" tIns="45720" bIns="45720" anchor="ctr">
            <a:normAutofit/>
          </a:bodyPr>
          <a:p>
            <a:pPr indent="0" algn="ctr" defTabSz="457200">
              <a:lnSpc>
                <a:spcPct val="100000"/>
              </a:lnSpc>
              <a:buNone/>
            </a:pPr>
            <a:r>
              <a:rPr b="0" lang="en-US" sz="3600" spc="-1" strike="noStrike">
                <a:solidFill>
                  <a:schemeClr val="dk1"/>
                </a:solidFill>
                <a:latin typeface="Corbel"/>
              </a:rPr>
              <a:t>Disadvantages of MATLAB</a:t>
            </a:r>
            <a:endParaRPr b="0" lang="en-US" sz="3600" spc="-1" strike="noStrike">
              <a:solidFill>
                <a:schemeClr val="dk1"/>
              </a:solidFill>
              <a:latin typeface="Corbel"/>
            </a:endParaRPr>
          </a:p>
        </p:txBody>
      </p:sp>
      <p:sp>
        <p:nvSpPr>
          <p:cNvPr id="281" name="PlaceHolder 2"/>
          <p:cNvSpPr>
            <a:spLocks noGrp="1"/>
          </p:cNvSpPr>
          <p:nvPr>
            <p:ph/>
          </p:nvPr>
        </p:nvSpPr>
        <p:spPr>
          <a:xfrm>
            <a:off x="952560" y="1708200"/>
            <a:ext cx="7772040" cy="4080960"/>
          </a:xfrm>
          <a:prstGeom prst="rect">
            <a:avLst/>
          </a:prstGeom>
          <a:noFill/>
          <a:ln w="0">
            <a:noFill/>
          </a:ln>
        </p:spPr>
        <p:txBody>
          <a:bodyPr lIns="91440" rIns="91440" tIns="45720" bIns="45720" anchor="t">
            <a:normAutofit/>
          </a:bodyPr>
          <a:p>
            <a:pPr marL="285840" indent="-255960" defTabSz="457200">
              <a:lnSpc>
                <a:spcPct val="100000"/>
              </a:lnSpc>
              <a:spcBef>
                <a:spcPts val="479"/>
              </a:spcBef>
              <a:spcAft>
                <a:spcPts val="601"/>
              </a:spcAft>
              <a:buClr>
                <a:srgbClr val="1287c3"/>
              </a:buClr>
              <a:buSzPct val="145000"/>
              <a:buFont typeface="Arial"/>
              <a:buChar char="•"/>
            </a:pPr>
            <a:r>
              <a:rPr b="0" lang="en-US" sz="2400" spc="-1" strike="noStrike">
                <a:solidFill>
                  <a:schemeClr val="dk1"/>
                </a:solidFill>
                <a:latin typeface="arial unicode ms"/>
                <a:ea typeface="arial unicode ms"/>
              </a:rPr>
              <a:t>The main disadvantage of Matlab is that it is an interpreted language which means that it takes more time to execute than other compiled languages i.e. its execution speed is slow.</a:t>
            </a:r>
            <a:endParaRPr b="0" lang="en-US" sz="2400" spc="-1" strike="noStrike">
              <a:solidFill>
                <a:schemeClr val="dk1"/>
              </a:solidFill>
              <a:latin typeface="Corbel"/>
            </a:endParaRPr>
          </a:p>
          <a:p>
            <a:pPr marL="285840" indent="-255960" defTabSz="457200">
              <a:lnSpc>
                <a:spcPct val="100000"/>
              </a:lnSpc>
              <a:spcBef>
                <a:spcPts val="479"/>
              </a:spcBef>
              <a:spcAft>
                <a:spcPts val="601"/>
              </a:spcAft>
              <a:buClr>
                <a:srgbClr val="1287c3"/>
              </a:buClr>
              <a:buSzPct val="145000"/>
              <a:buFont typeface="Arial"/>
              <a:buChar char="•"/>
            </a:pPr>
            <a:r>
              <a:rPr b="0" lang="en-US" sz="2400" spc="-1" strike="noStrike">
                <a:solidFill>
                  <a:schemeClr val="dk1"/>
                </a:solidFill>
                <a:latin typeface="arial unicode ms"/>
                <a:ea typeface="arial unicode ms"/>
              </a:rPr>
              <a:t>The second disadvantage is the cost. It is more expensive than the regular C or Fortran compiler. Therefore, individuals find it expensive to purchase.</a:t>
            </a: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2" name="" descr="">
            <a:hlinkClick r:id="" action="ppaction://media"/>
          </p:cNvPr>
          <p:cNvPicPr/>
          <p:nvPr>
            <a:videoFile r:link="rId1"/>
            <p:extLst>
              <p:ext uri="{DAA4B4D4-6D71-4841-9C94-3DE7FCFB9230}">
                <p14:media r:link="rId2"/>
              </p:ext>
            </p:extLst>
          </p:nvPr>
        </p:nvPicPr>
        <p:blipFill>
          <a:blip r:embed="rId3"/>
          <a:stretch>
            <a:fillRect/>
          </a:stretch>
        </p:blipFill>
        <p:spPr>
          <a:xfrm>
            <a:off x="947880" y="1163520"/>
            <a:ext cx="8010000" cy="452556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685800" y="216000"/>
            <a:ext cx="7772040" cy="1187280"/>
          </a:xfrm>
          <a:prstGeom prst="rect">
            <a:avLst/>
          </a:prstGeom>
          <a:noFill/>
          <a:ln w="0">
            <a:noFill/>
          </a:ln>
        </p:spPr>
        <p:txBody>
          <a:bodyPr lIns="91440" rIns="91440" tIns="45720" bIns="45720" anchor="ctr">
            <a:normAutofit/>
          </a:bodyPr>
          <a:p>
            <a:pPr indent="0" algn="ctr" defTabSz="457200">
              <a:lnSpc>
                <a:spcPct val="100000"/>
              </a:lnSpc>
              <a:buNone/>
            </a:pPr>
            <a:r>
              <a:rPr b="0" lang="en-US" sz="3600" spc="-1" strike="noStrike">
                <a:solidFill>
                  <a:schemeClr val="dk1"/>
                </a:solidFill>
                <a:latin typeface="Corbel"/>
              </a:rPr>
              <a:t>Before you go</a:t>
            </a:r>
            <a:endParaRPr b="0" lang="en-US" sz="3600" spc="-1" strike="noStrike">
              <a:solidFill>
                <a:schemeClr val="dk1"/>
              </a:solidFill>
              <a:latin typeface="Corbel"/>
            </a:endParaRPr>
          </a:p>
        </p:txBody>
      </p:sp>
      <p:sp>
        <p:nvSpPr>
          <p:cNvPr id="284" name="PlaceHolder 2"/>
          <p:cNvSpPr>
            <a:spLocks noGrp="1"/>
          </p:cNvSpPr>
          <p:nvPr>
            <p:ph/>
          </p:nvPr>
        </p:nvSpPr>
        <p:spPr>
          <a:xfrm>
            <a:off x="2006640" y="1403640"/>
            <a:ext cx="7022880" cy="5147640"/>
          </a:xfrm>
          <a:prstGeom prst="rect">
            <a:avLst/>
          </a:prstGeom>
          <a:noFill/>
          <a:ln w="0">
            <a:noFill/>
          </a:ln>
        </p:spPr>
        <p:txBody>
          <a:bodyPr lIns="91440" rIns="91440" tIns="45720" bIns="45720" anchor="t">
            <a:normAutofit fontScale="87465"/>
          </a:bodyPr>
          <a:p>
            <a:pPr marL="285840" indent="-255960" defTabSz="457200">
              <a:lnSpc>
                <a:spcPct val="100000"/>
              </a:lnSpc>
              <a:spcBef>
                <a:spcPts val="479"/>
              </a:spcBef>
              <a:spcAft>
                <a:spcPts val="601"/>
              </a:spcAft>
              <a:buClr>
                <a:srgbClr val="1287c3"/>
              </a:buClr>
              <a:buSzPct val="145000"/>
              <a:buFont typeface="Arial"/>
              <a:buChar char="•"/>
            </a:pPr>
            <a:r>
              <a:rPr b="1" lang="en-US" sz="2400" spc="-1" strike="noStrike">
                <a:solidFill>
                  <a:schemeClr val="dk1"/>
                </a:solidFill>
                <a:latin typeface="arial unicode ms"/>
                <a:ea typeface="arial unicode ms"/>
              </a:rPr>
              <a:t>Additional resources</a:t>
            </a:r>
            <a:endParaRPr b="0" lang="en-US" sz="2400" spc="-1" strike="noStrike">
              <a:solidFill>
                <a:schemeClr val="dk1"/>
              </a:solidFill>
              <a:latin typeface="Corbel"/>
            </a:endParaRPr>
          </a:p>
          <a:p>
            <a:pPr indent="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MATLAB Documentation and Community are</a:t>
            </a:r>
            <a:endParaRPr b="0" lang="en-US" sz="2400" spc="-1" strike="noStrike">
              <a:solidFill>
                <a:schemeClr val="dk1"/>
              </a:solidFill>
              <a:latin typeface="Corbel"/>
            </a:endParaRPr>
          </a:p>
          <a:p>
            <a:pPr marL="285840" indent="-25596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Very helpful if you need some assistance</a:t>
            </a:r>
            <a:endParaRPr b="0" lang="en-US" sz="2400" spc="-1" strike="noStrike">
              <a:solidFill>
                <a:schemeClr val="dk1"/>
              </a:solidFill>
              <a:latin typeface="Corbel"/>
            </a:endParaRPr>
          </a:p>
          <a:p>
            <a:pPr marL="285840" indent="-255960" defTabSz="457200">
              <a:lnSpc>
                <a:spcPct val="100000"/>
              </a:lnSpc>
              <a:spcBef>
                <a:spcPts val="479"/>
              </a:spcBef>
              <a:spcAft>
                <a:spcPts val="601"/>
              </a:spcAft>
              <a:buNone/>
              <a:tabLst>
                <a:tab algn="l" pos="0"/>
              </a:tabLst>
            </a:pPr>
            <a:r>
              <a:rPr b="0" lang="en-US" sz="2400" spc="-1" strike="noStrike" u="sng">
                <a:solidFill>
                  <a:schemeClr val="dk1"/>
                </a:solidFill>
                <a:uFillTx/>
                <a:latin typeface="arial unicode ms"/>
                <a:ea typeface="Corbel"/>
                <a:hlinkClick r:id="rId1"/>
              </a:rPr>
              <a:t>MATLAB Documentation</a:t>
            </a:r>
            <a:endParaRPr b="0" lang="en-US" sz="2400" spc="-1" strike="noStrike">
              <a:solidFill>
                <a:schemeClr val="dk1"/>
              </a:solidFill>
              <a:latin typeface="Corbel"/>
            </a:endParaRPr>
          </a:p>
          <a:p>
            <a:pPr marL="285840" indent="-255960" defTabSz="457200">
              <a:lnSpc>
                <a:spcPct val="100000"/>
              </a:lnSpc>
              <a:spcBef>
                <a:spcPts val="479"/>
              </a:spcBef>
              <a:spcAft>
                <a:spcPts val="601"/>
              </a:spcAft>
              <a:buNone/>
              <a:tabLst>
                <a:tab algn="l" pos="0"/>
              </a:tabLst>
            </a:pPr>
            <a:r>
              <a:rPr b="0" lang="en-US" sz="2400" spc="-1" strike="noStrike" u="sng">
                <a:solidFill>
                  <a:schemeClr val="dk1"/>
                </a:solidFill>
                <a:uFillTx/>
                <a:latin typeface="arial unicode ms"/>
                <a:ea typeface="Corbel"/>
                <a:hlinkClick r:id="rId2"/>
              </a:rPr>
              <a:t>MATLAB Community</a:t>
            </a:r>
            <a:endParaRPr b="0" lang="en-US" sz="2400" spc="-1" strike="noStrike">
              <a:solidFill>
                <a:schemeClr val="dk1"/>
              </a:solidFill>
              <a:latin typeface="Corbel"/>
            </a:endParaRPr>
          </a:p>
          <a:p>
            <a:pPr marL="285840" indent="-255960" defTabSz="457200">
              <a:lnSpc>
                <a:spcPct val="100000"/>
              </a:lnSpc>
              <a:spcBef>
                <a:spcPts val="479"/>
              </a:spcBef>
              <a:spcAft>
                <a:spcPts val="601"/>
              </a:spcAft>
              <a:buNone/>
              <a:tabLst>
                <a:tab algn="l" pos="0"/>
              </a:tabLst>
            </a:pPr>
            <a:r>
              <a:rPr b="0" lang="en-US" sz="2400" spc="-1" strike="noStrike" u="sng">
                <a:solidFill>
                  <a:schemeClr val="dk1"/>
                </a:solidFill>
                <a:uFillTx/>
                <a:latin typeface="arial unicode ms"/>
                <a:ea typeface="Corbel"/>
                <a:hlinkClick r:id="rId3"/>
              </a:rPr>
              <a:t>MATLAB Blogs</a:t>
            </a:r>
            <a:endParaRPr b="0" lang="en-US" sz="2400" spc="-1" strike="noStrike">
              <a:solidFill>
                <a:schemeClr val="dk1"/>
              </a:solidFill>
              <a:latin typeface="Corbel"/>
            </a:endParaRPr>
          </a:p>
          <a:p>
            <a:pPr marL="285840" indent="-255960" defTabSz="457200">
              <a:lnSpc>
                <a:spcPct val="100000"/>
              </a:lnSpc>
              <a:spcBef>
                <a:spcPts val="479"/>
              </a:spcBef>
              <a:spcAft>
                <a:spcPts val="601"/>
              </a:spcAft>
              <a:buNone/>
              <a:tabLst>
                <a:tab algn="l" pos="0"/>
              </a:tabLst>
            </a:pPr>
            <a:endParaRPr b="0" lang="en-US" sz="2400" spc="-1" strike="noStrike">
              <a:solidFill>
                <a:schemeClr val="dk1"/>
              </a:solidFill>
              <a:latin typeface="Corbel"/>
            </a:endParaRPr>
          </a:p>
          <a:p>
            <a:pPr marL="285840" indent="-255960" defTabSz="457200">
              <a:lnSpc>
                <a:spcPct val="100000"/>
              </a:lnSpc>
              <a:spcBef>
                <a:spcPts val="479"/>
              </a:spcBef>
              <a:spcAft>
                <a:spcPts val="601"/>
              </a:spcAft>
              <a:buClr>
                <a:srgbClr val="1287c3"/>
              </a:buClr>
              <a:buSzPct val="145000"/>
              <a:buFont typeface="Arial"/>
              <a:buChar char="•"/>
              <a:tabLst>
                <a:tab algn="l" pos="0"/>
              </a:tabLst>
            </a:pPr>
            <a:r>
              <a:rPr b="1" lang="en-US" sz="2400" spc="-1" strike="noStrike">
                <a:solidFill>
                  <a:schemeClr val="dk1"/>
                </a:solidFill>
                <a:latin typeface="arial unicode ms"/>
                <a:ea typeface="Corbel"/>
              </a:rPr>
              <a:t>Self-Study</a:t>
            </a:r>
            <a:endParaRPr b="0" lang="en-US" sz="2400" spc="-1" strike="noStrike">
              <a:solidFill>
                <a:schemeClr val="dk1"/>
              </a:solidFill>
              <a:latin typeface="Corbel"/>
            </a:endParaRPr>
          </a:p>
          <a:p>
            <a:pPr marL="285840" indent="-25596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Corbel"/>
              </a:rPr>
              <a:t>Complete this self-paced course for FREE to get started</a:t>
            </a:r>
            <a:endParaRPr b="0" lang="en-US" sz="2400" spc="-1" strike="noStrike">
              <a:solidFill>
                <a:schemeClr val="dk1"/>
              </a:solidFill>
              <a:latin typeface="Corbel"/>
            </a:endParaRPr>
          </a:p>
          <a:p>
            <a:pPr marL="285840" indent="-255960" defTabSz="457200">
              <a:lnSpc>
                <a:spcPct val="100000"/>
              </a:lnSpc>
              <a:spcBef>
                <a:spcPts val="479"/>
              </a:spcBef>
              <a:spcAft>
                <a:spcPts val="601"/>
              </a:spcAft>
              <a:buNone/>
              <a:tabLst>
                <a:tab algn="l" pos="0"/>
              </a:tabLst>
            </a:pPr>
            <a:r>
              <a:rPr b="0" lang="en-US" sz="2400" spc="-1" strike="noStrike" u="sng">
                <a:solidFill>
                  <a:schemeClr val="dk1"/>
                </a:solidFill>
                <a:uFillTx/>
                <a:latin typeface="arial unicode ms"/>
                <a:ea typeface="Corbel"/>
                <a:hlinkClick r:id="rId4"/>
              </a:rPr>
              <a:t>MATLAB Onramp</a:t>
            </a: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p:nvPr>
        </p:nvSpPr>
        <p:spPr>
          <a:xfrm>
            <a:off x="722880" y="2867400"/>
            <a:ext cx="7704360" cy="3332520"/>
          </a:xfrm>
          <a:prstGeom prst="rect">
            <a:avLst/>
          </a:prstGeom>
          <a:noFill/>
          <a:ln w="0">
            <a:noFill/>
          </a:ln>
        </p:spPr>
        <p:txBody>
          <a:bodyPr lIns="91440" rIns="91440" tIns="45720" bIns="45720" anchor="t">
            <a:normAutofit/>
          </a:bodyPr>
          <a:p>
            <a:pPr indent="0" algn="ctr" defTabSz="457200">
              <a:lnSpc>
                <a:spcPct val="100000"/>
              </a:lnSpc>
              <a:spcBef>
                <a:spcPts val="1919"/>
              </a:spcBef>
              <a:spcAft>
                <a:spcPts val="601"/>
              </a:spcAft>
              <a:buNone/>
              <a:tabLst>
                <a:tab algn="l" pos="0"/>
              </a:tabLst>
            </a:pPr>
            <a:r>
              <a:rPr b="0" lang="en-US" sz="9600" spc="-1" strike="noStrike">
                <a:solidFill>
                  <a:schemeClr val="dk1"/>
                </a:solidFill>
                <a:latin typeface="Corbel"/>
              </a:rPr>
              <a:t>THANK YOU !</a:t>
            </a:r>
            <a:endParaRPr b="0" lang="en-US" sz="96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1511280" y="216000"/>
            <a:ext cx="6857640" cy="780840"/>
          </a:xfrm>
          <a:prstGeom prst="rect">
            <a:avLst/>
          </a:prstGeom>
          <a:noFill/>
          <a:ln w="0">
            <a:noFill/>
          </a:ln>
        </p:spPr>
        <p:txBody>
          <a:bodyPr lIns="91440" rIns="91440" tIns="45720" bIns="45720" anchor="ctr">
            <a:normAutofit/>
          </a:bodyPr>
          <a:p>
            <a:pPr indent="0" algn="ctr" defTabSz="457200">
              <a:lnSpc>
                <a:spcPct val="100000"/>
              </a:lnSpc>
              <a:buNone/>
            </a:pPr>
            <a:r>
              <a:rPr b="0" lang="en-US" sz="3600" spc="-1" strike="noStrike">
                <a:solidFill>
                  <a:schemeClr val="dk1"/>
                </a:solidFill>
                <a:latin typeface="Corbel"/>
              </a:rPr>
              <a:t>What is Matlab?</a:t>
            </a:r>
            <a:endParaRPr b="0" lang="en-US" sz="3600" spc="-1" strike="noStrike">
              <a:solidFill>
                <a:schemeClr val="dk1"/>
              </a:solidFill>
              <a:latin typeface="Corbel"/>
            </a:endParaRPr>
          </a:p>
        </p:txBody>
      </p:sp>
      <p:pic>
        <p:nvPicPr>
          <p:cNvPr id="237" name="" descr="">
            <a:hlinkClick r:id="" action="ppaction://media"/>
          </p:cNvPr>
          <p:cNvPicPr/>
          <p:nvPr>
            <a:videoFile r:link="rId1"/>
            <p:extLst>
              <p:ext uri="{DAA4B4D4-6D71-4841-9C94-3DE7FCFB9230}">
                <p14:media r:link="rId2"/>
              </p:ext>
            </p:extLst>
          </p:nvPr>
        </p:nvPicPr>
        <p:blipFill>
          <a:blip r:embed="rId3"/>
          <a:stretch>
            <a:fillRect/>
          </a:stretch>
        </p:blipFill>
        <p:spPr>
          <a:xfrm>
            <a:off x="934920" y="1278000"/>
            <a:ext cx="8010000" cy="45255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1629720" y="190440"/>
            <a:ext cx="7056720" cy="1206000"/>
          </a:xfrm>
          <a:prstGeom prst="rect">
            <a:avLst/>
          </a:prstGeom>
          <a:noFill/>
          <a:ln w="0">
            <a:noFill/>
          </a:ln>
        </p:spPr>
        <p:txBody>
          <a:bodyPr lIns="91440" rIns="91440" tIns="45720" bIns="45720" anchor="ctr">
            <a:normAutofit fontScale="93507"/>
          </a:bodyPr>
          <a:p>
            <a:pPr indent="0" algn="ctr" defTabSz="457200">
              <a:lnSpc>
                <a:spcPct val="100000"/>
              </a:lnSpc>
              <a:buNone/>
            </a:pPr>
            <a:r>
              <a:rPr b="0" lang="en-US" sz="4000" spc="-1" strike="noStrike">
                <a:solidFill>
                  <a:schemeClr val="dk1"/>
                </a:solidFill>
                <a:latin typeface="Corbel"/>
              </a:rPr>
              <a:t>Components of MATLAB Interface</a:t>
            </a:r>
            <a:endParaRPr b="0" lang="en-US" sz="4000" spc="-1" strike="noStrike">
              <a:solidFill>
                <a:schemeClr val="dk1"/>
              </a:solidFill>
              <a:latin typeface="Corbel"/>
            </a:endParaRPr>
          </a:p>
        </p:txBody>
      </p:sp>
      <p:sp>
        <p:nvSpPr>
          <p:cNvPr id="239" name="PlaceHolder 2"/>
          <p:cNvSpPr>
            <a:spLocks noGrp="1"/>
          </p:cNvSpPr>
          <p:nvPr>
            <p:ph/>
          </p:nvPr>
        </p:nvSpPr>
        <p:spPr>
          <a:xfrm>
            <a:off x="1066680" y="1530360"/>
            <a:ext cx="7772040" cy="3801240"/>
          </a:xfrm>
          <a:prstGeom prst="rect">
            <a:avLst/>
          </a:prstGeom>
          <a:noFill/>
          <a:ln w="0">
            <a:noFill/>
          </a:ln>
        </p:spPr>
        <p:txBody>
          <a:bodyPr lIns="91440" rIns="91440" tIns="45720" bIns="45720" anchor="t">
            <a:normAutofit/>
          </a:bodyPr>
          <a:p>
            <a:pPr marL="285840" indent="-28584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Following are the main components of default MATLAB interface:</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tabLst>
                <a:tab algn="l" pos="0"/>
              </a:tabLst>
            </a:pPr>
            <a:r>
              <a:rPr b="1" lang="en-US" sz="2400" spc="-1" strike="noStrike">
                <a:solidFill>
                  <a:schemeClr val="dk1"/>
                </a:solidFill>
                <a:latin typeface="arial unicode ms"/>
                <a:ea typeface="arial unicode ms"/>
              </a:rPr>
              <a:t>Command Window - </a:t>
            </a:r>
            <a:r>
              <a:rPr b="0" lang="en-US" sz="2400" spc="-1" strike="noStrike">
                <a:solidFill>
                  <a:schemeClr val="dk1"/>
                </a:solidFill>
                <a:latin typeface="arial unicode ms"/>
                <a:ea typeface="arial unicode ms"/>
              </a:rPr>
              <a:t>The Command Window is the first important part of MATLAB which is used to show output of already saved code and to execute MATLAB codes temporarily.</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tabLst>
                <a:tab algn="l" pos="0"/>
              </a:tabLst>
            </a:pPr>
            <a:r>
              <a:rPr b="1" lang="en-US" sz="2400" spc="-1" strike="noStrike">
                <a:solidFill>
                  <a:schemeClr val="dk1"/>
                </a:solidFill>
                <a:latin typeface="arial unicode ms"/>
                <a:ea typeface="arial unicode ms"/>
              </a:rPr>
              <a:t>Workspace - </a:t>
            </a:r>
            <a:r>
              <a:rPr b="0" lang="en-US" sz="2400" spc="-1" strike="noStrike">
                <a:solidFill>
                  <a:schemeClr val="dk1"/>
                </a:solidFill>
                <a:latin typeface="arial unicode ms"/>
                <a:ea typeface="arial unicode ms"/>
              </a:rPr>
              <a:t>The workspace is the second part of MATLAB which is used to show allocation and reallocation of MATLAB variables.</a:t>
            </a:r>
            <a:endParaRPr b="0" lang="en-US" sz="2400" spc="-1" strike="noStrike">
              <a:solidFill>
                <a:schemeClr val="dk1"/>
              </a:solidFill>
              <a:latin typeface="Corbel"/>
            </a:endParaRPr>
          </a:p>
          <a:p>
            <a:pPr indent="0" defTabSz="457200">
              <a:lnSpc>
                <a:spcPct val="100000"/>
              </a:lnSpc>
              <a:spcBef>
                <a:spcPts val="479"/>
              </a:spcBef>
              <a:spcAft>
                <a:spcPts val="601"/>
              </a:spcAft>
              <a:buNone/>
              <a:tabLst>
                <a:tab algn="l" pos="0"/>
              </a:tabLst>
            </a:pP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812880" y="88920"/>
            <a:ext cx="7772040" cy="1187280"/>
          </a:xfrm>
          <a:prstGeom prst="rect">
            <a:avLst/>
          </a:prstGeom>
          <a:noFill/>
          <a:ln w="0">
            <a:noFill/>
          </a:ln>
        </p:spPr>
        <p:txBody>
          <a:bodyPr lIns="91440" rIns="91440" tIns="45720" bIns="45720" anchor="ctr">
            <a:normAutofit fontScale="96507" lnSpcReduction="10000"/>
          </a:bodyPr>
          <a:p>
            <a:pPr indent="0" algn="ctr" defTabSz="457200">
              <a:lnSpc>
                <a:spcPct val="100000"/>
              </a:lnSpc>
              <a:buNone/>
            </a:pPr>
            <a:r>
              <a:rPr b="0" lang="en-US" sz="4000" spc="-1" strike="noStrike">
                <a:solidFill>
                  <a:schemeClr val="dk1"/>
                </a:solidFill>
                <a:latin typeface="Corbel"/>
              </a:rPr>
              <a:t>Components of MATLAB Interface</a:t>
            </a:r>
            <a:endParaRPr b="0" lang="en-US" sz="4000" spc="-1" strike="noStrike">
              <a:solidFill>
                <a:schemeClr val="dk1"/>
              </a:solidFill>
              <a:latin typeface="Corbel"/>
            </a:endParaRPr>
          </a:p>
        </p:txBody>
      </p:sp>
      <p:sp>
        <p:nvSpPr>
          <p:cNvPr id="241" name="PlaceHolder 2"/>
          <p:cNvSpPr>
            <a:spLocks noGrp="1"/>
          </p:cNvSpPr>
          <p:nvPr>
            <p:ph/>
          </p:nvPr>
        </p:nvSpPr>
        <p:spPr>
          <a:xfrm>
            <a:off x="685800" y="1714680"/>
            <a:ext cx="8457840" cy="3712680"/>
          </a:xfrm>
          <a:prstGeom prst="rect">
            <a:avLst/>
          </a:prstGeom>
          <a:noFill/>
          <a:ln w="0">
            <a:noFill/>
          </a:ln>
        </p:spPr>
        <p:txBody>
          <a:bodyPr lIns="91440" rIns="91440" tIns="45720" bIns="45720" anchor="ctr">
            <a:noAutofit/>
          </a:bodyPr>
          <a:p>
            <a:pPr marL="285840" indent="-285840" defTabSz="457200">
              <a:lnSpc>
                <a:spcPct val="100000"/>
              </a:lnSpc>
              <a:spcBef>
                <a:spcPts val="479"/>
              </a:spcBef>
              <a:spcAft>
                <a:spcPts val="601"/>
              </a:spcAft>
              <a:buClr>
                <a:srgbClr val="1287c3"/>
              </a:buClr>
              <a:buSzPct val="145000"/>
              <a:buFont typeface="Arial"/>
              <a:buChar char="•"/>
            </a:pPr>
            <a:r>
              <a:rPr b="1" lang="en-US" sz="2400" spc="-1" strike="noStrike">
                <a:solidFill>
                  <a:schemeClr val="dk1"/>
                </a:solidFill>
                <a:latin typeface="arial unicode ms"/>
                <a:ea typeface="arial unicode ms"/>
              </a:rPr>
              <a:t>Command History - </a:t>
            </a:r>
            <a:r>
              <a:rPr b="0" lang="en-US" sz="2400" spc="-1" strike="noStrike">
                <a:solidFill>
                  <a:schemeClr val="dk1"/>
                </a:solidFill>
                <a:latin typeface="arial unicode ms"/>
                <a:ea typeface="arial unicode ms"/>
              </a:rPr>
              <a:t>The command history is the third part of MATLAB in which MATLAB commands are shown which are executed previously.</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1" lang="en-US" sz="2400" spc="-1" strike="noStrike">
                <a:solidFill>
                  <a:schemeClr val="dk1"/>
                </a:solidFill>
                <a:latin typeface="arial unicode ms"/>
                <a:ea typeface="arial unicode ms"/>
              </a:rPr>
              <a:t>Current Folder Path - </a:t>
            </a:r>
            <a:r>
              <a:rPr b="0" lang="en-US" sz="2400" spc="-1" strike="noStrike">
                <a:solidFill>
                  <a:schemeClr val="dk1"/>
                </a:solidFill>
                <a:latin typeface="arial unicode ms"/>
                <a:ea typeface="arial unicode ms"/>
              </a:rPr>
              <a:t>The current Folder path shows that path of the folder in which MATLAB codes are saved.</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1" lang="en-US" sz="2400" spc="-1" strike="noStrike">
                <a:solidFill>
                  <a:schemeClr val="dk1"/>
                </a:solidFill>
                <a:latin typeface="arial unicode ms"/>
                <a:ea typeface="arial unicode ms"/>
              </a:rPr>
              <a:t>Current Folder Data - </a:t>
            </a:r>
            <a:r>
              <a:rPr b="0" lang="en-US" sz="2400" spc="-1" strike="noStrike">
                <a:solidFill>
                  <a:schemeClr val="dk1"/>
                </a:solidFill>
                <a:latin typeface="arial unicode ms"/>
                <a:ea typeface="arial unicode ms"/>
              </a:rPr>
              <a:t>The Current Folder Data shows that data which is in the folders whose path is given in Current Folder Path.</a:t>
            </a: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673200" y="105840"/>
            <a:ext cx="8229240" cy="1142640"/>
          </a:xfrm>
          <a:prstGeom prst="rect">
            <a:avLst/>
          </a:prstGeom>
          <a:noFill/>
          <a:ln w="0">
            <a:noFill/>
          </a:ln>
        </p:spPr>
        <p:txBody>
          <a:bodyPr lIns="91440" rIns="91440" tIns="45720" bIns="45720" anchor="ctr">
            <a:normAutofit/>
          </a:bodyPr>
          <a:p>
            <a:pPr indent="0" algn="ctr" defTabSz="457200">
              <a:lnSpc>
                <a:spcPct val="100000"/>
              </a:lnSpc>
              <a:buNone/>
            </a:pPr>
            <a:r>
              <a:rPr b="0" lang="en-US" sz="4000" spc="-1" strike="noStrike">
                <a:solidFill>
                  <a:schemeClr val="dk1"/>
                </a:solidFill>
                <a:latin typeface="Corbel"/>
              </a:rPr>
              <a:t>Components of MATLAB Interface</a:t>
            </a:r>
            <a:endParaRPr b="0" lang="en-US" sz="4000" spc="-1" strike="noStrike">
              <a:solidFill>
                <a:schemeClr val="dk1"/>
              </a:solidFill>
              <a:latin typeface="Corbel"/>
            </a:endParaRPr>
          </a:p>
        </p:txBody>
      </p:sp>
      <p:pic>
        <p:nvPicPr>
          <p:cNvPr id="243" name="" descr="">
            <a:hlinkClick r:id="" action="ppaction://media"/>
          </p:cNvPr>
          <p:cNvPicPr/>
          <p:nvPr>
            <a:videoFile r:link="rId1"/>
            <p:extLst>
              <p:ext uri="{DAA4B4D4-6D71-4841-9C94-3DE7FCFB9230}">
                <p14:media r:link="rId2"/>
              </p:ext>
            </p:extLst>
          </p:nvPr>
        </p:nvPicPr>
        <p:blipFill>
          <a:blip r:embed="rId3"/>
          <a:stretch>
            <a:fillRect/>
          </a:stretch>
        </p:blipFill>
        <p:spPr>
          <a:xfrm>
            <a:off x="1028880" y="1343160"/>
            <a:ext cx="8010000" cy="45255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1155600" y="165240"/>
            <a:ext cx="7772040" cy="1187280"/>
          </a:xfrm>
          <a:prstGeom prst="rect">
            <a:avLst/>
          </a:prstGeom>
          <a:noFill/>
          <a:ln w="0">
            <a:noFill/>
          </a:ln>
        </p:spPr>
        <p:txBody>
          <a:bodyPr lIns="91440" rIns="91440" tIns="45720" bIns="45720" anchor="ctr">
            <a:normAutofit fontScale="90257"/>
          </a:bodyPr>
          <a:p>
            <a:pPr indent="0" algn="ctr" defTabSz="457200">
              <a:lnSpc>
                <a:spcPct val="100000"/>
              </a:lnSpc>
              <a:buNone/>
            </a:pPr>
            <a:r>
              <a:rPr b="0" lang="en-US" sz="4000" spc="-1" strike="noStrike">
                <a:solidFill>
                  <a:schemeClr val="dk1"/>
                </a:solidFill>
                <a:latin typeface="Corbel"/>
              </a:rPr>
              <a:t>Frequently Used Commands in MATLAB</a:t>
            </a:r>
            <a:endParaRPr b="0" lang="en-US" sz="4000" spc="-1" strike="noStrike">
              <a:solidFill>
                <a:schemeClr val="dk1"/>
              </a:solidFill>
              <a:latin typeface="Corbel"/>
            </a:endParaRPr>
          </a:p>
        </p:txBody>
      </p:sp>
      <p:sp>
        <p:nvSpPr>
          <p:cNvPr id="245" name="PlaceHolder 2"/>
          <p:cNvSpPr>
            <a:spLocks noGrp="1"/>
          </p:cNvSpPr>
          <p:nvPr>
            <p:ph/>
          </p:nvPr>
        </p:nvSpPr>
        <p:spPr>
          <a:xfrm>
            <a:off x="888840" y="1911600"/>
            <a:ext cx="7772040" cy="3547440"/>
          </a:xfrm>
          <a:prstGeom prst="rect">
            <a:avLst/>
          </a:prstGeom>
          <a:noFill/>
          <a:ln w="0">
            <a:noFill/>
          </a:ln>
        </p:spPr>
        <p:txBody>
          <a:bodyPr lIns="91440" rIns="91440" tIns="45720" bIns="45720" anchor="t">
            <a:normAutofit/>
          </a:bodyPr>
          <a:p>
            <a:pPr marL="285840" indent="-28584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There are three commonly used commands in MATLAB:</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tabLst>
                <a:tab algn="l" pos="0"/>
              </a:tabLst>
            </a:pPr>
            <a:r>
              <a:rPr b="1" lang="en-US" sz="2400" spc="-1" strike="noStrike">
                <a:solidFill>
                  <a:schemeClr val="dk1"/>
                </a:solidFill>
                <a:latin typeface="arial unicode ms"/>
                <a:ea typeface="Arial Unicode MS"/>
              </a:rPr>
              <a:t>CLC – </a:t>
            </a:r>
            <a:r>
              <a:rPr b="0" lang="en-US" sz="2400" spc="-1" strike="noStrike">
                <a:solidFill>
                  <a:schemeClr val="dk1"/>
                </a:solidFill>
                <a:latin typeface="arial unicode ms"/>
                <a:ea typeface="Arial Unicode MS"/>
              </a:rPr>
              <a:t>This command is used to clear all input and output from display window.</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tabLst>
                <a:tab algn="l" pos="0"/>
              </a:tabLst>
            </a:pPr>
            <a:r>
              <a:rPr b="1" lang="en-US" sz="2400" spc="-1" strike="noStrike">
                <a:solidFill>
                  <a:schemeClr val="dk1"/>
                </a:solidFill>
                <a:latin typeface="arial unicode ms"/>
                <a:ea typeface="Arial Unicode MS"/>
              </a:rPr>
              <a:t>Clear All – </a:t>
            </a:r>
            <a:r>
              <a:rPr b="0" lang="en-US" sz="2400" spc="-1" strike="noStrike">
                <a:solidFill>
                  <a:schemeClr val="dk1"/>
                </a:solidFill>
                <a:latin typeface="arial unicode ms"/>
                <a:ea typeface="Arial Unicode MS"/>
              </a:rPr>
              <a:t>This command is used to clear all objects from workspace.</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tabLst>
                <a:tab algn="l" pos="0"/>
              </a:tabLst>
            </a:pPr>
            <a:r>
              <a:rPr b="1" lang="en-US" sz="2400" spc="-1" strike="noStrike">
                <a:solidFill>
                  <a:schemeClr val="dk1"/>
                </a:solidFill>
                <a:latin typeface="arial unicode ms"/>
                <a:ea typeface="Arial Unicode MS"/>
              </a:rPr>
              <a:t>Close All – </a:t>
            </a:r>
            <a:r>
              <a:rPr b="0" lang="en-US" sz="2400" spc="-1" strike="noStrike">
                <a:solidFill>
                  <a:schemeClr val="dk1"/>
                </a:solidFill>
                <a:latin typeface="arial unicode ms"/>
                <a:ea typeface="Arial Unicode MS"/>
              </a:rPr>
              <a:t>This command is used to close all the interfaces and return to the default interface.</a:t>
            </a: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1041480" y="114480"/>
            <a:ext cx="7772040" cy="1187280"/>
          </a:xfrm>
          <a:prstGeom prst="rect">
            <a:avLst/>
          </a:prstGeom>
          <a:noFill/>
          <a:ln w="0">
            <a:noFill/>
          </a:ln>
        </p:spPr>
        <p:txBody>
          <a:bodyPr lIns="91440" rIns="91440" tIns="45720" bIns="45720" anchor="ctr">
            <a:normAutofit/>
          </a:bodyPr>
          <a:p>
            <a:pPr indent="0" algn="ctr" defTabSz="457200">
              <a:lnSpc>
                <a:spcPct val="100000"/>
              </a:lnSpc>
              <a:buNone/>
            </a:pPr>
            <a:r>
              <a:rPr b="0" lang="en-US" sz="3600" spc="-1" strike="noStrike">
                <a:solidFill>
                  <a:schemeClr val="dk1"/>
                </a:solidFill>
                <a:latin typeface="Corbel"/>
              </a:rPr>
              <a:t>Features of MATLAB</a:t>
            </a:r>
            <a:endParaRPr b="0" lang="en-US" sz="3600" spc="-1" strike="noStrike">
              <a:solidFill>
                <a:schemeClr val="dk1"/>
              </a:solidFill>
              <a:latin typeface="Corbel"/>
            </a:endParaRPr>
          </a:p>
        </p:txBody>
      </p:sp>
      <p:sp>
        <p:nvSpPr>
          <p:cNvPr id="247" name="PlaceHolder 2"/>
          <p:cNvSpPr>
            <a:spLocks noGrp="1"/>
          </p:cNvSpPr>
          <p:nvPr>
            <p:ph/>
          </p:nvPr>
        </p:nvSpPr>
        <p:spPr>
          <a:xfrm>
            <a:off x="1041480" y="1581120"/>
            <a:ext cx="7886520" cy="3648960"/>
          </a:xfrm>
          <a:prstGeom prst="rect">
            <a:avLst/>
          </a:prstGeom>
          <a:noFill/>
          <a:ln w="0">
            <a:noFill/>
          </a:ln>
        </p:spPr>
        <p:txBody>
          <a:bodyPr lIns="91440" rIns="91440" tIns="45720" bIns="45720" anchor="t">
            <a:normAutofit/>
          </a:bodyPr>
          <a:p>
            <a:pPr marL="285840" indent="-285840" defTabSz="457200">
              <a:lnSpc>
                <a:spcPct val="100000"/>
              </a:lnSpc>
              <a:spcBef>
                <a:spcPts val="479"/>
              </a:spcBef>
              <a:spcAft>
                <a:spcPts val="601"/>
              </a:spcAft>
              <a:buNone/>
              <a:tabLst>
                <a:tab algn="l" pos="0"/>
              </a:tabLst>
            </a:pPr>
            <a:r>
              <a:rPr b="0" lang="en-US" sz="2400" spc="-1" strike="noStrike">
                <a:solidFill>
                  <a:schemeClr val="dk1"/>
                </a:solidFill>
                <a:latin typeface="arial unicode ms"/>
                <a:ea typeface="arial unicode ms"/>
              </a:rPr>
              <a:t>Here are the main features of MATLAB:</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tabLst>
                <a:tab algn="l" pos="0"/>
              </a:tabLst>
            </a:pPr>
            <a:r>
              <a:rPr b="0" lang="en-US" sz="2400" spc="-1" strike="noStrike">
                <a:solidFill>
                  <a:schemeClr val="dk1"/>
                </a:solidFill>
                <a:latin typeface="arial unicode ms"/>
                <a:ea typeface="arial unicode ms"/>
              </a:rPr>
              <a:t>MATLAB is a high-level language used for complex numerical based computations, visualization, and for the development of different applications.</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tabLst>
                <a:tab algn="l" pos="0"/>
              </a:tabLst>
            </a:pPr>
            <a:r>
              <a:rPr b="0" lang="en-US" sz="2400" spc="-1" strike="noStrike">
                <a:solidFill>
                  <a:schemeClr val="dk1"/>
                </a:solidFill>
                <a:latin typeface="arial unicode ms"/>
                <a:ea typeface="arial unicode ms"/>
              </a:rPr>
              <a:t>For exploration and solving problems, MATLAB provides an open-end environment.</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tabLst>
                <a:tab algn="l" pos="0"/>
              </a:tabLst>
            </a:pPr>
            <a:r>
              <a:rPr b="0" lang="en-US" sz="2400" spc="-1" strike="noStrike">
                <a:solidFill>
                  <a:schemeClr val="dk1"/>
                </a:solidFill>
                <a:latin typeface="arial unicode ms"/>
                <a:ea typeface="arial unicode ms"/>
              </a:rPr>
              <a:t>MATLAB provides tools for to build applications using custom graphical interfaces.</a:t>
            </a: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685800" y="139680"/>
            <a:ext cx="7772040" cy="1187280"/>
          </a:xfrm>
          <a:prstGeom prst="rect">
            <a:avLst/>
          </a:prstGeom>
          <a:noFill/>
          <a:ln w="0">
            <a:noFill/>
          </a:ln>
        </p:spPr>
        <p:txBody>
          <a:bodyPr lIns="91440" rIns="91440" tIns="45720" bIns="45720" anchor="ctr">
            <a:normAutofit/>
          </a:bodyPr>
          <a:p>
            <a:pPr indent="0" algn="ctr" defTabSz="457200">
              <a:lnSpc>
                <a:spcPct val="100000"/>
              </a:lnSpc>
              <a:buNone/>
            </a:pPr>
            <a:r>
              <a:rPr b="0" lang="en-US" sz="3600" spc="-1" strike="noStrike">
                <a:solidFill>
                  <a:schemeClr val="dk1"/>
                </a:solidFill>
                <a:latin typeface="Corbel"/>
              </a:rPr>
              <a:t>Features of MATLAB</a:t>
            </a:r>
            <a:endParaRPr b="0" lang="en-US" sz="3600" spc="-1" strike="noStrike">
              <a:solidFill>
                <a:schemeClr val="dk1"/>
              </a:solidFill>
              <a:latin typeface="Corbel"/>
            </a:endParaRPr>
          </a:p>
        </p:txBody>
      </p:sp>
      <p:sp>
        <p:nvSpPr>
          <p:cNvPr id="249" name="PlaceHolder 2"/>
          <p:cNvSpPr>
            <a:spLocks noGrp="1"/>
          </p:cNvSpPr>
          <p:nvPr>
            <p:ph/>
          </p:nvPr>
        </p:nvSpPr>
        <p:spPr>
          <a:xfrm>
            <a:off x="851040" y="1587600"/>
            <a:ext cx="8115120" cy="3890520"/>
          </a:xfrm>
          <a:prstGeom prst="rect">
            <a:avLst/>
          </a:prstGeom>
          <a:noFill/>
          <a:ln w="0">
            <a:noFill/>
          </a:ln>
        </p:spPr>
        <p:txBody>
          <a:bodyPr lIns="91440" rIns="91440" tIns="45720" bIns="45720" anchor="ctr">
            <a:normAutofit/>
          </a:bodyPr>
          <a:p>
            <a:pPr marL="285840" indent="-285840" defTabSz="457200">
              <a:lnSpc>
                <a:spcPct val="100000"/>
              </a:lnSpc>
              <a:spcBef>
                <a:spcPts val="479"/>
              </a:spcBef>
              <a:spcAft>
                <a:spcPts val="601"/>
              </a:spcAft>
              <a:buClr>
                <a:srgbClr val="1287c3"/>
              </a:buClr>
              <a:buSzPct val="145000"/>
              <a:buFont typeface="Arial"/>
              <a:buChar char="•"/>
            </a:pPr>
            <a:r>
              <a:rPr b="0" lang="en-US" sz="2400" spc="-1" strike="noStrike">
                <a:solidFill>
                  <a:schemeClr val="dk1"/>
                </a:solidFill>
                <a:latin typeface="Arial Unicode MS"/>
                <a:ea typeface="Arial Unicode MS"/>
              </a:rPr>
              <a:t>MATLAB provides an extensive library of certain mathematical functions to perform operations on Linear Algebra, Fourier series, statistics, and for other mathematical computations.</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n-US" sz="2400" spc="-1" strike="noStrike">
                <a:solidFill>
                  <a:schemeClr val="dk1"/>
                </a:solidFill>
                <a:latin typeface="Arial Unicode MS"/>
                <a:ea typeface="Arial Unicode MS"/>
              </a:rPr>
              <a:t>For improving code quality, MATLAB provides certain development tools along with built-in graphics for data visualization.</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n-US" sz="2400" spc="-1" strike="noStrike">
                <a:solidFill>
                  <a:schemeClr val="dk1"/>
                </a:solidFill>
                <a:latin typeface="Arial Unicode MS"/>
                <a:ea typeface="Arial Unicode MS"/>
              </a:rPr>
              <a:t>MATLAB can be integrated with external applications and programming languages like C, Java.</a:t>
            </a: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theme/_rels/theme1.xml.rels><?xml version="1.0" encoding="UTF-8"?>
<Relationships xmlns="http://schemas.openxmlformats.org/package/2006/relationships"><Relationship Id="rId1" Type="http://schemas.openxmlformats.org/officeDocument/2006/relationships/image" Target="../media/image1.jpeg"/>
</Relationships>
</file>

<file path=ppt/theme/_rels/theme10.xml.rels><?xml version="1.0" encoding="UTF-8"?>
<Relationships xmlns="http://schemas.openxmlformats.org/package/2006/relationships"><Relationship Id="rId1" Type="http://schemas.openxmlformats.org/officeDocument/2006/relationships/image" Target="../media/image1.jpeg"/>
</Relationships>
</file>

<file path=ppt/theme/_rels/theme11.xml.rels><?xml version="1.0" encoding="UTF-8"?>
<Relationships xmlns="http://schemas.openxmlformats.org/package/2006/relationships"><Relationship Id="rId1" Type="http://schemas.openxmlformats.org/officeDocument/2006/relationships/image" Target="../media/image1.jpeg"/>
</Relationships>
</file>

<file path=ppt/theme/_rels/theme12.xml.rels><?xml version="1.0" encoding="UTF-8"?>
<Relationships xmlns="http://schemas.openxmlformats.org/package/2006/relationships"><Relationship Id="rId1" Type="http://schemas.openxmlformats.org/officeDocument/2006/relationships/image" Target="../media/image1.jpeg"/>
</Relationships>
</file>

<file path=ppt/theme/_rels/theme13.xml.rels><?xml version="1.0" encoding="UTF-8"?>
<Relationships xmlns="http://schemas.openxmlformats.org/package/2006/relationships"><Relationship Id="rId1" Type="http://schemas.openxmlformats.org/officeDocument/2006/relationships/image" Target="../media/image1.jpeg"/>
</Relationships>
</file>

<file path=ppt/theme/_rels/theme14.xml.rels><?xml version="1.0" encoding="UTF-8"?>
<Relationships xmlns="http://schemas.openxmlformats.org/package/2006/relationships"><Relationship Id="rId1" Type="http://schemas.openxmlformats.org/officeDocument/2006/relationships/image" Target="../media/image1.jpeg"/>
</Relationships>
</file>

<file path=ppt/theme/_rels/theme15.xml.rels><?xml version="1.0" encoding="UTF-8"?>
<Relationships xmlns="http://schemas.openxmlformats.org/package/2006/relationships"><Relationship Id="rId1" Type="http://schemas.openxmlformats.org/officeDocument/2006/relationships/image" Target="../media/image1.jpeg"/>
</Relationships>
</file>

<file path=ppt/theme/_rels/theme16.xml.rels><?xml version="1.0" encoding="UTF-8"?>
<Relationships xmlns="http://schemas.openxmlformats.org/package/2006/relationships"><Relationship Id="rId1" Type="http://schemas.openxmlformats.org/officeDocument/2006/relationships/image" Target="../media/image1.jpeg"/>
</Relationships>
</file>

<file path=ppt/theme/_rels/theme17.xml.rels><?xml version="1.0" encoding="UTF-8"?>
<Relationships xmlns="http://schemas.openxmlformats.org/package/2006/relationships"><Relationship Id="rId1" Type="http://schemas.openxmlformats.org/officeDocument/2006/relationships/image" Target="../media/image1.jpeg"/>
</Relationships>
</file>

<file path=ppt/theme/_rels/theme2.xml.rels><?xml version="1.0" encoding="UTF-8"?>
<Relationships xmlns="http://schemas.openxmlformats.org/package/2006/relationships"><Relationship Id="rId1" Type="http://schemas.openxmlformats.org/officeDocument/2006/relationships/image" Target="../media/image1.jpeg"/>
</Relationships>
</file>

<file path=ppt/theme/_rels/theme3.xml.rels><?xml version="1.0" encoding="UTF-8"?>
<Relationships xmlns="http://schemas.openxmlformats.org/package/2006/relationships"><Relationship Id="rId1" Type="http://schemas.openxmlformats.org/officeDocument/2006/relationships/image" Target="../media/image1.jpeg"/>
</Relationships>
</file>

<file path=ppt/theme/_rels/theme4.xml.rels><?xml version="1.0" encoding="UTF-8"?>
<Relationships xmlns="http://schemas.openxmlformats.org/package/2006/relationships"><Relationship Id="rId1" Type="http://schemas.openxmlformats.org/officeDocument/2006/relationships/image" Target="../media/image1.jpeg"/>
</Relationships>
</file>

<file path=ppt/theme/_rels/theme5.xml.rels><?xml version="1.0" encoding="UTF-8"?>
<Relationships xmlns="http://schemas.openxmlformats.org/package/2006/relationships"><Relationship Id="rId1" Type="http://schemas.openxmlformats.org/officeDocument/2006/relationships/image" Target="../media/image1.jpeg"/>
</Relationships>
</file>

<file path=ppt/theme/_rels/theme6.xml.rels><?xml version="1.0" encoding="UTF-8"?>
<Relationships xmlns="http://schemas.openxmlformats.org/package/2006/relationships"><Relationship Id="rId1" Type="http://schemas.openxmlformats.org/officeDocument/2006/relationships/image" Target="../media/image1.jpeg"/>
</Relationships>
</file>

<file path=ppt/theme/_rels/theme7.xml.rels><?xml version="1.0" encoding="UTF-8"?>
<Relationships xmlns="http://schemas.openxmlformats.org/package/2006/relationships"><Relationship Id="rId1" Type="http://schemas.openxmlformats.org/officeDocument/2006/relationships/image" Target="../media/image1.jpeg"/>
</Relationships>
</file>

<file path=ppt/theme/_rels/theme8.xml.rels><?xml version="1.0" encoding="UTF-8"?>
<Relationships xmlns="http://schemas.openxmlformats.org/package/2006/relationships"><Relationship Id="rId1" Type="http://schemas.openxmlformats.org/officeDocument/2006/relationships/image" Target="../media/image1.jpeg"/>
</Relationships>
</file>

<file path=ppt/theme/_rels/theme9.xml.rels><?xml version="1.0" encoding="UTF-8"?>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10.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11.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1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13.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14.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15.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16.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17.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3.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4.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5.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6.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7.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8.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9.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docProps/app.xml><?xml version="1.0" encoding="utf-8"?>
<Properties xmlns="http://schemas.openxmlformats.org/officeDocument/2006/extended-properties" xmlns:vt="http://schemas.openxmlformats.org/officeDocument/2006/docPropsVTypes">
  <Template>Concourse</Template>
  <TotalTime>156</TotalTime>
  <Application>LibreOffice/24.2.3.2$Linux_X86_64 LibreOffice_project/420$Build-2</Application>
  <AppVersion>15.0000</AppVersion>
  <Words>1019</Words>
  <Paragraphs>116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2018-01-09T06:56:45Z</dcterms:created>
  <dc:creator>techsparks</dc:creator>
  <dc:description/>
  <dc:language>en-US</dc:language>
  <cp:lastModifiedBy/>
  <dcterms:modified xsi:type="dcterms:W3CDTF">2024-06-28T11:32:52Z</dcterms:modified>
  <cp:revision>562</cp:revision>
  <dc:subject/>
  <dc:title>Matlab</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29</vt:i4>
  </property>
</Properties>
</file>