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8" r:id="rId2"/>
    <p:sldId id="26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  <p:guide orient="horz"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d2ddfb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d2ddfb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d2ddfbd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ad2ddfbd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-966600" y="54775"/>
            <a:ext cx="884700" cy="7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コピーして使う</a:t>
            </a:r>
            <a:endParaRPr sz="700"/>
          </a:p>
        </p:txBody>
      </p:sp>
      <p:sp>
        <p:nvSpPr>
          <p:cNvPr id="233" name="Google Shape;233;p25"/>
          <p:cNvSpPr txBox="1"/>
          <p:nvPr/>
        </p:nvSpPr>
        <p:spPr>
          <a:xfrm>
            <a:off x="-966600" y="942375"/>
            <a:ext cx="884700" cy="790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34" name="Google Shape;234;p25"/>
          <p:cNvSpPr txBox="1"/>
          <p:nvPr/>
        </p:nvSpPr>
        <p:spPr>
          <a:xfrm>
            <a:off x="-966600" y="1829975"/>
            <a:ext cx="884700" cy="7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35" name="Google Shape;235;p25"/>
          <p:cNvSpPr txBox="1"/>
          <p:nvPr/>
        </p:nvSpPr>
        <p:spPr>
          <a:xfrm>
            <a:off x="-966600" y="2687200"/>
            <a:ext cx="884700" cy="790800"/>
          </a:xfrm>
          <a:prstGeom prst="rect">
            <a:avLst/>
          </a:prstGeom>
          <a:solidFill>
            <a:srgbClr val="FF00FF">
              <a:alpha val="758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36" name="Google Shape;236;p25"/>
          <p:cNvSpPr txBox="1"/>
          <p:nvPr/>
        </p:nvSpPr>
        <p:spPr>
          <a:xfrm>
            <a:off x="-966600" y="1829975"/>
            <a:ext cx="884700" cy="7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37" name="Google Shape;237;p25"/>
          <p:cNvSpPr txBox="1"/>
          <p:nvPr/>
        </p:nvSpPr>
        <p:spPr>
          <a:xfrm>
            <a:off x="22825" y="27625"/>
            <a:ext cx="3151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Point Of View（問題発見）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47375" y="443125"/>
            <a:ext cx="23172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①私たちは・・・という人に会った</a:t>
            </a:r>
            <a:endParaRPr sz="1000"/>
          </a:p>
        </p:txBody>
      </p:sp>
      <p:sp>
        <p:nvSpPr>
          <p:cNvPr id="239" name="Google Shape;239;p25"/>
          <p:cNvSpPr txBox="1"/>
          <p:nvPr/>
        </p:nvSpPr>
        <p:spPr>
          <a:xfrm>
            <a:off x="389500" y="2839600"/>
            <a:ext cx="2175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②私たちは・・・に驚いた</a:t>
            </a:r>
            <a:endParaRPr sz="1000"/>
          </a:p>
        </p:txBody>
      </p:sp>
      <p:sp>
        <p:nvSpPr>
          <p:cNvPr id="240" name="Google Shape;240;p25"/>
          <p:cNvSpPr txBox="1"/>
          <p:nvPr/>
        </p:nvSpPr>
        <p:spPr>
          <a:xfrm>
            <a:off x="5030125" y="285175"/>
            <a:ext cx="39993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③この洞察は私たちに・・・という本当の問題を気づかせてくれた</a:t>
            </a:r>
            <a:endParaRPr sz="1000"/>
          </a:p>
        </p:txBody>
      </p:sp>
      <p:sp>
        <p:nvSpPr>
          <p:cNvPr id="241" name="Google Shape;241;p25"/>
          <p:cNvSpPr txBox="1"/>
          <p:nvPr/>
        </p:nvSpPr>
        <p:spPr>
          <a:xfrm>
            <a:off x="5030125" y="2796850"/>
            <a:ext cx="399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④その人は・・・を必要としている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その人は・・・と感じることを必要としている</a:t>
            </a:r>
            <a:endParaRPr sz="1000"/>
          </a:p>
        </p:txBody>
      </p:sp>
      <p:cxnSp>
        <p:nvCxnSpPr>
          <p:cNvPr id="242" name="Google Shape;242;p25"/>
          <p:cNvCxnSpPr>
            <a:stCxn id="239" idx="3"/>
            <a:endCxn id="240" idx="1"/>
          </p:cNvCxnSpPr>
          <p:nvPr/>
        </p:nvCxnSpPr>
        <p:spPr>
          <a:xfrm rot="10800000" flipH="1">
            <a:off x="2564500" y="450100"/>
            <a:ext cx="2465700" cy="2554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3" name="Google Shape;243;p25"/>
          <p:cNvCxnSpPr/>
          <p:nvPr/>
        </p:nvCxnSpPr>
        <p:spPr>
          <a:xfrm>
            <a:off x="1195675" y="2550025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5"/>
          <p:cNvCxnSpPr/>
          <p:nvPr/>
        </p:nvCxnSpPr>
        <p:spPr>
          <a:xfrm>
            <a:off x="6202975" y="2569500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25"/>
          <p:cNvSpPr txBox="1"/>
          <p:nvPr/>
        </p:nvSpPr>
        <p:spPr>
          <a:xfrm rot="5400000">
            <a:off x="2744925" y="1493350"/>
            <a:ext cx="24165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これは・・を意味するのではないか？</a:t>
            </a:r>
            <a:endParaRPr sz="1000"/>
          </a:p>
        </p:txBody>
      </p:sp>
      <p:sp>
        <p:nvSpPr>
          <p:cNvPr id="251" name="Google Shape;251;p25"/>
          <p:cNvSpPr txBox="1"/>
          <p:nvPr/>
        </p:nvSpPr>
        <p:spPr>
          <a:xfrm>
            <a:off x="-966600" y="54775"/>
            <a:ext cx="884700" cy="7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コピーして使う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-966600" y="54775"/>
            <a:ext cx="884700" cy="79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コピーして使う</a:t>
            </a:r>
            <a:endParaRPr sz="700"/>
          </a:p>
        </p:txBody>
      </p:sp>
      <p:sp>
        <p:nvSpPr>
          <p:cNvPr id="272" name="Google Shape;272;p26"/>
          <p:cNvSpPr txBox="1"/>
          <p:nvPr/>
        </p:nvSpPr>
        <p:spPr>
          <a:xfrm>
            <a:off x="-966600" y="942375"/>
            <a:ext cx="884700" cy="790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73" name="Google Shape;273;p26"/>
          <p:cNvSpPr txBox="1"/>
          <p:nvPr/>
        </p:nvSpPr>
        <p:spPr>
          <a:xfrm>
            <a:off x="-966600" y="1829975"/>
            <a:ext cx="884700" cy="7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74" name="Google Shape;274;p26"/>
          <p:cNvSpPr txBox="1"/>
          <p:nvPr/>
        </p:nvSpPr>
        <p:spPr>
          <a:xfrm>
            <a:off x="-966600" y="2687200"/>
            <a:ext cx="884700" cy="790800"/>
          </a:xfrm>
          <a:prstGeom prst="rect">
            <a:avLst/>
          </a:prstGeom>
          <a:solidFill>
            <a:srgbClr val="FF00FF">
              <a:alpha val="758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75" name="Google Shape;275;p26"/>
          <p:cNvSpPr txBox="1"/>
          <p:nvPr/>
        </p:nvSpPr>
        <p:spPr>
          <a:xfrm>
            <a:off x="-966600" y="1829975"/>
            <a:ext cx="884700" cy="7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  <p:sp>
        <p:nvSpPr>
          <p:cNvPr id="276" name="Google Shape;276;p26"/>
          <p:cNvSpPr txBox="1"/>
          <p:nvPr/>
        </p:nvSpPr>
        <p:spPr>
          <a:xfrm>
            <a:off x="22825" y="27625"/>
            <a:ext cx="3151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Point Of View（問題解決）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247375" y="443125"/>
            <a:ext cx="23172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①私たちは・・・という人に会った</a:t>
            </a:r>
            <a:endParaRPr sz="1000"/>
          </a:p>
        </p:txBody>
      </p:sp>
      <p:sp>
        <p:nvSpPr>
          <p:cNvPr id="278" name="Google Shape;278;p26"/>
          <p:cNvSpPr txBox="1"/>
          <p:nvPr/>
        </p:nvSpPr>
        <p:spPr>
          <a:xfrm>
            <a:off x="98800" y="2839600"/>
            <a:ext cx="3282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②</a:t>
            </a:r>
            <a:r>
              <a:rPr lang="ja" sz="1000">
                <a:solidFill>
                  <a:schemeClr val="dk1"/>
                </a:solidFill>
              </a:rPr>
              <a:t>その人は・・・を必要としていた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その人は・・・と感じることを必要としていた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79" name="Google Shape;279;p26"/>
          <p:cNvSpPr txBox="1"/>
          <p:nvPr/>
        </p:nvSpPr>
        <p:spPr>
          <a:xfrm>
            <a:off x="5030125" y="285175"/>
            <a:ext cx="39993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③私たちに・・・に驚いた</a:t>
            </a:r>
            <a:endParaRPr sz="1000"/>
          </a:p>
        </p:txBody>
      </p:sp>
      <p:sp>
        <p:nvSpPr>
          <p:cNvPr id="280" name="Google Shape;280;p26"/>
          <p:cNvSpPr txBox="1"/>
          <p:nvPr/>
        </p:nvSpPr>
        <p:spPr>
          <a:xfrm>
            <a:off x="5030125" y="2796850"/>
            <a:ext cx="399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④この洞察は、・・・のニーズを満たす方法を私たちに示しているのはないか？</a:t>
            </a:r>
            <a:endParaRPr sz="1000"/>
          </a:p>
        </p:txBody>
      </p:sp>
      <p:cxnSp>
        <p:nvCxnSpPr>
          <p:cNvPr id="281" name="Google Shape;281;p26"/>
          <p:cNvCxnSpPr>
            <a:stCxn id="278" idx="3"/>
            <a:endCxn id="279" idx="1"/>
          </p:cNvCxnSpPr>
          <p:nvPr/>
        </p:nvCxnSpPr>
        <p:spPr>
          <a:xfrm rot="10800000" flipH="1">
            <a:off x="3380800" y="450250"/>
            <a:ext cx="1649400" cy="2597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1195675" y="2550025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6"/>
          <p:cNvCxnSpPr/>
          <p:nvPr/>
        </p:nvCxnSpPr>
        <p:spPr>
          <a:xfrm>
            <a:off x="6202975" y="2569500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26"/>
          <p:cNvSpPr txBox="1"/>
          <p:nvPr/>
        </p:nvSpPr>
        <p:spPr>
          <a:xfrm>
            <a:off x="-966600" y="942375"/>
            <a:ext cx="884700" cy="790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rgbClr val="000000"/>
                </a:solidFill>
              </a:rPr>
              <a:t>コピーして使う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画面に合わせる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道用 大介(ft101814wb)</cp:lastModifiedBy>
  <cp:revision>1</cp:revision>
  <dcterms:modified xsi:type="dcterms:W3CDTF">2020-10-26T03:12:39Z</dcterms:modified>
</cp:coreProperties>
</file>