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260375" y="157439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7283157" y="236155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5128953" y="236155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C4FA6A25-295C-BDA4-D83D-30FDE30D6552}"/>
              </a:ext>
            </a:extLst>
          </p:cNvPr>
          <p:cNvSpPr/>
          <p:nvPr/>
        </p:nvSpPr>
        <p:spPr>
          <a:xfrm>
            <a:off x="4183412" y="1649134"/>
            <a:ext cx="1308000" cy="448131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AMI or container image scanning</a:t>
            </a:r>
          </a:p>
        </p:txBody>
      </p:sp>
      <p:sp>
        <p:nvSpPr>
          <p:cNvPr id="12" name="Google Shape;58;p13">
            <a:extLst>
              <a:ext uri="{FF2B5EF4-FFF2-40B4-BE49-F238E27FC236}">
                <a16:creationId xmlns:a16="http://schemas.microsoft.com/office/drawing/2014/main" id="{1699E891-D052-848B-BA34-DA86B6C23E5C}"/>
              </a:ext>
            </a:extLst>
          </p:cNvPr>
          <p:cNvSpPr/>
          <p:nvPr/>
        </p:nvSpPr>
        <p:spPr>
          <a:xfrm>
            <a:off x="2260375" y="368184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Infrastructure as code compliance scanning</a:t>
            </a:r>
            <a:endParaRPr lang="en-US" sz="10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75CCCAE-93BB-2980-45D3-0A3ED5EE85E6}"/>
              </a:ext>
            </a:extLst>
          </p:cNvPr>
          <p:cNvCxnSpPr>
            <a:stCxn id="58" idx="2"/>
            <a:endCxn id="12" idx="1"/>
          </p:cNvCxnSpPr>
          <p:nvPr/>
        </p:nvCxnSpPr>
        <p:spPr>
          <a:xfrm rot="16200000" flipH="1">
            <a:off x="1251002" y="2971273"/>
            <a:ext cx="710746" cy="1308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D2440B-96E4-7A7C-4EE5-849E0D85A119}"/>
              </a:ext>
            </a:extLst>
          </p:cNvPr>
          <p:cNvCxnSpPr>
            <a:stCxn id="57" idx="3"/>
            <a:endCxn id="54" idx="1"/>
          </p:cNvCxnSpPr>
          <p:nvPr/>
        </p:nvCxnSpPr>
        <p:spPr>
          <a:xfrm flipV="1">
            <a:off x="1606375" y="1873199"/>
            <a:ext cx="654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3920B5-8609-A0FE-6D3B-4FC9BB1AE261}"/>
              </a:ext>
            </a:extLst>
          </p:cNvPr>
          <p:cNvCxnSpPr>
            <a:cxnSpLocks/>
            <a:stCxn id="54" idx="3"/>
            <a:endCxn id="2" idx="1"/>
          </p:cNvCxnSpPr>
          <p:nvPr/>
        </p:nvCxnSpPr>
        <p:spPr>
          <a:xfrm>
            <a:off x="3568375" y="1873199"/>
            <a:ext cx="615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31438A6-99E1-F0FE-EF73-9061156C1C69}"/>
              </a:ext>
            </a:extLst>
          </p:cNvPr>
          <p:cNvCxnSpPr>
            <a:stCxn id="2" idx="3"/>
            <a:endCxn id="56" idx="0"/>
          </p:cNvCxnSpPr>
          <p:nvPr/>
        </p:nvCxnSpPr>
        <p:spPr>
          <a:xfrm>
            <a:off x="5491412" y="1873200"/>
            <a:ext cx="291541" cy="488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A955EFF-0B79-85A3-37D5-BF28FEF23C95}"/>
              </a:ext>
            </a:extLst>
          </p:cNvPr>
          <p:cNvCxnSpPr>
            <a:stCxn id="12" idx="3"/>
            <a:endCxn id="56" idx="2"/>
          </p:cNvCxnSpPr>
          <p:nvPr/>
        </p:nvCxnSpPr>
        <p:spPr>
          <a:xfrm flipV="1">
            <a:off x="3568375" y="2959155"/>
            <a:ext cx="2214578" cy="10214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910A13-E08F-39D3-DAF8-0EFAE5A7DA7F}"/>
              </a:ext>
            </a:extLst>
          </p:cNvPr>
          <p:cNvCxnSpPr>
            <a:cxnSpLocks/>
            <a:stCxn id="56" idx="3"/>
            <a:endCxn id="55" idx="1"/>
          </p:cNvCxnSpPr>
          <p:nvPr/>
        </p:nvCxnSpPr>
        <p:spPr>
          <a:xfrm>
            <a:off x="6436953" y="2660355"/>
            <a:ext cx="846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57;p13">
            <a:extLst>
              <a:ext uri="{FF2B5EF4-FFF2-40B4-BE49-F238E27FC236}">
                <a16:creationId xmlns:a16="http://schemas.microsoft.com/office/drawing/2014/main" id="{FF3025C4-183A-E9EE-3D74-D15D3AC1EF7A}"/>
              </a:ext>
            </a:extLst>
          </p:cNvPr>
          <p:cNvSpPr/>
          <p:nvPr/>
        </p:nvSpPr>
        <p:spPr>
          <a:xfrm>
            <a:off x="7335982" y="3642090"/>
            <a:ext cx="1613675" cy="403437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Post-</a:t>
            </a:r>
            <a:r>
              <a:rPr lang="fr-FR" sz="1000" dirty="0" err="1"/>
              <a:t>deployment</a:t>
            </a:r>
            <a:r>
              <a:rPr lang="fr-FR" sz="1000" dirty="0"/>
              <a:t> compliance scanning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EE3BBB-92D8-F012-DD41-DC2CC1325E8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118764" y="2959155"/>
            <a:ext cx="24056" cy="68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Duc Nguyen</cp:lastModifiedBy>
  <cp:revision>1</cp:revision>
  <dcterms:modified xsi:type="dcterms:W3CDTF">2024-09-15T15:23:11Z</dcterms:modified>
</cp:coreProperties>
</file>