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2" r:id="rId3"/>
    <p:sldId id="273" r:id="rId4"/>
    <p:sldId id="274" r:id="rId5"/>
    <p:sldId id="277" r:id="rId6"/>
    <p:sldId id="278" r:id="rId7"/>
    <p:sldId id="275" r:id="rId8"/>
    <p:sldId id="276" r:id="rId9"/>
    <p:sldId id="27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0775B-85E7-4DD1-AD23-2A80B19A606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22CB8-ED73-4932-A079-E887B0C965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1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257C-7D55-43B3-84EE-EA7B9580FA36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03A-6D33-42E5-914F-4785C0D04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65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257C-7D55-43B3-84EE-EA7B9580FA36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03A-6D33-42E5-914F-4785C0D04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257C-7D55-43B3-84EE-EA7B9580FA36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03A-6D33-42E5-914F-4785C0D04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2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257C-7D55-43B3-84EE-EA7B9580FA36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03A-6D33-42E5-914F-4785C0D04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75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257C-7D55-43B3-84EE-EA7B9580FA36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03A-6D33-42E5-914F-4785C0D04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05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257C-7D55-43B3-84EE-EA7B9580FA36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03A-6D33-42E5-914F-4785C0D04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257C-7D55-43B3-84EE-EA7B9580FA36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03A-6D33-42E5-914F-4785C0D04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0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257C-7D55-43B3-84EE-EA7B9580FA36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03A-6D33-42E5-914F-4785C0D04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5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257C-7D55-43B3-84EE-EA7B9580FA36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03A-6D33-42E5-914F-4785C0D04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32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257C-7D55-43B3-84EE-EA7B9580FA36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03A-6D33-42E5-914F-4785C0D04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20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257C-7D55-43B3-84EE-EA7B9580FA36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D03A-6D33-42E5-914F-4785C0D04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4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C257C-7D55-43B3-84EE-EA7B9580FA36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DD03A-6D33-42E5-914F-4785C0D042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604769"/>
              </p:ext>
            </p:extLst>
          </p:nvPr>
        </p:nvGraphicFramePr>
        <p:xfrm>
          <a:off x="539552" y="929087"/>
          <a:ext cx="8229600" cy="55930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 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제약조건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id(</a:t>
                      </a:r>
                      <a:r>
                        <a:rPr lang="ko-KR" altLang="en-US" sz="1400" dirty="0" smtClean="0"/>
                        <a:t>고유번호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PRIMARY KEY</a:t>
                      </a:r>
                      <a:endParaRPr lang="ko-KR" altLang="en-US" sz="1400" b="0" dirty="0" smtClean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AUTO_INCREMENT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effectLst/>
                        </a:rPr>
                        <a:t>userId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아이디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VARCHAR(255) </a:t>
                      </a:r>
                      <a:r>
                        <a:rPr lang="en-US" altLang="ko-KR" sz="1400" kern="1200" dirty="0" smtClean="0">
                          <a:effectLst/>
                        </a:rPr>
                        <a:t>PRIMARY KEY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j-lt"/>
                        </a:rPr>
                        <a:t>NOT</a:t>
                      </a:r>
                      <a:r>
                        <a:rPr lang="en-US" altLang="ko-KR" sz="1400" b="0" baseline="0" dirty="0" smtClean="0">
                          <a:latin typeface="+mj-lt"/>
                        </a:rPr>
                        <a:t> NULL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password(</a:t>
                      </a:r>
                      <a:r>
                        <a:rPr lang="ko-KR" altLang="en-US" sz="1400" kern="1200" dirty="0" smtClean="0">
                          <a:effectLst/>
                        </a:rPr>
                        <a:t>비밀번호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VARCHAR(300)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NOT NULL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effectLst/>
                        </a:rPr>
                        <a:t>userName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이름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VARCHAR(100)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NOT NULL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effectLst/>
                        </a:rPr>
                        <a:t>tel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연락처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VARCHAR(13)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email(</a:t>
                      </a:r>
                      <a:r>
                        <a:rPr lang="ko-KR" altLang="en-US" sz="1400" kern="1200" dirty="0" err="1" smtClean="0">
                          <a:effectLst/>
                        </a:rPr>
                        <a:t>이메일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VARCHAR(100)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NOT NULL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addr1(</a:t>
                      </a:r>
                      <a:r>
                        <a:rPr lang="ko-KR" altLang="en-US" sz="1400" kern="1200" dirty="0" smtClean="0">
                          <a:effectLst/>
                        </a:rPr>
                        <a:t>주소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VARCHAR(200)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addr2(</a:t>
                      </a:r>
                      <a:r>
                        <a:rPr lang="ko-KR" altLang="en-US" sz="1400" dirty="0" smtClean="0"/>
                        <a:t>상세주소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VARCHAR(100)</a:t>
                      </a:r>
                      <a:endParaRPr lang="ko-KR" altLang="en-US" sz="1400" b="0" dirty="0" smtClean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postcode(</a:t>
                      </a:r>
                      <a:r>
                        <a:rPr lang="ko-KR" altLang="en-US" sz="1400" kern="1200" dirty="0" smtClean="0">
                          <a:effectLst/>
                        </a:rPr>
                        <a:t>우편번호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VARCHAR(10)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active(</a:t>
                      </a:r>
                      <a:r>
                        <a:rPr lang="ko-KR" altLang="en-US" sz="1400" dirty="0" smtClean="0"/>
                        <a:t>회원상태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u="none" strike="noStrike" kern="1200" baseline="0" dirty="0" smtClean="0"/>
                        <a:t>VARCHAR(50)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DEFAULT </a:t>
                      </a:r>
                      <a:r>
                        <a:rPr lang="en-US" altLang="ko-KR" sz="1400" u="none" strike="noStrike" kern="1200" baseline="0" dirty="0" smtClean="0"/>
                        <a:t>‘JOIN'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en-US" altLang="ko-KR" sz="1050" dirty="0" smtClean="0"/>
                        <a:t>JOIN(</a:t>
                      </a:r>
                      <a:r>
                        <a:rPr lang="ko-KR" altLang="en-US" sz="1050" dirty="0" smtClean="0"/>
                        <a:t>활동</a:t>
                      </a:r>
                      <a:r>
                        <a:rPr lang="en-US" altLang="ko-KR" sz="1050" dirty="0" smtClean="0"/>
                        <a:t>), </a:t>
                      </a:r>
                      <a:r>
                        <a:rPr lang="en-US" altLang="ko-KR" sz="1050" dirty="0" smtClean="0"/>
                        <a:t>DORMANT(</a:t>
                      </a:r>
                      <a:r>
                        <a:rPr lang="ko-KR" altLang="en-US" sz="1050" dirty="0" smtClean="0"/>
                        <a:t>휴면</a:t>
                      </a:r>
                      <a:r>
                        <a:rPr lang="en-US" altLang="ko-KR" sz="1050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050" dirty="0" smtClean="0"/>
                        <a:t>WITHDRAW(</a:t>
                      </a:r>
                      <a:r>
                        <a:rPr lang="ko-KR" altLang="en-US" sz="1050" dirty="0" smtClean="0"/>
                        <a:t>탈퇴</a:t>
                      </a:r>
                      <a:r>
                        <a:rPr lang="en-US" altLang="ko-KR" sz="1050" dirty="0" smtClean="0"/>
                        <a:t>)</a:t>
                      </a:r>
                      <a:endParaRPr lang="ko-KR" altLang="en-US" sz="1050" b="0" dirty="0"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err="1" smtClean="0"/>
                        <a:t>regdate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가입일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DATETIME</a:t>
                      </a:r>
                      <a:endParaRPr lang="ko-KR" altLang="en-US" sz="140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u="none" strike="noStrike" kern="1200" baseline="0" dirty="0" smtClean="0"/>
                        <a:t>DEFAULT CURRENT_TIMESTAMP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point(</a:t>
                      </a:r>
                      <a:r>
                        <a:rPr lang="ko-KR" altLang="en-US" sz="1400" u="none" strike="noStrike" kern="1200" baseline="0" dirty="0" smtClean="0"/>
                        <a:t>포인트</a:t>
                      </a:r>
                      <a:r>
                        <a:rPr lang="en-US" altLang="ko-KR" sz="1400" u="none" strike="noStrike" kern="1200" baseline="0" dirty="0" smtClean="0"/>
                        <a:t>)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INT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DEFAULT 0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COONSTRAINT 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key_name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UNIQUE(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39552" y="404664"/>
            <a:ext cx="2736304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/>
              <a:t>User(</a:t>
            </a:r>
            <a:r>
              <a:rPr lang="ko-KR" altLang="en-US" sz="2000" b="1" dirty="0" smtClean="0"/>
              <a:t>회원</a:t>
            </a:r>
            <a:r>
              <a:rPr lang="en-US" altLang="ko-KR" sz="2000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1965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808393"/>
              </p:ext>
            </p:extLst>
          </p:nvPr>
        </p:nvGraphicFramePr>
        <p:xfrm>
          <a:off x="539552" y="1145111"/>
          <a:ext cx="822960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 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제약조건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id(</a:t>
                      </a:r>
                      <a:r>
                        <a:rPr lang="ko-KR" altLang="en-US" sz="1400" kern="1200" dirty="0" smtClean="0">
                          <a:effectLst/>
                        </a:rPr>
                        <a:t>고유번호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BIGINT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NOT </a:t>
                      </a:r>
                      <a:r>
                        <a:rPr lang="en-US" altLang="ko-KR" sz="1400" kern="1200" dirty="0" smtClean="0">
                          <a:effectLst/>
                        </a:rPr>
                        <a:t>NULL PRIMARY KEY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effectLst/>
                        </a:rPr>
                        <a:t>roleId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권한번호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NOT </a:t>
                      </a:r>
                      <a:r>
                        <a:rPr lang="en-US" altLang="ko-KR" sz="1400" kern="1200" dirty="0" smtClean="0">
                          <a:effectLst/>
                        </a:rPr>
                        <a:t>NULL PRIMARY KEY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39552" y="620688"/>
            <a:ext cx="3600400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userRole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권한부여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335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959374"/>
              </p:ext>
            </p:extLst>
          </p:nvPr>
        </p:nvGraphicFramePr>
        <p:xfrm>
          <a:off x="539552" y="569047"/>
          <a:ext cx="8229600" cy="62280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 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제약조건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effectLst/>
                        </a:rPr>
                        <a:t>pno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상품번호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BIGINT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PRIMARY KEY</a:t>
                      </a:r>
                    </a:p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AUTO_INCREMENT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effectLst/>
                        </a:rPr>
                        <a:t>cateno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카테고리번호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BIGINT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effectLst/>
                        </a:rPr>
                        <a:t>pname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상품이름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VARCHAR(300)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NOT NULL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effectLst/>
                        </a:rPr>
                        <a:t>pcomment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상품설명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VARCHAR(2000)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seller(</a:t>
                      </a:r>
                      <a:r>
                        <a:rPr lang="ko-KR" altLang="en-US" sz="1400" dirty="0" smtClean="0"/>
                        <a:t>판매자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VARCHAR(255)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NOT NULL</a:t>
                      </a: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price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상품가격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INT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DEFAULT 1000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+mn-lt"/>
                        </a:rPr>
                        <a:t>quantity(</a:t>
                      </a:r>
                      <a:r>
                        <a:rPr lang="ko-KR" altLang="en-US" sz="1400" b="0" dirty="0" smtClean="0">
                          <a:latin typeface="+mn-lt"/>
                        </a:rPr>
                        <a:t>상품수량</a:t>
                      </a:r>
                      <a:r>
                        <a:rPr lang="en-US" altLang="ko-KR" sz="1400" b="0" dirty="0" smtClean="0">
                          <a:latin typeface="+mn-lt"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lt"/>
                        </a:rPr>
                        <a:t>INT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DEFAULT 1</a:t>
                      </a: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+mn-lt"/>
                        </a:rPr>
                        <a:t>quality(</a:t>
                      </a:r>
                      <a:r>
                        <a:rPr lang="ko-KR" altLang="en-US" sz="1400" b="0" dirty="0" smtClean="0">
                          <a:latin typeface="+mn-lt"/>
                        </a:rPr>
                        <a:t>상품품질</a:t>
                      </a:r>
                      <a:r>
                        <a:rPr lang="en-US" altLang="ko-KR" sz="1400" b="0" dirty="0" smtClean="0">
                          <a:latin typeface="+mn-lt"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VARCHAR(20)</a:t>
                      </a: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status(</a:t>
                      </a:r>
                      <a:r>
                        <a:rPr lang="ko-KR" altLang="en-US" sz="1400" u="none" strike="noStrike" kern="1200" baseline="0" dirty="0" smtClean="0"/>
                        <a:t>상품상태</a:t>
                      </a:r>
                      <a:r>
                        <a:rPr lang="en-US" altLang="ko-KR" sz="1400" u="none" strike="noStrike" kern="1200" baseline="0" dirty="0" smtClean="0"/>
                        <a:t>)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VARCHAR(20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u="none" strike="noStrike" kern="1200" baseline="0" dirty="0" smtClean="0"/>
                        <a:t>DEFAULT </a:t>
                      </a:r>
                      <a:r>
                        <a:rPr lang="en-US" altLang="ko-KR" sz="1400" u="none" strike="noStrike" kern="1200" baseline="0" dirty="0" smtClean="0"/>
                        <a:t>＇</a:t>
                      </a:r>
                      <a:r>
                        <a:rPr lang="ko-KR" altLang="en-US" sz="1400" u="none" strike="noStrike" kern="1200" baseline="0" dirty="0" err="1" smtClean="0"/>
                        <a:t>판매중</a:t>
                      </a:r>
                      <a:r>
                        <a:rPr lang="en-US" altLang="ko-KR" sz="1400" u="none" strike="noStrike" kern="1200" baseline="0" dirty="0" smtClean="0"/>
                        <a:t>’</a:t>
                      </a:r>
                      <a:endParaRPr lang="en-US" altLang="ko-KR" sz="1400" u="none" strike="noStrike" kern="1200" baseline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imgsrc1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err="1" smtClean="0">
                          <a:effectLst/>
                        </a:rPr>
                        <a:t>썸네일이미지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lt"/>
                        </a:rPr>
                        <a:t>VARCHAR(300)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imgsrc2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이미지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lt"/>
                        </a:rPr>
                        <a:t>VARCHAR(300)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imgsrc3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이미지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lt"/>
                        </a:rPr>
                        <a:t>VARCHAR(300)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imgsrc4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이미지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lt"/>
                        </a:rPr>
                        <a:t>VARCHAR(300)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err="1" smtClean="0"/>
                        <a:t>resdate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등록일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TIMESTAMP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DEFAULT CURRENT_TIMESTAMP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FOREIGN KEY(seller) REFERENCES user(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ON DELETE CASCADE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39552" y="44624"/>
            <a:ext cx="2736304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product(</a:t>
            </a:r>
            <a:r>
              <a:rPr lang="ko-KR" altLang="en-US" b="1" dirty="0" smtClean="0"/>
              <a:t>상품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276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479973"/>
              </p:ext>
            </p:extLst>
          </p:nvPr>
        </p:nvGraphicFramePr>
        <p:xfrm>
          <a:off x="539552" y="1145111"/>
          <a:ext cx="8229600" cy="24739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 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제약조건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err="1" smtClean="0"/>
                        <a:t>roomNo</a:t>
                      </a:r>
                      <a:r>
                        <a:rPr lang="en-US" altLang="ko-KR" sz="1400" u="none" strike="noStrike" kern="1200" baseline="0" dirty="0" smtClean="0"/>
                        <a:t>(</a:t>
                      </a:r>
                      <a:r>
                        <a:rPr lang="ko-KR" altLang="en-US" sz="1400" u="none" strike="noStrike" kern="1200" baseline="0" dirty="0" err="1" smtClean="0"/>
                        <a:t>채팅반</a:t>
                      </a:r>
                      <a:r>
                        <a:rPr lang="ko-KR" altLang="en-US" sz="1400" u="none" strike="noStrike" kern="1200" baseline="0" dirty="0" smtClean="0"/>
                        <a:t> 번호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BIGINT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INT PRIMARY KEY</a:t>
                      </a:r>
                      <a:endParaRPr lang="ko-KR" altLang="en-US" sz="1400" dirty="0" smtClean="0"/>
                    </a:p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AUTO_INCREMENT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buyer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판매자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VARCHAR(100)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NOT NULL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err="1" smtClean="0"/>
                        <a:t>pno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판매상품번호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INT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status(</a:t>
                      </a:r>
                      <a:r>
                        <a:rPr lang="ko-KR" altLang="en-US" sz="1400" u="none" strike="noStrike" kern="1200" baseline="0" dirty="0" smtClean="0"/>
                        <a:t>상태</a:t>
                      </a:r>
                      <a:r>
                        <a:rPr lang="en-US" altLang="ko-KR" sz="1400" u="none" strike="noStrike" kern="1200" baseline="0" dirty="0" smtClean="0"/>
                        <a:t>)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VARCHAR(50)</a:t>
                      </a: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DEFAULT ‘ACTIVE’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 smtClean="0">
                          <a:effectLst/>
                        </a:rPr>
                        <a:t>REMOVE(</a:t>
                      </a:r>
                      <a:r>
                        <a:rPr lang="ko-KR" altLang="en-US" sz="1100" kern="1200" dirty="0" smtClean="0">
                          <a:effectLst/>
                        </a:rPr>
                        <a:t>삭제</a:t>
                      </a:r>
                      <a:r>
                        <a:rPr lang="en-US" altLang="ko-KR" sz="1100" kern="1200" dirty="0" smtClean="0">
                          <a:effectLst/>
                        </a:rPr>
                        <a:t>), ACTIVE(</a:t>
                      </a:r>
                      <a:r>
                        <a:rPr lang="ko-KR" altLang="en-US" sz="1100" kern="1200" dirty="0" smtClean="0">
                          <a:effectLst/>
                        </a:rPr>
                        <a:t>활동</a:t>
                      </a:r>
                      <a:r>
                        <a:rPr lang="en-US" altLang="ko-KR" sz="1100" kern="1200" dirty="0" smtClean="0">
                          <a:effectLst/>
                        </a:rPr>
                        <a:t>)</a:t>
                      </a:r>
                      <a:endParaRPr lang="ko-KR" altLang="en-US" sz="11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UNIQUE</a:t>
                      </a:r>
                      <a:r>
                        <a:rPr lang="en-US" altLang="ko-KR" sz="1400" baseline="0" dirty="0" smtClean="0"/>
                        <a:t> (buyer, </a:t>
                      </a:r>
                      <a:r>
                        <a:rPr lang="en-US" altLang="ko-KR" sz="1400" baseline="0" dirty="0" err="1" smtClean="0"/>
                        <a:t>pno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39552" y="620688"/>
            <a:ext cx="2808312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chatRoom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채팅방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805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38292"/>
              </p:ext>
            </p:extLst>
          </p:nvPr>
        </p:nvGraphicFramePr>
        <p:xfrm>
          <a:off x="539552" y="1145111"/>
          <a:ext cx="8229600" cy="3408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 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제약조건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no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번호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BIGINT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INT PRIMARY KEY</a:t>
                      </a:r>
                      <a:endParaRPr lang="ko-KR" altLang="en-US" sz="1400" dirty="0" smtClean="0"/>
                    </a:p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AUTO_INCREMENT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>
                          <a:effectLst/>
                        </a:rPr>
                        <a:t>id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작성자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VARCHAR(20)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NOT NULL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>
                          <a:effectLst/>
                        </a:rPr>
                        <a:t>content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후기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VARCHAR(300)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NOT NULL</a:t>
                      </a: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err="1" smtClean="0"/>
                        <a:t>resdate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작성일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TIMESTAMP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DEFAULT CURRENT_TIMESTAMP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score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점수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dirty="0" smtClean="0">
                          <a:effectLst/>
                          <a:latin typeface="+mn-lt"/>
                        </a:rPr>
                        <a:t>INT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</a:t>
                      </a:r>
                    </a:p>
                    <a:p>
                      <a:pPr algn="ctr"/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(score &gt;= 1 AND score &lt;= 5)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err="1" smtClean="0">
                          <a:effectLst/>
                        </a:rPr>
                        <a:t>pno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해당상품번호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+mn-lt"/>
                        </a:rPr>
                        <a:t>BIGINT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FOREIGN KEY(id) REFERENCES user(</a:t>
                      </a:r>
                      <a:r>
                        <a:rPr lang="en-US" altLang="ko-KR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ON DELETE CASCADE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39552" y="620688"/>
            <a:ext cx="2808312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review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리뷰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152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531571"/>
              </p:ext>
            </p:extLst>
          </p:nvPr>
        </p:nvGraphicFramePr>
        <p:xfrm>
          <a:off x="539552" y="1145111"/>
          <a:ext cx="8229600" cy="1778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 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제약조건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err="1" smtClean="0"/>
                        <a:t>userId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사용자</a:t>
                      </a:r>
                      <a:r>
                        <a:rPr lang="en-US" altLang="ko-KR" sz="1400" kern="1200" dirty="0" smtClean="0">
                          <a:effectLst/>
                        </a:rPr>
                        <a:t>id)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BIGINT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INT PRIMARY KEY</a:t>
                      </a:r>
                      <a:endParaRPr lang="ko-KR" altLang="en-US" sz="1400" dirty="0" smtClean="0"/>
                    </a:p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AUTO_INCREMENT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err="1" smtClean="0">
                          <a:effectLst/>
                        </a:rPr>
                        <a:t>pno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상품번호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VARCHAR(20)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NOT </a:t>
                      </a:r>
                      <a:r>
                        <a:rPr lang="en-US" altLang="ko-KR" sz="1400" kern="1200" dirty="0" smtClean="0">
                          <a:effectLst/>
                        </a:rPr>
                        <a:t>NULL PRIMARY KEY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err="1" smtClean="0">
                          <a:latin typeface="+mn-lt"/>
                        </a:rPr>
                        <a:t>liketime</a:t>
                      </a:r>
                      <a:r>
                        <a:rPr lang="en-US" altLang="ko-KR" sz="1400" b="0" dirty="0" smtClean="0">
                          <a:latin typeface="+mn-lt"/>
                        </a:rPr>
                        <a:t>(</a:t>
                      </a:r>
                      <a:r>
                        <a:rPr lang="ko-KR" altLang="en-US" sz="1400" b="0" dirty="0" err="1" smtClean="0">
                          <a:latin typeface="+mn-lt"/>
                        </a:rPr>
                        <a:t>누른시간</a:t>
                      </a:r>
                      <a:r>
                        <a:rPr lang="en-US" altLang="ko-KR" sz="1400" b="0" dirty="0" smtClean="0">
                          <a:latin typeface="+mn-lt"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TIMESTAMP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DEFAULT CURRENT_TIMESTAMP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39552" y="620688"/>
            <a:ext cx="2808312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likes(</a:t>
            </a:r>
            <a:r>
              <a:rPr lang="ko-KR" altLang="en-US" b="1" dirty="0" smtClean="0"/>
              <a:t>좋아요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667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412209"/>
              </p:ext>
            </p:extLst>
          </p:nvPr>
        </p:nvGraphicFramePr>
        <p:xfrm>
          <a:off x="539552" y="1145111"/>
          <a:ext cx="8229600" cy="3632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 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제약조건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err="1" smtClean="0"/>
                        <a:t>chatNo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err="1" smtClean="0">
                          <a:effectLst/>
                        </a:rPr>
                        <a:t>채팅메세지번호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BIGINT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INT PRIMARY KEY</a:t>
                      </a:r>
                      <a:endParaRPr lang="ko-KR" altLang="en-US" sz="1400" dirty="0" smtClean="0"/>
                    </a:p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AUTO_INCREMENT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type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채팅타입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VARCHAR(20)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NOT NULL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err="1" smtClean="0"/>
                        <a:t>roomNo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err="1" smtClean="0">
                          <a:effectLst/>
                        </a:rPr>
                        <a:t>채팅방</a:t>
                      </a:r>
                      <a:r>
                        <a:rPr lang="ko-KR" altLang="en-US" sz="1400" kern="1200" dirty="0" smtClean="0">
                          <a:effectLst/>
                        </a:rPr>
                        <a:t> 번호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INT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NOT NULL</a:t>
                      </a: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sender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송신자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VARCHAR(20)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NOT NULL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receiver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수신자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VARCHAR(20)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NOT NULL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message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err="1" smtClean="0">
                          <a:effectLst/>
                        </a:rPr>
                        <a:t>채팅메세지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VARCHAR(2000)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NOT NULL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status(</a:t>
                      </a:r>
                      <a:r>
                        <a:rPr lang="ko-KR" altLang="en-US" sz="1400" u="none" strike="noStrike" kern="1200" baseline="0" dirty="0" err="1" smtClean="0"/>
                        <a:t>읽음여부</a:t>
                      </a:r>
                      <a:r>
                        <a:rPr lang="en-US" altLang="ko-KR" sz="1400" u="none" strike="noStrike" kern="1200" baseline="0" dirty="0" smtClean="0"/>
                        <a:t>)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VARCHAR(50)</a:t>
                      </a: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DEFAULT ‘UNREAD’</a:t>
                      </a:r>
                      <a:endParaRPr lang="ko-KR" altLang="en-US" sz="11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time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채팅발송시간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TIMESTAMP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DEFAULT CURRENT_TIMESTAMP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39552" y="620688"/>
            <a:ext cx="2808312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chatMessage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채팅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58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697820"/>
              </p:ext>
            </p:extLst>
          </p:nvPr>
        </p:nvGraphicFramePr>
        <p:xfrm>
          <a:off x="539552" y="785071"/>
          <a:ext cx="8229600" cy="58572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 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제약조건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err="1" smtClean="0"/>
                        <a:t>payNo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결제 코드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BIGINT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INT PRIMARY KEY</a:t>
                      </a:r>
                      <a:endParaRPr lang="ko-KR" altLang="en-US" sz="1400" dirty="0" smtClean="0"/>
                    </a:p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AUTO_INCREMENT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err="1" smtClean="0"/>
                        <a:t>userId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구매자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VARCHAR(255)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err="1" smtClean="0"/>
                        <a:t>pno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구매상품번호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BIGINT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price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결제금액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INT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u="none" strike="noStrike" kern="1200" baseline="0" dirty="0" smtClean="0"/>
                        <a:t>username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구매자명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VARCHAR(255)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email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err="1" smtClean="0">
                          <a:effectLst/>
                        </a:rPr>
                        <a:t>이메일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VARCHAR(100)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postcode(</a:t>
                      </a:r>
                      <a:r>
                        <a:rPr lang="ko-KR" altLang="en-US" sz="1400" u="none" strike="noStrike" kern="1200" baseline="0" dirty="0" smtClean="0"/>
                        <a:t>우편번호</a:t>
                      </a:r>
                      <a:r>
                        <a:rPr lang="en-US" altLang="ko-KR" sz="1400" u="none" strike="noStrike" kern="1200" baseline="0" dirty="0" smtClean="0"/>
                        <a:t>)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VARCHAR(300)</a:t>
                      </a: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addr1(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VARCHAR(300)</a:t>
                      </a: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addr2(</a:t>
                      </a:r>
                      <a:r>
                        <a:rPr lang="ko-KR" alt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상세주소</a:t>
                      </a:r>
                      <a:r>
                        <a:rPr lang="en-US" altLang="ko-KR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VARCHAR(330)</a:t>
                      </a: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err="1" smtClean="0"/>
                        <a:t>tel</a:t>
                      </a:r>
                      <a:r>
                        <a:rPr lang="en-US" altLang="ko-KR" sz="1400" u="none" strike="noStrike" kern="1200" baseline="0" dirty="0" smtClean="0"/>
                        <a:t>(</a:t>
                      </a:r>
                      <a:r>
                        <a:rPr lang="ko-KR" altLang="en-US" sz="1400" u="none" strike="noStrike" kern="1200" baseline="0" dirty="0" smtClean="0"/>
                        <a:t>연락처</a:t>
                      </a:r>
                      <a:r>
                        <a:rPr lang="en-US" altLang="ko-KR" sz="1400" u="none" strike="noStrike" kern="1200" baseline="0" dirty="0" smtClean="0"/>
                        <a:t>)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VARCHAR(20)</a:t>
                      </a: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smtClean="0"/>
                        <a:t>ship(</a:t>
                      </a:r>
                      <a:r>
                        <a:rPr lang="ko-KR" altLang="en-US" sz="1400" u="none" strike="noStrike" kern="1200" baseline="0" dirty="0" smtClean="0"/>
                        <a:t>배송현황</a:t>
                      </a:r>
                      <a:r>
                        <a:rPr lang="en-US" altLang="ko-KR" sz="1400" u="none" strike="noStrike" kern="1200" baseline="0" dirty="0" smtClean="0"/>
                        <a:t>)</a:t>
                      </a:r>
                      <a:endParaRPr lang="en-US" altLang="ko-KR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INT</a:t>
                      </a: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DEFAULT 1</a:t>
                      </a: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err="1" smtClean="0"/>
                        <a:t>scode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운송장정보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VARCHAR(100)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sname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회사정보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VARCHAR(20)</a:t>
                      </a:r>
                      <a:endParaRPr lang="ko-KR" altLang="en-US" sz="1400" b="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baseline="0" dirty="0" err="1" smtClean="0"/>
                        <a:t>resdate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구매일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TIMESTAMP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DEFAULT CURRENT_TIMESTAMP</a:t>
                      </a:r>
                      <a:endParaRPr lang="ko-KR" altLang="en-US" sz="1400" b="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39552" y="260648"/>
            <a:ext cx="2808312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pay(</a:t>
            </a:r>
            <a:r>
              <a:rPr lang="ko-KR" altLang="en-US" b="1" dirty="0" smtClean="0"/>
              <a:t>결제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708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382517"/>
              </p:ext>
            </p:extLst>
          </p:nvPr>
        </p:nvGraphicFramePr>
        <p:xfrm>
          <a:off x="539552" y="912624"/>
          <a:ext cx="8229600" cy="2372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컬럼명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 타입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제약조건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effectLst/>
                        </a:rPr>
                        <a:t>bno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err="1" smtClean="0">
                          <a:effectLst/>
                        </a:rPr>
                        <a:t>글번호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INT PRIMARY KEY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AUTO_INCREMENT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title(</a:t>
                      </a:r>
                      <a:r>
                        <a:rPr lang="ko-KR" altLang="en-US" sz="1400" kern="1200" dirty="0" err="1" smtClean="0">
                          <a:effectLst/>
                        </a:rPr>
                        <a:t>글제목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VARCHAR(200)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NOT NULL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content(</a:t>
                      </a:r>
                      <a:r>
                        <a:rPr lang="ko-KR" altLang="en-US" sz="1400" kern="1200" dirty="0" err="1" smtClean="0">
                          <a:effectLst/>
                        </a:rPr>
                        <a:t>글내용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VARCHAR(1000)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err="1" smtClean="0">
                          <a:effectLst/>
                        </a:rPr>
                        <a:t>regdate</a:t>
                      </a:r>
                      <a:r>
                        <a:rPr lang="en-US" altLang="ko-KR" sz="1400" kern="1200" dirty="0" smtClean="0">
                          <a:effectLst/>
                        </a:rPr>
                        <a:t>(</a:t>
                      </a:r>
                      <a:r>
                        <a:rPr lang="ko-KR" altLang="en-US" sz="1400" kern="1200" dirty="0" smtClean="0">
                          <a:effectLst/>
                        </a:rPr>
                        <a:t>작성일</a:t>
                      </a:r>
                      <a:r>
                        <a:rPr lang="en-US" altLang="ko-KR" sz="1400" kern="1200" dirty="0" smtClean="0">
                          <a:effectLst/>
                        </a:rPr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TIMESTAMP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DEFAULT CURRENT_TIMESTAMP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visited(</a:t>
                      </a:r>
                      <a:r>
                        <a:rPr lang="ko-KR" altLang="en-US" sz="1400" dirty="0" smtClean="0"/>
                        <a:t>조회수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 smtClean="0">
                          <a:effectLst/>
                        </a:rPr>
                        <a:t>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 smtClean="0">
                          <a:effectLst/>
                        </a:rPr>
                        <a:t>DEFAULT 0</a:t>
                      </a:r>
                      <a:endParaRPr lang="ko-KR" alt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39552" y="388201"/>
            <a:ext cx="2736304" cy="4572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notice(</a:t>
            </a:r>
            <a:r>
              <a:rPr lang="ko-KR" altLang="en-US" b="1" dirty="0" smtClean="0"/>
              <a:t>공지사항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8367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628</Words>
  <Application>Microsoft Office PowerPoint</Application>
  <PresentationFormat>화면 슬라이드 쇼(4:3)</PresentationFormat>
  <Paragraphs>229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db400tea</dc:creator>
  <cp:lastModifiedBy>db400tea</cp:lastModifiedBy>
  <cp:revision>41</cp:revision>
  <dcterms:created xsi:type="dcterms:W3CDTF">2023-08-31T01:49:00Z</dcterms:created>
  <dcterms:modified xsi:type="dcterms:W3CDTF">2023-11-21T06:32:25Z</dcterms:modified>
</cp:coreProperties>
</file>