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49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7.png"/><Relationship Id="rId4" Type="http://schemas.openxmlformats.org/officeDocument/2006/relationships/image" Target="../media/image122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3" Type="http://schemas.openxmlformats.org/officeDocument/2006/relationships/image" Target="../media/image15.png"/><Relationship Id="rId21" Type="http://schemas.openxmlformats.org/officeDocument/2006/relationships/image" Target="../media/image144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2" Type="http://schemas.openxmlformats.org/officeDocument/2006/relationships/image" Target="../media/image14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6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33.png"/><Relationship Id="rId7" Type="http://schemas.openxmlformats.org/officeDocument/2006/relationships/image" Target="../media/image1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hyperlink" Target="http://10.41.1.198:8080/team25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7.png"/><Relationship Id="rId5" Type="http://schemas.openxmlformats.org/officeDocument/2006/relationships/image" Target="../media/image4.png"/><Relationship Id="rId10" Type="http://schemas.openxmlformats.org/officeDocument/2006/relationships/image" Target="../media/image156.png"/><Relationship Id="rId4" Type="http://schemas.openxmlformats.org/officeDocument/2006/relationships/image" Target="../media/image3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1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33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14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35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34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3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35.png"/><Relationship Id="rId10" Type="http://schemas.openxmlformats.org/officeDocument/2006/relationships/image" Target="../media/image79.png"/><Relationship Id="rId4" Type="http://schemas.openxmlformats.org/officeDocument/2006/relationships/image" Target="../media/image34.png"/><Relationship Id="rId9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35.png"/><Relationship Id="rId10" Type="http://schemas.openxmlformats.org/officeDocument/2006/relationships/image" Target="../media/image88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75614" y="1008301"/>
            <a:ext cx="12066107" cy="12504870"/>
            <a:chOff x="2975614" y="1008301"/>
            <a:chExt cx="12066107" cy="1250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-2926177" y="-5112872"/>
              <a:ext cx="24132214" cy="250097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2975614" y="1008301"/>
              <a:ext cx="12066107" cy="12504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4798" y="6065603"/>
            <a:ext cx="6432436" cy="6432436"/>
            <a:chOff x="-74798" y="6065603"/>
            <a:chExt cx="6432436" cy="64324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440000">
              <a:off x="-3221040" y="2919361"/>
              <a:ext cx="12864873" cy="128648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440000">
              <a:off x="-74798" y="6065603"/>
              <a:ext cx="6432436" cy="6432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5614" y="3411238"/>
            <a:ext cx="2168984" cy="522598"/>
            <a:chOff x="2975614" y="3411238"/>
            <a:chExt cx="2168984" cy="5225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5614" y="3411238"/>
              <a:ext cx="2168984" cy="5225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66522" y="4076078"/>
            <a:ext cx="2168984" cy="522598"/>
            <a:chOff x="2966522" y="4076078"/>
            <a:chExt cx="2168984" cy="5225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6522" y="4076078"/>
              <a:ext cx="2168984" cy="5225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3142" y="3378011"/>
            <a:ext cx="9054213" cy="42274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41888" y="4350439"/>
            <a:ext cx="5948337" cy="5948337"/>
            <a:chOff x="11941888" y="4350439"/>
            <a:chExt cx="5948337" cy="59483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2429" y="1440980"/>
              <a:ext cx="11896674" cy="1189667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41888" y="4350439"/>
              <a:ext cx="5948337" cy="59483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66413" y="3150832"/>
            <a:ext cx="6012090" cy="128108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13708" y="8362741"/>
            <a:ext cx="5623280" cy="101700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73114" y="5064942"/>
            <a:ext cx="9448365" cy="389407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74852" y="317713"/>
            <a:ext cx="5033757" cy="436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38095" y="2340052"/>
            <a:ext cx="7297384" cy="3887049"/>
            <a:chOff x="1838095" y="2340052"/>
            <a:chExt cx="7297384" cy="38870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8095" y="2340052"/>
              <a:ext cx="7297384" cy="38870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14493" y="6808106"/>
            <a:ext cx="7030263" cy="3161852"/>
            <a:chOff x="9614493" y="6808106"/>
            <a:chExt cx="7030263" cy="3161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4493" y="6808106"/>
              <a:ext cx="7030263" cy="3161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32317" y="344686"/>
            <a:ext cx="7012440" cy="6316481"/>
            <a:chOff x="9632317" y="344686"/>
            <a:chExt cx="7012440" cy="63164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2317" y="344686"/>
              <a:ext cx="7012440" cy="63164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0136" y="6684244"/>
            <a:ext cx="7395344" cy="3279593"/>
            <a:chOff x="1740136" y="6684244"/>
            <a:chExt cx="7395344" cy="3279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136" y="6684244"/>
              <a:ext cx="7395344" cy="32795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3259" y="581859"/>
            <a:ext cx="8693557" cy="20240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9394" y="9634020"/>
            <a:ext cx="1303389" cy="1303389"/>
            <a:chOff x="269394" y="9634020"/>
            <a:chExt cx="1303389" cy="13033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394" y="9634020"/>
              <a:ext cx="1303389" cy="13033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582" y="9761756"/>
            <a:ext cx="1542167" cy="625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8622" y="701862"/>
            <a:ext cx="9957331" cy="9110696"/>
            <a:chOff x="7528622" y="701862"/>
            <a:chExt cx="9957331" cy="91106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8622" y="701862"/>
              <a:ext cx="9957331" cy="91106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9524" y="2320971"/>
            <a:ext cx="6995528" cy="927384"/>
            <a:chOff x="9009524" y="2320971"/>
            <a:chExt cx="6995528" cy="9273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009524" y="3170309"/>
              <a:ext cx="6995528" cy="78046"/>
              <a:chOff x="9009524" y="3170309"/>
              <a:chExt cx="6995528" cy="7804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009524" y="3170309"/>
                <a:ext cx="6995528" cy="78046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690" y="2120718"/>
              <a:ext cx="7550412" cy="13435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9524" y="5003348"/>
            <a:ext cx="6995528" cy="78046"/>
            <a:chOff x="9009524" y="5003348"/>
            <a:chExt cx="6995528" cy="780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9524" y="5003348"/>
              <a:ext cx="6995528" cy="7804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8157" y="3916928"/>
            <a:ext cx="7933583" cy="13932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09524" y="5974848"/>
            <a:ext cx="6995528" cy="952357"/>
            <a:chOff x="9009524" y="5974848"/>
            <a:chExt cx="6995528" cy="9523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009524" y="6849159"/>
              <a:ext cx="6995528" cy="78046"/>
              <a:chOff x="9009524" y="6849159"/>
              <a:chExt cx="6995528" cy="7804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009524" y="6849159"/>
                <a:ext cx="6995528" cy="78046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690" y="5766976"/>
              <a:ext cx="8645698" cy="13932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09524" y="7878743"/>
            <a:ext cx="6995528" cy="952357"/>
            <a:chOff x="9009524" y="7878743"/>
            <a:chExt cx="6995528" cy="95235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009524" y="8753054"/>
              <a:ext cx="6995528" cy="78046"/>
              <a:chOff x="9009524" y="8753054"/>
              <a:chExt cx="6995528" cy="7804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009524" y="8753054"/>
                <a:ext cx="6995528" cy="78046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9433" y="7670871"/>
              <a:ext cx="7988107" cy="13932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389480" y="2927182"/>
            <a:ext cx="11557168" cy="47203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69394" y="9634020"/>
            <a:ext cx="1303389" cy="1303389"/>
            <a:chOff x="269394" y="9634020"/>
            <a:chExt cx="1303389" cy="13033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394" y="9634020"/>
              <a:ext cx="1303389" cy="13033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82" y="9761756"/>
            <a:ext cx="1567034" cy="625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822150"/>
            <a:ext cx="1303389" cy="1303389"/>
            <a:chOff x="8491163" y="822150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822150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5238" y="1473845"/>
            <a:ext cx="16935238" cy="8480272"/>
            <a:chOff x="675238" y="1473845"/>
            <a:chExt cx="16935238" cy="8480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88186" y="-2687775"/>
              <a:ext cx="33870476" cy="1696054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238" y="1473845"/>
              <a:ext cx="16935238" cy="8480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3628" y="3354167"/>
            <a:ext cx="3678458" cy="5942124"/>
            <a:chOff x="7303628" y="3354167"/>
            <a:chExt cx="3678458" cy="59421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3628" y="3354167"/>
              <a:ext cx="3678458" cy="59421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37217" y="6580557"/>
            <a:ext cx="4754824" cy="2141232"/>
            <a:chOff x="11537217" y="6580557"/>
            <a:chExt cx="4754824" cy="21412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6113" y="5529766"/>
              <a:ext cx="9509648" cy="428246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37217" y="6580557"/>
              <a:ext cx="4754824" cy="21412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33565" y="6312530"/>
            <a:ext cx="1192972" cy="1192972"/>
            <a:chOff x="14833565" y="6312530"/>
            <a:chExt cx="1192972" cy="119297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33565" y="6312530"/>
              <a:ext cx="1192972" cy="119297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5730" y="4657549"/>
            <a:ext cx="1561486" cy="15614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33876" y="3300679"/>
            <a:ext cx="4682905" cy="2108845"/>
            <a:chOff x="2133876" y="3300679"/>
            <a:chExt cx="4682905" cy="21088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81666" y="2265782"/>
              <a:ext cx="9365811" cy="421769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3876" y="3300679"/>
              <a:ext cx="4682905" cy="21088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73780" y="3300679"/>
            <a:ext cx="994227" cy="994227"/>
            <a:chOff x="5373780" y="3300679"/>
            <a:chExt cx="994227" cy="9942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73780" y="3300679"/>
              <a:ext cx="994227" cy="9942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61292" y="6219035"/>
            <a:ext cx="4682905" cy="2276056"/>
            <a:chOff x="1761292" y="6219035"/>
            <a:chExt cx="4682905" cy="227605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761292" y="6386246"/>
              <a:ext cx="4682905" cy="2108845"/>
              <a:chOff x="1761292" y="6386246"/>
              <a:chExt cx="4682905" cy="210884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554250" y="5351349"/>
                <a:ext cx="9365811" cy="4217690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61292" y="6386246"/>
                <a:ext cx="4682905" cy="210884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020651" y="6219035"/>
              <a:ext cx="1025416" cy="1025416"/>
              <a:chOff x="5020651" y="6219035"/>
              <a:chExt cx="1025416" cy="102541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20651" y="6219035"/>
                <a:ext cx="1025416" cy="102541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68097" y="6660522"/>
              <a:ext cx="1894003" cy="887231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40338" y="7281158"/>
              <a:ext cx="4384436" cy="10569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76763" y="3012843"/>
            <a:ext cx="4958049" cy="2488941"/>
            <a:chOff x="12176763" y="3012843"/>
            <a:chExt cx="4958049" cy="248894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176763" y="3392110"/>
              <a:ext cx="4684747" cy="2109674"/>
              <a:chOff x="12176763" y="3392110"/>
              <a:chExt cx="4684747" cy="210967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60310" y="2356806"/>
                <a:ext cx="9369495" cy="4219348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176763" y="3392110"/>
                <a:ext cx="4684747" cy="210967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355519" y="3012843"/>
              <a:ext cx="1201278" cy="1201278"/>
              <a:chOff x="15355519" y="3012843"/>
              <a:chExt cx="1201278" cy="120127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355519" y="3012843"/>
                <a:ext cx="1201278" cy="1201278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49761" y="3505673"/>
              <a:ext cx="1995726" cy="944754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25400" y="4221116"/>
              <a:ext cx="4810499" cy="138953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727077" y="6832707"/>
            <a:ext cx="2009809" cy="99012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53884" y="7543779"/>
            <a:ext cx="4318508" cy="113848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330245" y="3633581"/>
            <a:ext cx="1576308" cy="93919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19001" y="4251518"/>
            <a:ext cx="4508357" cy="107426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237984" y="949908"/>
            <a:ext cx="1570005" cy="615691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-2234039" y="1448952"/>
            <a:ext cx="19148298" cy="2050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793579"/>
            <a:ext cx="1303389" cy="1303389"/>
            <a:chOff x="8491163" y="793579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793579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6833" y="1374765"/>
            <a:ext cx="15812048" cy="7864102"/>
            <a:chOff x="1236833" y="1374765"/>
            <a:chExt cx="15812048" cy="78641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572567" y="-2484474"/>
              <a:ext cx="31624096" cy="157282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833" y="1374765"/>
              <a:ext cx="15812048" cy="78641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095" y="9238867"/>
            <a:ext cx="15809524" cy="1046847"/>
            <a:chOff x="1238095" y="9238867"/>
            <a:chExt cx="15809524" cy="10468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38095" y="9238867"/>
              <a:ext cx="15809524" cy="1046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42876" y="5379973"/>
            <a:ext cx="4558565" cy="3869476"/>
            <a:chOff x="6742876" y="5379973"/>
            <a:chExt cx="4558565" cy="3869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2876" y="5379973"/>
              <a:ext cx="4558565" cy="3869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62984" y="921337"/>
            <a:ext cx="1571196" cy="6156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17821" y="2069400"/>
            <a:ext cx="7856463" cy="2603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29281" y="4521035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hlinkClick r:id="rId9"/>
              </a:rPr>
              <a:t>http://10.41.1.198:8080/team25</a:t>
            </a:r>
            <a:r>
              <a:rPr lang="en-US" altLang="ko-KR" sz="6000" dirty="0" smtClean="0">
                <a:hlinkClick r:id="rId9"/>
              </a:rPr>
              <a:t>/</a:t>
            </a:r>
            <a:endParaRPr lang="en-US" altLang="ko-KR" sz="6000" dirty="0" smtClean="0"/>
          </a:p>
          <a:p>
            <a:endParaRPr lang="en-US" altLang="ko-KR" sz="6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18903" y="1057280"/>
            <a:ext cx="12066107" cy="12504870"/>
            <a:chOff x="3118903" y="1057280"/>
            <a:chExt cx="12066107" cy="12504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-2782889" y="-5063893"/>
              <a:ext cx="24132214" cy="250097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3118903" y="1057280"/>
              <a:ext cx="12066107" cy="12504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51870" y="6103699"/>
            <a:ext cx="6432436" cy="6432436"/>
            <a:chOff x="-551870" y="6103699"/>
            <a:chExt cx="6432436" cy="64324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440000">
              <a:off x="-3698112" y="2957456"/>
              <a:ext cx="12864873" cy="128648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440000">
              <a:off x="-551870" y="6103699"/>
              <a:ext cx="6432436" cy="6432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5614" y="3411238"/>
            <a:ext cx="2168984" cy="522598"/>
            <a:chOff x="2975614" y="3411238"/>
            <a:chExt cx="2168984" cy="5225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5614" y="3411238"/>
              <a:ext cx="2168984" cy="5225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66522" y="4076078"/>
            <a:ext cx="2168984" cy="522598"/>
            <a:chOff x="2966522" y="4076078"/>
            <a:chExt cx="2168984" cy="5225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6522" y="4076078"/>
              <a:ext cx="2168984" cy="5225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29200" y="3259677"/>
            <a:ext cx="3774513" cy="3376890"/>
            <a:chOff x="7129200" y="3259677"/>
            <a:chExt cx="3774513" cy="337689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526823" y="3259677"/>
              <a:ext cx="3376890" cy="3376890"/>
              <a:chOff x="7526823" y="3259677"/>
              <a:chExt cx="3376890" cy="337689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26823" y="3259677"/>
                <a:ext cx="3376890" cy="33768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410353" y="5600762"/>
              <a:ext cx="489346" cy="1007179"/>
              <a:chOff x="7410353" y="5600762"/>
              <a:chExt cx="489346" cy="100717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3440000">
                <a:off x="7410353" y="5600762"/>
                <a:ext cx="489346" cy="100717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0562" y="5986176"/>
            <a:ext cx="11742029" cy="33856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60076" y="7847086"/>
            <a:ext cx="4973159" cy="13966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8390" y="355313"/>
            <a:ext cx="998518" cy="40871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946782" y="345389"/>
            <a:ext cx="2239585" cy="4087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3180000">
            <a:off x="8490748" y="3414384"/>
            <a:ext cx="4221539" cy="1781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822150"/>
            <a:ext cx="1303389" cy="1303389"/>
            <a:chOff x="8491163" y="822150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822150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6008" y="1403337"/>
            <a:ext cx="16935238" cy="8480272"/>
            <a:chOff x="746008" y="1403337"/>
            <a:chExt cx="16935238" cy="8480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7417" y="-2758283"/>
              <a:ext cx="33870476" cy="1696054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008" y="1403337"/>
              <a:ext cx="16935238" cy="8480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7546" y="949908"/>
            <a:ext cx="1540377" cy="6252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2626" y="3482463"/>
            <a:ext cx="3940032" cy="4588685"/>
            <a:chOff x="942626" y="3482463"/>
            <a:chExt cx="3940032" cy="4588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78980" y="1224600"/>
              <a:ext cx="7880063" cy="917737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626" y="3482463"/>
              <a:ext cx="3940032" cy="4588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83778" y="3482463"/>
            <a:ext cx="3940032" cy="4588685"/>
            <a:chOff x="5183778" y="3482463"/>
            <a:chExt cx="3940032" cy="4588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2172" y="1224600"/>
              <a:ext cx="7880063" cy="917737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3778" y="3482463"/>
              <a:ext cx="3940032" cy="45886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84192" y="3482463"/>
            <a:ext cx="3940032" cy="4588685"/>
            <a:chOff x="9384192" y="3482463"/>
            <a:chExt cx="3940032" cy="4588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2587" y="1224600"/>
              <a:ext cx="7880063" cy="917737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4192" y="3482463"/>
              <a:ext cx="3940032" cy="45886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33748" y="3482463"/>
            <a:ext cx="3940032" cy="4588685"/>
            <a:chOff x="13533748" y="3482463"/>
            <a:chExt cx="3940032" cy="45886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2142" y="1224600"/>
              <a:ext cx="7880063" cy="917737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33748" y="3482463"/>
              <a:ext cx="3940032" cy="45886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33402" y="6950689"/>
            <a:ext cx="2909456" cy="2932919"/>
            <a:chOff x="6233402" y="6950689"/>
            <a:chExt cx="2909456" cy="293291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3402" y="6950689"/>
              <a:ext cx="2909456" cy="29329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31720" y="6913564"/>
            <a:ext cx="2451627" cy="2979923"/>
            <a:chOff x="14631720" y="6913564"/>
            <a:chExt cx="2451627" cy="297992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31720" y="6913564"/>
              <a:ext cx="2451627" cy="29799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70114" y="7443235"/>
            <a:ext cx="2754110" cy="2441143"/>
            <a:chOff x="10570114" y="7443235"/>
            <a:chExt cx="2754110" cy="2441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0114" y="7443235"/>
              <a:ext cx="2754110" cy="2441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73474" y="7571642"/>
            <a:ext cx="3099254" cy="2312736"/>
            <a:chOff x="2173474" y="7571642"/>
            <a:chExt cx="3099254" cy="23127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73474" y="7571642"/>
              <a:ext cx="3099254" cy="23127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6272" y="4095475"/>
            <a:ext cx="4327767" cy="148476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86340" y="5286406"/>
            <a:ext cx="2466943" cy="151165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86939" y="1340185"/>
            <a:ext cx="4753983" cy="241868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55479" y="4071780"/>
            <a:ext cx="4877177" cy="138759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58288" y="5336449"/>
            <a:ext cx="3360237" cy="155074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14256" y="4062256"/>
            <a:ext cx="4915272" cy="135902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45867" y="5271181"/>
            <a:ext cx="2960415" cy="162612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53303" y="4043208"/>
            <a:ext cx="4915272" cy="134950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138713" y="5236902"/>
            <a:ext cx="2979463" cy="1002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793579"/>
            <a:ext cx="1303389" cy="1303389"/>
            <a:chOff x="8491163" y="793579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793579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5571" y="1374765"/>
            <a:ext cx="15812048" cy="7864102"/>
            <a:chOff x="1235571" y="1374765"/>
            <a:chExt cx="15812048" cy="78641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573829" y="-2484474"/>
              <a:ext cx="31624096" cy="157282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571" y="1374765"/>
              <a:ext cx="15812048" cy="78641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095" y="9238867"/>
            <a:ext cx="15809524" cy="1046847"/>
            <a:chOff x="1238095" y="9238867"/>
            <a:chExt cx="15809524" cy="10468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38095" y="9238867"/>
              <a:ext cx="15809524" cy="104684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3281" y="1480634"/>
            <a:ext cx="14208243" cy="21641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92622" y="931413"/>
            <a:ext cx="1541339" cy="5949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13886" y="3252892"/>
            <a:ext cx="8857943" cy="719688"/>
            <a:chOff x="4713886" y="3252892"/>
            <a:chExt cx="8857943" cy="71968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159067" y="3877631"/>
              <a:ext cx="6412761" cy="71544"/>
              <a:chOff x="7159067" y="3877631"/>
              <a:chExt cx="6412761" cy="7154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159067" y="3877631"/>
                <a:ext cx="6412761" cy="715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13886" y="3325920"/>
              <a:ext cx="2344479" cy="646659"/>
              <a:chOff x="4713886" y="3325920"/>
              <a:chExt cx="2344479" cy="64665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13886" y="3325920"/>
                <a:ext cx="2344479" cy="646659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6266" y="3357220"/>
              <a:ext cx="1943510" cy="70993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0889" y="3107548"/>
              <a:ext cx="5092271" cy="976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886" y="4496424"/>
            <a:ext cx="8857943" cy="721072"/>
            <a:chOff x="4713886" y="4496424"/>
            <a:chExt cx="8857943" cy="72107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713886" y="4570837"/>
              <a:ext cx="2344479" cy="646659"/>
              <a:chOff x="4713886" y="4570837"/>
              <a:chExt cx="2344479" cy="64665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13886" y="4570837"/>
                <a:ext cx="2344479" cy="64665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24670" y="4602131"/>
              <a:ext cx="1945310" cy="70993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159067" y="5145903"/>
              <a:ext cx="6412761" cy="71544"/>
              <a:chOff x="7159067" y="5145903"/>
              <a:chExt cx="6412761" cy="7154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159067" y="5145903"/>
                <a:ext cx="6412761" cy="7154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62830" y="4351081"/>
              <a:ext cx="4816452" cy="9767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13886" y="5741345"/>
            <a:ext cx="8857943" cy="712529"/>
            <a:chOff x="4713886" y="5741345"/>
            <a:chExt cx="8857943" cy="7125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713886" y="5783910"/>
              <a:ext cx="2344479" cy="646659"/>
              <a:chOff x="4713886" y="5783910"/>
              <a:chExt cx="2344479" cy="64665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13886" y="5783910"/>
                <a:ext cx="2344479" cy="64665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28441" y="5815216"/>
              <a:ext cx="1933996" cy="70993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159067" y="6382330"/>
              <a:ext cx="6412761" cy="71544"/>
              <a:chOff x="7159067" y="6382330"/>
              <a:chExt cx="6412761" cy="7154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159067" y="6382330"/>
                <a:ext cx="6412761" cy="71544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07842" y="5596001"/>
              <a:ext cx="4935564" cy="9767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13886" y="6977720"/>
            <a:ext cx="8857943" cy="693319"/>
            <a:chOff x="4713886" y="6977720"/>
            <a:chExt cx="8857943" cy="69331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713886" y="6977720"/>
              <a:ext cx="2344479" cy="646659"/>
              <a:chOff x="4713886" y="6977720"/>
              <a:chExt cx="2344479" cy="64665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713886" y="6977720"/>
                <a:ext cx="2344479" cy="646659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0822" y="7009028"/>
              <a:ext cx="1936377" cy="709939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7159067" y="7599495"/>
              <a:ext cx="6412761" cy="71544"/>
              <a:chOff x="7159067" y="7599495"/>
              <a:chExt cx="6412761" cy="71544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159067" y="7599495"/>
                <a:ext cx="6412761" cy="71544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89785" y="6832383"/>
              <a:ext cx="5191983" cy="9767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713886" y="8148065"/>
            <a:ext cx="2344479" cy="646659"/>
            <a:chOff x="4713886" y="8148065"/>
            <a:chExt cx="2344479" cy="64665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3886" y="8148065"/>
              <a:ext cx="2344479" cy="64665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26862" y="8179374"/>
            <a:ext cx="1938740" cy="70994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159067" y="8807401"/>
            <a:ext cx="6412761" cy="71544"/>
            <a:chOff x="7159067" y="8807401"/>
            <a:chExt cx="6412761" cy="7154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9067" y="8807401"/>
              <a:ext cx="6412761" cy="71544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38791" y="7955673"/>
            <a:ext cx="5814203" cy="10195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793579"/>
            <a:ext cx="1303389" cy="1303389"/>
            <a:chOff x="8491163" y="793579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793579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5571" y="1353173"/>
            <a:ext cx="15812048" cy="7864102"/>
            <a:chOff x="1235571" y="1353173"/>
            <a:chExt cx="15812048" cy="78641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573829" y="-2506066"/>
              <a:ext cx="31624096" cy="157282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571" y="1353173"/>
              <a:ext cx="15812048" cy="78641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095" y="9238867"/>
            <a:ext cx="15809524" cy="1046847"/>
            <a:chOff x="1238095" y="9238867"/>
            <a:chExt cx="15809524" cy="10468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38095" y="9238867"/>
              <a:ext cx="15809524" cy="104684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65196" y="1527458"/>
            <a:ext cx="10909473" cy="21704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92746" y="921337"/>
            <a:ext cx="1540967" cy="6252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17158" y="5076842"/>
            <a:ext cx="1047619" cy="1047619"/>
            <a:chOff x="2917158" y="5076842"/>
            <a:chExt cx="1047619" cy="10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7158" y="5076842"/>
              <a:ext cx="1047619" cy="10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37315" y="5076842"/>
            <a:ext cx="1014881" cy="1047619"/>
            <a:chOff x="14337315" y="5076842"/>
            <a:chExt cx="1014881" cy="10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7315" y="5076842"/>
              <a:ext cx="1014881" cy="10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12310" y="5076842"/>
            <a:ext cx="1081413" cy="1047619"/>
            <a:chOff x="10512310" y="5076842"/>
            <a:chExt cx="1081413" cy="10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12310" y="5076842"/>
              <a:ext cx="1081413" cy="10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30028" y="5076842"/>
            <a:ext cx="1014881" cy="1047619"/>
            <a:chOff x="6830028" y="5076842"/>
            <a:chExt cx="1014881" cy="1047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0028" y="5076842"/>
              <a:ext cx="1014881" cy="104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01891" y="5306673"/>
            <a:ext cx="760615" cy="760615"/>
            <a:chOff x="15201891" y="5306673"/>
            <a:chExt cx="760615" cy="7606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01891" y="5306673"/>
              <a:ext cx="760615" cy="7606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91027" y="5517436"/>
            <a:ext cx="582785" cy="582785"/>
            <a:chOff x="6191027" y="5517436"/>
            <a:chExt cx="582785" cy="5827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91027" y="5517436"/>
              <a:ext cx="582785" cy="5827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45839" y="5285224"/>
            <a:ext cx="630855" cy="630855"/>
            <a:chOff x="11745839" y="5285224"/>
            <a:chExt cx="630855" cy="6308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45839" y="5285224"/>
              <a:ext cx="630855" cy="630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33210" y="5302110"/>
            <a:ext cx="558988" cy="558988"/>
            <a:chOff x="2133210" y="5302110"/>
            <a:chExt cx="558988" cy="55898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3210" y="5302110"/>
              <a:ext cx="558988" cy="5589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600825" y="3596600"/>
            <a:ext cx="1680286" cy="483430"/>
            <a:chOff x="2600825" y="3596600"/>
            <a:chExt cx="1680286" cy="48343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00825" y="3596600"/>
              <a:ext cx="1680286" cy="48343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666068" y="3558249"/>
            <a:ext cx="1458917" cy="63828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392564" y="3596600"/>
            <a:ext cx="1680286" cy="483430"/>
            <a:chOff x="6392564" y="3596600"/>
            <a:chExt cx="1680286" cy="48343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92564" y="3596600"/>
              <a:ext cx="1680286" cy="48343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450659" y="3558249"/>
            <a:ext cx="1466403" cy="63828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212874" y="3596600"/>
            <a:ext cx="1680286" cy="483430"/>
            <a:chOff x="10212874" y="3596600"/>
            <a:chExt cx="1680286" cy="48343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12874" y="3596600"/>
              <a:ext cx="1680286" cy="48343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256221" y="3558249"/>
            <a:ext cx="1467184" cy="63828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004613" y="3596600"/>
            <a:ext cx="1680286" cy="483430"/>
            <a:chOff x="14004613" y="3596600"/>
            <a:chExt cx="1680286" cy="48343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04613" y="3596600"/>
              <a:ext cx="1680286" cy="48343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66687" y="3558249"/>
            <a:ext cx="1472993" cy="63828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53377" y="6949459"/>
            <a:ext cx="2445240" cy="148066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65278" y="6950154"/>
            <a:ext cx="2531345" cy="108681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88954" y="6966716"/>
            <a:ext cx="2561002" cy="108681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05211" y="4251611"/>
            <a:ext cx="3328345" cy="7185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278897" y="4251154"/>
            <a:ext cx="3425783" cy="71858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715964" y="4216573"/>
            <a:ext cx="3818107" cy="74820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621640" y="4216573"/>
            <a:ext cx="3731269" cy="74820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274301" y="6379257"/>
            <a:ext cx="333333" cy="333333"/>
            <a:chOff x="3274301" y="6379257"/>
            <a:chExt cx="333333" cy="33333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3274301" y="6379257"/>
              <a:ext cx="333333" cy="333333"/>
              <a:chOff x="3274301" y="6379257"/>
              <a:chExt cx="333333" cy="33333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3274301" y="6379257"/>
                <a:ext cx="333333" cy="33333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3357162" y="6482829"/>
              <a:ext cx="167611" cy="126190"/>
              <a:chOff x="3357162" y="6482829"/>
              <a:chExt cx="167611" cy="12619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357162" y="6482829"/>
                <a:ext cx="167611" cy="126190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7066040" y="6379257"/>
            <a:ext cx="333333" cy="333333"/>
            <a:chOff x="7066040" y="6379257"/>
            <a:chExt cx="333333" cy="33333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066040" y="6379257"/>
              <a:ext cx="333333" cy="333333"/>
              <a:chOff x="7066040" y="6379257"/>
              <a:chExt cx="333333" cy="333333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066040" y="6379257"/>
                <a:ext cx="333333" cy="33333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148901" y="6482829"/>
              <a:ext cx="167611" cy="126190"/>
              <a:chOff x="7148901" y="6482829"/>
              <a:chExt cx="167611" cy="126190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148901" y="6482829"/>
                <a:ext cx="167611" cy="126190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0886350" y="6379257"/>
            <a:ext cx="333333" cy="333333"/>
            <a:chOff x="10886350" y="6379257"/>
            <a:chExt cx="333333" cy="33333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0886350" y="6379257"/>
              <a:ext cx="333333" cy="333333"/>
              <a:chOff x="10886350" y="6379257"/>
              <a:chExt cx="333333" cy="333333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0886350" y="6379257"/>
                <a:ext cx="333333" cy="33333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0969211" y="6482829"/>
              <a:ext cx="167611" cy="126190"/>
              <a:chOff x="10969211" y="6482829"/>
              <a:chExt cx="167611" cy="12619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0969211" y="6482829"/>
                <a:ext cx="167611" cy="126190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4678089" y="6379257"/>
            <a:ext cx="333333" cy="333333"/>
            <a:chOff x="14678089" y="6379257"/>
            <a:chExt cx="333333" cy="33333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4678089" y="6379257"/>
              <a:ext cx="333333" cy="333333"/>
              <a:chOff x="14678089" y="6379257"/>
              <a:chExt cx="333333" cy="333333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678089" y="6379257"/>
                <a:ext cx="333333" cy="33333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4760950" y="6482829"/>
              <a:ext cx="167611" cy="126190"/>
              <a:chOff x="14760950" y="6482829"/>
              <a:chExt cx="167611" cy="12619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760950" y="6482829"/>
                <a:ext cx="167611" cy="126190"/>
              </a:xfrm>
              <a:prstGeom prst="rect">
                <a:avLst/>
              </a:prstGeom>
            </p:spPr>
          </p:pic>
        </p:grpSp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759975" y="6949459"/>
            <a:ext cx="1600212" cy="1046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793579"/>
            <a:ext cx="1303389" cy="1303389"/>
            <a:chOff x="8491163" y="793579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793579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6833" y="1374765"/>
            <a:ext cx="15812048" cy="7864102"/>
            <a:chOff x="1236833" y="1374765"/>
            <a:chExt cx="15812048" cy="78641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572567" y="-2484474"/>
              <a:ext cx="31624096" cy="157282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833" y="1374765"/>
              <a:ext cx="15812048" cy="78641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095" y="9238867"/>
            <a:ext cx="15809524" cy="1046847"/>
            <a:chOff x="1238095" y="9238867"/>
            <a:chExt cx="15809524" cy="10468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38095" y="9238867"/>
              <a:ext cx="15809524" cy="1046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39971" y="3986812"/>
            <a:ext cx="6405772" cy="1670034"/>
            <a:chOff x="5939971" y="3986812"/>
            <a:chExt cx="6405772" cy="16700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9971" y="3986812"/>
              <a:ext cx="6405772" cy="1670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93540" y="5535704"/>
            <a:ext cx="3298634" cy="3298634"/>
            <a:chOff x="7493540" y="5535704"/>
            <a:chExt cx="3298634" cy="32986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540" y="5535704"/>
              <a:ext cx="3298634" cy="329863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95527" y="921337"/>
            <a:ext cx="1551672" cy="6252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20936" y="5980266"/>
            <a:ext cx="4352655" cy="26596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86883" y="6100328"/>
            <a:ext cx="3840079" cy="239983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13182" y="1753725"/>
            <a:ext cx="14575389" cy="22301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40508" y="7837801"/>
            <a:ext cx="7223942" cy="1190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793579"/>
            <a:ext cx="1303389" cy="1303389"/>
            <a:chOff x="8491163" y="793579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793579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6833" y="1374765"/>
            <a:ext cx="15812048" cy="7154099"/>
            <a:chOff x="1236833" y="1374765"/>
            <a:chExt cx="15812048" cy="71540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581291" y="-2136047"/>
              <a:ext cx="31624096" cy="1430819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833" y="1374765"/>
              <a:ext cx="15812048" cy="71540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095" y="8375676"/>
            <a:ext cx="15809524" cy="1046847"/>
            <a:chOff x="1238095" y="8375676"/>
            <a:chExt cx="15809524" cy="10468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238095" y="8375676"/>
              <a:ext cx="15809524" cy="1046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861425"/>
            <a:ext cx="864830" cy="1351297"/>
            <a:chOff x="9142857" y="4861425"/>
            <a:chExt cx="864830" cy="13512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4861425"/>
              <a:ext cx="864830" cy="13512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36393" y="3875546"/>
            <a:ext cx="3597470" cy="3323055"/>
            <a:chOff x="11136393" y="3875546"/>
            <a:chExt cx="3597470" cy="33230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36393" y="3875546"/>
              <a:ext cx="3597470" cy="3323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50549" y="5537073"/>
            <a:ext cx="4748641" cy="4748641"/>
            <a:chOff x="13450549" y="5537073"/>
            <a:chExt cx="4748641" cy="47486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50549" y="5537073"/>
              <a:ext cx="4748641" cy="47486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3894" y="1514764"/>
            <a:ext cx="12667143" cy="22702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92746" y="921337"/>
            <a:ext cx="1540967" cy="6252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69662" y="4968982"/>
            <a:ext cx="4378923" cy="186632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5452" y="3246291"/>
            <a:ext cx="9523431" cy="47936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793579"/>
            <a:ext cx="1303389" cy="1303389"/>
            <a:chOff x="8491163" y="793579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793579"/>
              <a:ext cx="1303389" cy="13033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346" y="921337"/>
            <a:ext cx="1551691" cy="625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95291" y="5859740"/>
            <a:ext cx="5442804" cy="3907075"/>
            <a:chOff x="12595291" y="5859740"/>
            <a:chExt cx="5442804" cy="39070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5291" y="5859740"/>
              <a:ext cx="5442804" cy="39070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9444" y="5859740"/>
            <a:ext cx="6232058" cy="3871666"/>
            <a:chOff x="499444" y="5859740"/>
            <a:chExt cx="6232058" cy="38716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444" y="5859740"/>
              <a:ext cx="6232058" cy="38716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96190" y="1349955"/>
            <a:ext cx="5841905" cy="4356827"/>
            <a:chOff x="12196190" y="1349955"/>
            <a:chExt cx="5841905" cy="43568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6190" y="1349955"/>
              <a:ext cx="5841905" cy="43568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98027" y="1420235"/>
            <a:ext cx="4819802" cy="4286547"/>
            <a:chOff x="7198027" y="1420235"/>
            <a:chExt cx="4819802" cy="42865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8027" y="1420235"/>
              <a:ext cx="4819802" cy="42865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60070" y="5859740"/>
            <a:ext cx="5655714" cy="3867510"/>
            <a:chOff x="6860070" y="5859740"/>
            <a:chExt cx="5655714" cy="38675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0070" y="5859740"/>
              <a:ext cx="5655714" cy="38675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7232" y="2591506"/>
            <a:ext cx="5883896" cy="3104694"/>
            <a:chOff x="1177232" y="2591506"/>
            <a:chExt cx="5883896" cy="31046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7232" y="2591506"/>
              <a:ext cx="5883896" cy="31046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3519" y="569983"/>
            <a:ext cx="7072633" cy="2059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1163" y="1145960"/>
            <a:ext cx="1303389" cy="1303389"/>
            <a:chOff x="8491163" y="1145960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1163" y="1145960"/>
              <a:ext cx="1303389" cy="13033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7584" y="1273718"/>
            <a:ext cx="1539091" cy="625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769" y="2599443"/>
            <a:ext cx="4612925" cy="3459694"/>
            <a:chOff x="621769" y="2599443"/>
            <a:chExt cx="4612925" cy="3459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69" y="2599443"/>
              <a:ext cx="4612925" cy="34596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769" y="8326136"/>
            <a:ext cx="4612925" cy="1427124"/>
            <a:chOff x="621769" y="8326136"/>
            <a:chExt cx="4612925" cy="14271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69" y="8326136"/>
              <a:ext cx="4612925" cy="14271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86551" y="1765055"/>
            <a:ext cx="5311838" cy="3983878"/>
            <a:chOff x="5886551" y="1765055"/>
            <a:chExt cx="5311838" cy="39838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6551" y="1765055"/>
              <a:ext cx="5311838" cy="3983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12889" y="4862621"/>
            <a:ext cx="5311838" cy="2368194"/>
            <a:chOff x="11812889" y="4862621"/>
            <a:chExt cx="5311838" cy="23681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12889" y="4862621"/>
              <a:ext cx="5311838" cy="23681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12889" y="1974902"/>
            <a:ext cx="5311838" cy="3015575"/>
            <a:chOff x="11812889" y="1974902"/>
            <a:chExt cx="5311838" cy="30155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12889" y="1974902"/>
              <a:ext cx="5311838" cy="30155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03365" y="271317"/>
            <a:ext cx="5311838" cy="1953207"/>
            <a:chOff x="11803365" y="271317"/>
            <a:chExt cx="5311838" cy="19532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3365" y="271317"/>
              <a:ext cx="5311838" cy="19532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12889" y="7146164"/>
            <a:ext cx="5311838" cy="3059840"/>
            <a:chOff x="11812889" y="7146164"/>
            <a:chExt cx="5311838" cy="30598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12889" y="7146164"/>
              <a:ext cx="5311838" cy="30598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35530" y="5912198"/>
            <a:ext cx="5311838" cy="3983878"/>
            <a:chOff x="5935530" y="5912198"/>
            <a:chExt cx="5311838" cy="39838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5530" y="5912198"/>
              <a:ext cx="5311838" cy="39838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1769" y="6206060"/>
            <a:ext cx="4612925" cy="1898027"/>
            <a:chOff x="621769" y="6206060"/>
            <a:chExt cx="4612925" cy="189802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769" y="6206060"/>
              <a:ext cx="4612925" cy="189802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2103" y="206348"/>
            <a:ext cx="6517967" cy="20240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9394" y="9634020"/>
            <a:ext cx="1303389" cy="1303389"/>
            <a:chOff x="269394" y="9634020"/>
            <a:chExt cx="1303389" cy="1303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394" y="9634020"/>
              <a:ext cx="1303389" cy="1303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708" y="2473854"/>
            <a:ext cx="8774345" cy="4833655"/>
            <a:chOff x="768708" y="2473854"/>
            <a:chExt cx="8774345" cy="48336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708" y="2473854"/>
              <a:ext cx="8774345" cy="48336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76190" y="4833655"/>
            <a:ext cx="8780967" cy="4985803"/>
            <a:chOff x="8776190" y="4833655"/>
            <a:chExt cx="8780967" cy="49858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6190" y="4833655"/>
              <a:ext cx="8780967" cy="49858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0526" y="355875"/>
            <a:ext cx="6705685" cy="22331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82" y="9761778"/>
            <a:ext cx="1540967" cy="625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사용자 지정</PresentationFormat>
  <Paragraphs>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2023-11-21T23:25:59Z</dcterms:created>
  <dcterms:modified xsi:type="dcterms:W3CDTF">2023-11-21T14:26:41Z</dcterms:modified>
</cp:coreProperties>
</file>