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1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11DE9-BB9B-21B8-BCE7-F6965D7E3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D6178B-064A-141D-2ED2-F8D09EA18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A5F62-CB9A-B3FA-C9EC-4503629C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20779-886D-70F7-036E-B1A0C53F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64C3D-F429-03E1-8423-F2506203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3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E569-0278-0D55-EB12-5BF8C520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FBA0B4-F38D-42B8-5A40-C44ABAD5B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6E634-F900-8393-CB2C-6AA8BF43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47553-6460-5C27-BC7F-A952B0CC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B8801-D8F7-5834-4283-0D76A339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037B7F-128E-A3BB-F910-D5F3E4075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E8CDCB-0990-F1B2-4767-E6FF1F4C8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ECD1D-E8AF-5718-396C-C54BDDBD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71498-E9C9-509E-4B71-3D1549ED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4F8C4-A15F-4170-765B-6AE1025F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22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92A19-CB5C-D5CD-2C2B-9FBBA869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7DB35-5AAF-873B-E8BC-D59BA817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AA123-EBC4-7CF9-D432-E7487B1B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C66D0-6E01-AB0C-608F-C156E843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107037-DF21-1B64-E76C-8A8F7E64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1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8B78F-D43B-CAF6-7665-49218994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14AD3-88C8-D87A-5EEA-33C8E744A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C7F32-1612-2821-2044-4E5FEF4C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AD3CC-6474-6C9C-A901-02C61A22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8A773-F63D-15C4-3FAF-BCC07520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1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53784-4D17-07BB-FD51-8D5BFB2D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EC824-5A50-BE11-634C-45E5B5CBB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0A7D4-037D-013B-E80F-4A911089A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44EB0-D70A-5126-95DA-B459D709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C5CB8-3ECD-C900-BDFB-85476B36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77B71-EDCA-22F7-4A7B-7A1E4E09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9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FB016-1F42-3B15-FCEF-138D0B16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9C3D4-CCFD-C281-937B-1806C31EF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08EF93-A017-3D64-7A5B-714BAB4DD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172755-3DA5-2685-5D28-EF3E37C8B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61488D-6234-C521-C74A-3967DB720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B817D6-55C1-2FC5-18E0-5FBDBEFBC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16B76C-CCE6-190C-497F-AACA3F53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A64969-3449-8AAA-71E8-01841D74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3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CD993-D331-420F-20DF-C1E9D922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C2A02A-D5A2-196E-C7D9-27FED1D3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B190A4-6A66-2AAA-0F55-C6614852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29C0F-3738-CF6C-71A7-046E5A09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9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CCBE28-5323-DAFB-F7F4-662ACF0C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91F23D-E1CB-3FC0-27D8-C1A497CF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D6BC09-DB03-1C07-E95D-EEDFB15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3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7F3D4-A512-54E9-134C-BD0549E3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19844-46AC-8068-675E-EF0B707B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25522-FF7A-65D9-3738-765BA3F7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E863C7-C856-64B2-1FE2-C6F51B0D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7D914-E18D-5D50-830E-124CD4C5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D1AA08-29F6-03A0-4072-964CDE14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2B3DC-0B70-4CBD-E98D-27CDBEBA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691CDB-762D-EC59-0DEE-09DA5AFB2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3F1EA-F140-B1E4-6930-694E82F29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D7801-3F2E-DE70-0A85-27028378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2C02-4E0E-4520-A230-F32422FE22FA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A258E5-6EDB-FAF0-B70B-0CDF61D2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B7453D-1561-393F-A99B-8C20B28A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9EB82B-56BB-A4EE-5A4D-FE41306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0D68DB-1BD4-7809-F086-3930B2889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CFF27-35CB-9B30-25DD-FA56FE216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E2C02-4E0E-4520-A230-F32422FE22FA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34A5A-2EE8-8861-905C-37D1350BB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ADC97-5701-CBBA-57B0-BB0DFBE1C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BB9A-ED23-4B90-B2B9-3670D3282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1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65526"/>
              </p:ext>
            </p:extLst>
          </p:nvPr>
        </p:nvGraphicFramePr>
        <p:xfrm>
          <a:off x="421562" y="378471"/>
          <a:ext cx="11424997" cy="5641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아이디와 비밀번호를 입력하여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로그인을 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회원가입이 된 상태여야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로그아웃을 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등록할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삭제할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 게시판에서 글을 수정할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선생님인 회원은 선생님 게시판에서 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97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88126"/>
              </p:ext>
            </p:extLst>
          </p:nvPr>
        </p:nvGraphicFramePr>
        <p:xfrm>
          <a:off x="399260" y="61303"/>
          <a:ext cx="11424997" cy="6735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게시판의 내용을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삭제하기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게시판의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게시판의 댓글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게시판의 댓글을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게시판의 댓글 내용을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게시판의 댓글을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게시판의 댓글 내용을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게시판의 댓글을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67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27574"/>
              </p:ext>
            </p:extLst>
          </p:nvPr>
        </p:nvGraphicFramePr>
        <p:xfrm>
          <a:off x="399260" y="61306"/>
          <a:ext cx="11424997" cy="6735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작성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작성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공지사항을 작성 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교육 정보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글쓰기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교육 정보 게시판에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교육 정보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교육 정보 게시판의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대입 정보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글쓰기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대입 정보 게시판에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대입 정보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31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23685"/>
              </p:ext>
            </p:extLst>
          </p:nvPr>
        </p:nvGraphicFramePr>
        <p:xfrm>
          <a:off x="421562" y="83608"/>
          <a:ext cx="11424997" cy="6735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대입 정보 게시판의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활동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대외 활동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활동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글쓰기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대외 활동 게시판에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활동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대외 활동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활동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대외 활동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게시판의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있다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파일 자료 등록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자료실 게시판에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사진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동영상 등의 파일 자료를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파일 자료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자료실의 파일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자료를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파일 자료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자료실의 파일 자료를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06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060739"/>
              </p:ext>
            </p:extLst>
          </p:nvPr>
        </p:nvGraphicFramePr>
        <p:xfrm>
          <a:off x="421562" y="228571"/>
          <a:ext cx="11424997" cy="6609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파일 자료</a:t>
                      </a:r>
                      <a:r>
                        <a:rPr lang="ko-KR" altLang="en-US" sz="1400" baseline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자료실의 파일 자료를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 검색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뉴스 게시판에서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뉴스를 검색할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뉴스 게시판에서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뉴스에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대한 내용을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뉴스가 검색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 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내용을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게시판에 등록된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댓글을 작성할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게시글의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816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109374"/>
              </p:ext>
            </p:extLst>
          </p:nvPr>
        </p:nvGraphicFramePr>
        <p:xfrm>
          <a:off x="399260" y="83608"/>
          <a:ext cx="11424997" cy="6686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게시글의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 댓글을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게시판에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 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게시판에 등록된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신고할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작성할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게시글의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게시글의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4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673392"/>
              </p:ext>
            </p:extLst>
          </p:nvPr>
        </p:nvGraphicFramePr>
        <p:xfrm>
          <a:off x="421562" y="83608"/>
          <a:ext cx="11424997" cy="6620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 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게시판에 등록된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신고할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작성할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게시글의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게시글의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게시판에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 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1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66801"/>
              </p:ext>
            </p:extLst>
          </p:nvPr>
        </p:nvGraphicFramePr>
        <p:xfrm>
          <a:off x="410411" y="25391"/>
          <a:ext cx="11424997" cy="679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6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511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급식표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학교 급식 검색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학교의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급식표를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검색할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학교가 존재해야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 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성적표 게시판에 등록된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성적을 상세히 볼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성적표가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성적표 게시판에 등록된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성적을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성적표가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성적표 게시판에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성적을 작성할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성적표가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성적표 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성적을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성적표가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620473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공지사항을 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공지사항이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514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공지사항을 등록할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공지사항을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공지사항이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  <a:tr h="721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공지사항을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공지사항이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10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09109"/>
              </p:ext>
            </p:extLst>
          </p:nvPr>
        </p:nvGraphicFramePr>
        <p:xfrm>
          <a:off x="399260" y="78059"/>
          <a:ext cx="11424997" cy="67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625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714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 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내용을 상세히 볼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714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글쓰기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714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내용을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714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85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등록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시 </a:t>
                      </a:r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비밀글을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설정할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설정이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785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비밀글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설정이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785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게시판의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작성할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  <a:tr h="785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작성된 댓글을 삭제할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511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02082"/>
              </p:ext>
            </p:extLst>
          </p:nvPr>
        </p:nvGraphicFramePr>
        <p:xfrm>
          <a:off x="421562" y="228571"/>
          <a:ext cx="11424997" cy="6372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</a:t>
                      </a:r>
                      <a:r>
                        <a:rPr lang="en-US" altLang="ko-KR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작성된 댓글을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댓글이 등록 되어야 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86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28210"/>
              </p:ext>
            </p:extLst>
          </p:nvPr>
        </p:nvGraphicFramePr>
        <p:xfrm>
          <a:off x="421562" y="378471"/>
          <a:ext cx="11424997" cy="6258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 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선생님인 회원은 선생님 게시판에서 글을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글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선생님인 회원은 학부모 게시판에서 글을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선생님인 회원은 학부모 게시판에서 글을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글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학부모인 회원은 학부모 게시판에서 글을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학부모인 회원은 학부모 게시판에서 글을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학부모인 회원은 학부모게시판에서 글을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학부모인 회원은 학부모게시판에서 글을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 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37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07082"/>
              </p:ext>
            </p:extLst>
          </p:nvPr>
        </p:nvGraphicFramePr>
        <p:xfrm>
          <a:off x="421562" y="378471"/>
          <a:ext cx="11424997" cy="605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858029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자주 묻는 질문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게시판에서 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게시판 글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공지사항 게시판에서 글을 조회할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 자녀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성적표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성적표 게시판에서 글을 조회할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정보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 정보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교육 정보 게시판에서 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정보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대입 정보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대입 정보 게시판에서 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정보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 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정보 게시판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대외 정보 게시판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대외 정보 게시판에서 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개인 정보를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958831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탈퇴 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63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77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897170"/>
              </p:ext>
            </p:extLst>
          </p:nvPr>
        </p:nvGraphicFramePr>
        <p:xfrm>
          <a:off x="421562" y="378471"/>
          <a:ext cx="11424997" cy="605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858029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599255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수정할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삭제할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커뮤니티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수정할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자유게시판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삭제할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선생님인 회원은 선생님게시판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작성할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958831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선생님인 회원은 선생님게시판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수정할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63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00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14225"/>
              </p:ext>
            </p:extLst>
          </p:nvPr>
        </p:nvGraphicFramePr>
        <p:xfrm>
          <a:off x="421562" y="378471"/>
          <a:ext cx="11424997" cy="6058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858029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2055137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599255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선생님인 회원은 선생님게시판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삭제할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학부모인 회원은 학부모게시판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작성할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학부모인 회원은 학부모게시판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수정할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댓글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선생님인 자유게시판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게시글에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댓글을 </a:t>
                      </a:r>
                      <a:endParaRPr lang="en-US" altLang="ko-KR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학부모이여야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신고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부적절한 게시글 신고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부적적한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게시글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(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광고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욕설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기타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)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을 신고 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본인이 작성한 글을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작성 댓글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본인이 작성한 댓글을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958831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신고한 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본인이 신고한 글을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63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51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51214"/>
              </p:ext>
            </p:extLst>
          </p:nvPr>
        </p:nvGraphicFramePr>
        <p:xfrm>
          <a:off x="421562" y="378471"/>
          <a:ext cx="11424997" cy="405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개인 정보를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/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수정할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마이페이지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</a:p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개인 정보 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회원은 마이페이지에서 탈퇴 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로그인 된 상태여야 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918918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720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56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786212"/>
              </p:ext>
            </p:extLst>
          </p:nvPr>
        </p:nvGraphicFramePr>
        <p:xfrm>
          <a:off x="421562" y="378471"/>
          <a:ext cx="11424997" cy="6335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90329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79659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회원가입을 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공지사항 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공지사항 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자주 묻는 질문  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자주 묻는 질문 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고객센터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QNA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 자녀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급식표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게시글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급식표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</a:t>
                      </a:r>
                      <a:r>
                        <a:rPr lang="ko-KR" altLang="en-US" sz="1400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급식표</a:t>
                      </a: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정보 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–</a:t>
                      </a:r>
                      <a:b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</a:b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 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자료실 게시글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비회원은 자료실 게시글 글을 조회할 수 있다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비회원이여야 한다</a:t>
                      </a:r>
                      <a:r>
                        <a:rPr lang="en-US" altLang="ko-KR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비회원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43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376147"/>
              </p:ext>
            </p:extLst>
          </p:nvPr>
        </p:nvGraphicFramePr>
        <p:xfrm>
          <a:off x="421562" y="378471"/>
          <a:ext cx="11424997" cy="5586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 조회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 회원 목록을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조회할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관리자이여야 한다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회원이 존재해야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정보를 확인할 수 있다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회원이 존재해야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회원정보수정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정보를 수정할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회원이 존재해야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정보 초기화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정보를 초기화 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회원이 존재해야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목록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 직권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강퇴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회원을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강퇴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회원이 존재해야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내역을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상세하게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게시글이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존재해야한다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자유게시판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내역을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 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게시글이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존재해야한다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18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08F0A8E-34DB-F516-60C1-37A7145F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81892"/>
              </p:ext>
            </p:extLst>
          </p:nvPr>
        </p:nvGraphicFramePr>
        <p:xfrm>
          <a:off x="421562" y="63681"/>
          <a:ext cx="11424997" cy="6735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817">
                  <a:extLst>
                    <a:ext uri="{9D8B030D-6E8A-4147-A177-3AD203B41FA5}">
                      <a16:colId xmlns:a16="http://schemas.microsoft.com/office/drawing/2014/main" val="1186068512"/>
                    </a:ext>
                  </a:extLst>
                </a:gridCol>
                <a:gridCol w="1706856">
                  <a:extLst>
                    <a:ext uri="{9D8B030D-6E8A-4147-A177-3AD203B41FA5}">
                      <a16:colId xmlns:a16="http://schemas.microsoft.com/office/drawing/2014/main" val="2890891069"/>
                    </a:ext>
                  </a:extLst>
                </a:gridCol>
                <a:gridCol w="1993036">
                  <a:extLst>
                    <a:ext uri="{9D8B030D-6E8A-4147-A177-3AD203B41FA5}">
                      <a16:colId xmlns:a16="http://schemas.microsoft.com/office/drawing/2014/main" val="3743786941"/>
                    </a:ext>
                  </a:extLst>
                </a:gridCol>
                <a:gridCol w="3812529">
                  <a:extLst>
                    <a:ext uri="{9D8B030D-6E8A-4147-A177-3AD203B41FA5}">
                      <a16:colId xmlns:a16="http://schemas.microsoft.com/office/drawing/2014/main" val="2129697054"/>
                    </a:ext>
                  </a:extLst>
                </a:gridCol>
                <a:gridCol w="2248343">
                  <a:extLst>
                    <a:ext uri="{9D8B030D-6E8A-4147-A177-3AD203B41FA5}">
                      <a16:colId xmlns:a16="http://schemas.microsoft.com/office/drawing/2014/main" val="2372282315"/>
                    </a:ext>
                  </a:extLst>
                </a:gridCol>
                <a:gridCol w="657416">
                  <a:extLst>
                    <a:ext uri="{9D8B030D-6E8A-4147-A177-3AD203B41FA5}">
                      <a16:colId xmlns:a16="http://schemas.microsoft.com/office/drawing/2014/main" val="2389811816"/>
                    </a:ext>
                  </a:extLst>
                </a:gridCol>
              </a:tblGrid>
              <a:tr h="7927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err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액터</a:t>
                      </a:r>
                      <a:endParaRPr lang="ko-KR" altLang="en-US" sz="1800" b="1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소분류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요구사항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전제조건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78849"/>
                  </a:ext>
                </a:extLst>
              </a:tr>
              <a:tr h="616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내역을 상세하게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게시글이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존재해야한다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6352"/>
                  </a:ext>
                </a:extLst>
              </a:tr>
              <a:tr h="683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 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내역을 열람 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게시글이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존재해야한다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02764"/>
                  </a:ext>
                </a:extLst>
              </a:tr>
              <a:tr h="654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내역을 삭제 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게시글이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존재해야한다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48464"/>
                  </a:ext>
                </a:extLst>
              </a:tr>
              <a:tr h="615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학부모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 상세보기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 내역을 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신고된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게시글이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존재해야한다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24675"/>
                  </a:ext>
                </a:extLst>
              </a:tr>
              <a:tr h="7603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게시판의 </a:t>
                      </a: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내용을</a:t>
                      </a:r>
                      <a:endParaRPr lang="en-US" altLang="ko-KR" sz="1400" baseline="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,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37216"/>
                  </a:ext>
                </a:extLst>
              </a:tr>
              <a:tr h="644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자유 게시판의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 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872600"/>
                  </a:ext>
                </a:extLst>
              </a:tr>
              <a:tr h="696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내용 상세보기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게시판의 내용을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상세히 볼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5913"/>
                  </a:ext>
                </a:extLst>
              </a:tr>
              <a:tr h="7927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 페이지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관리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삭제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관리자는 관리자 페이지에서</a:t>
                      </a:r>
                      <a:endParaRPr lang="en-US" altLang="ko-KR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선생님 게시판의 </a:t>
                      </a:r>
                      <a:r>
                        <a:rPr lang="ko-KR" altLang="en-US" sz="1400" err="1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게시글을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삭제 할 수 있다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관리자이어야 한다</a:t>
                      </a:r>
                      <a:r>
                        <a:rPr lang="en-US" altLang="ko-KR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게시판에 글이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등록 되어야한다</a:t>
                      </a:r>
                      <a:r>
                        <a:rPr lang="en-US" altLang="ko-KR" sz="1400" baseline="0" smtClean="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.</a:t>
                      </a:r>
                      <a:endParaRPr lang="ko-KR" altLang="en-US" sz="1400" smtClean="0"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1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9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3032</Words>
  <Application>Microsoft Office PowerPoint</Application>
  <PresentationFormat>와이드스크린</PresentationFormat>
  <Paragraphs>1240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 예진</dc:creator>
  <cp:lastModifiedBy>Windows 사용자</cp:lastModifiedBy>
  <cp:revision>31</cp:revision>
  <dcterms:created xsi:type="dcterms:W3CDTF">2023-08-16T18:11:56Z</dcterms:created>
  <dcterms:modified xsi:type="dcterms:W3CDTF">2023-09-24T07:10:54Z</dcterms:modified>
</cp:coreProperties>
</file>