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73" r:id="rId9"/>
    <p:sldId id="272" r:id="rId10"/>
    <p:sldId id="271" r:id="rId11"/>
    <p:sldId id="274" r:id="rId12"/>
    <p:sldId id="270" r:id="rId13"/>
    <p:sldId id="269" r:id="rId14"/>
    <p:sldId id="268" r:id="rId15"/>
    <p:sldId id="265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fnK35eTrMku3X8yGUrL3Qhi6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4FDADD-DC1A-417F-A5AB-4B604E1E9717}">
  <a:tblStyle styleId="{7C4FDADD-DC1A-417F-A5AB-4B604E1E97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8DC845C-3C3E-4DF0-B446-7B13B028AD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3" autoAdjust="0"/>
    <p:restoredTop sz="94640" autoAdjust="0"/>
  </p:normalViewPr>
  <p:slideViewPr>
    <p:cSldViewPr snapToGrid="0">
      <p:cViewPr>
        <p:scale>
          <a:sx n="150" d="100"/>
          <a:sy n="150" d="100"/>
        </p:scale>
        <p:origin x="384" y="-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988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83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6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96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073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07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65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84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0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0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2927625" y="1246310"/>
            <a:ext cx="3288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/>
              <a:t>테스트 결과서</a:t>
            </a:r>
            <a:endParaRPr b="1"/>
          </a:p>
        </p:txBody>
      </p:sp>
      <p:sp>
        <p:nvSpPr>
          <p:cNvPr id="55" name="Google Shape;55;p1"/>
          <p:cNvSpPr txBox="1"/>
          <p:nvPr/>
        </p:nvSpPr>
        <p:spPr>
          <a:xfrm>
            <a:off x="464484" y="3896896"/>
            <a:ext cx="29600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스마트 해법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사이트</a:t>
            </a:r>
            <a:endParaRPr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464484" y="3365907"/>
            <a:ext cx="2960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2023.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3152550" y="1968750"/>
            <a:ext cx="283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"/>
          <p:cNvCxnSpPr/>
          <p:nvPr/>
        </p:nvCxnSpPr>
        <p:spPr>
          <a:xfrm>
            <a:off x="3152625" y="1170100"/>
            <a:ext cx="283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2539468937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2271406764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4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로그아웃 시도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DADF4D5-8276-16EF-AED1-2E5075EA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668" y="1723907"/>
            <a:ext cx="4115374" cy="847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D51521-2CB9-B53D-4ABE-A446090EF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62" y="2788543"/>
            <a:ext cx="3336816" cy="989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F2EB6-1E87-C04F-4D05-AA1FF4607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195" y="3910199"/>
            <a:ext cx="3743847" cy="93358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B08519-8B13-110A-7949-D5822FB3D00C}"/>
              </a:ext>
            </a:extLst>
          </p:cNvPr>
          <p:cNvCxnSpPr/>
          <p:nvPr/>
        </p:nvCxnSpPr>
        <p:spPr>
          <a:xfrm>
            <a:off x="4451350" y="2571750"/>
            <a:ext cx="0" cy="1342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9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790201050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기존에 존재하는 아이디와 중복일 경우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3747644999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5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회원가입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아이디 중복체크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DF247B3-65A1-4BF5-0543-6FA5AA9F7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59" y="1930400"/>
            <a:ext cx="4855042" cy="11757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94D5F4-10DE-2222-BFC0-EF207E2C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59" y="3515589"/>
            <a:ext cx="4807880" cy="1058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949AA-C7C8-0B1E-3DDB-91A6E3E5DD0A}"/>
              </a:ext>
            </a:extLst>
          </p:cNvPr>
          <p:cNvSpPr txBox="1"/>
          <p:nvPr/>
        </p:nvSpPr>
        <p:spPr>
          <a:xfrm>
            <a:off x="2660279" y="3232150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기존에 존재하는 아이디와 중복이 아닐 경우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17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2537997775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2877478713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6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회원가입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- </a:t>
                      </a:r>
                      <a:r>
                        <a:rPr lang="ko-KR" altLang="en-US" sz="1000" u="none" strike="noStrike" dirty="0">
                          <a:effectLst/>
                        </a:rPr>
                        <a:t>필수 정보 누락하여 회원가입 시도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4768CE1-522D-65D6-7DEF-9AA31D1A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43" y="2327151"/>
            <a:ext cx="5539874" cy="1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619085945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505918687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7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회원가입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올바른 정보로 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B222D6-7D6F-7F85-56E1-BA62AE3FF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6" y="1751456"/>
            <a:ext cx="44481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7B0CD1-B8AC-5721-F90D-95529F01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639" y="4026661"/>
            <a:ext cx="5450411" cy="207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184C5-511C-1DF0-B0A7-1160C4E2F4EE}"/>
              </a:ext>
            </a:extLst>
          </p:cNvPr>
          <p:cNvSpPr txBox="1"/>
          <p:nvPr/>
        </p:nvSpPr>
        <p:spPr>
          <a:xfrm>
            <a:off x="1172638" y="3718884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신규회원 정보 </a:t>
            </a:r>
            <a:r>
              <a:rPr lang="en-US" altLang="ko-KR" dirty="0"/>
              <a:t>insert </a:t>
            </a:r>
            <a:r>
              <a:rPr lang="ko-KR" altLang="en-US" dirty="0"/>
              <a:t>됨 </a:t>
            </a:r>
            <a:r>
              <a:rPr lang="en-US" altLang="ko-KR" dirty="0"/>
              <a:t>(</a:t>
            </a:r>
            <a:r>
              <a:rPr lang="ko-KR" altLang="en-US" dirty="0"/>
              <a:t>비밀번호 암호화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70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553721213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409630429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8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소셜 회원가입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네이버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D15F24-2B63-024B-B0AA-FB17AD85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67" y="1601792"/>
            <a:ext cx="2575483" cy="26326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1D8BF5-4616-70D5-082B-79690D613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68" y="4152904"/>
            <a:ext cx="4670982" cy="8137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605A00-EAF8-E3BD-E937-1210D3AE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60" y="2184082"/>
            <a:ext cx="2428296" cy="7007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06DD62-A158-9866-4D17-385D80B8D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9934" y="3577561"/>
            <a:ext cx="3718832" cy="20960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CCDC1E-7F61-436D-4ACF-F98009DAB217}"/>
              </a:ext>
            </a:extLst>
          </p:cNvPr>
          <p:cNvCxnSpPr>
            <a:cxnSpLocks/>
          </p:cNvCxnSpPr>
          <p:nvPr/>
        </p:nvCxnSpPr>
        <p:spPr>
          <a:xfrm>
            <a:off x="3905250" y="2599396"/>
            <a:ext cx="33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02785F-ADE8-8BB5-3033-0B4ED96A6939}"/>
              </a:ext>
            </a:extLst>
          </p:cNvPr>
          <p:cNvCxnSpPr>
            <a:cxnSpLocks/>
          </p:cNvCxnSpPr>
          <p:nvPr/>
        </p:nvCxnSpPr>
        <p:spPr>
          <a:xfrm>
            <a:off x="4394200" y="2884841"/>
            <a:ext cx="0" cy="63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33149603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2042249700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9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최초 가입시 등록한 아이디는 변경 불가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263673D-E50B-307B-C231-07B2D615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47" y="2226163"/>
            <a:ext cx="4361204" cy="23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EAC4C-6CB4-1BDE-3019-96C8D5FE2FC0}"/>
              </a:ext>
            </a:extLst>
          </p:cNvPr>
          <p:cNvSpPr txBox="1"/>
          <p:nvPr/>
        </p:nvSpPr>
        <p:spPr>
          <a:xfrm>
            <a:off x="1651680" y="1847709"/>
            <a:ext cx="365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아이디는 오직 읽을 수만 있다 </a:t>
            </a:r>
            <a:r>
              <a:rPr lang="en-US" altLang="ko-KR" dirty="0"/>
              <a:t>(</a:t>
            </a:r>
            <a:r>
              <a:rPr lang="ko-KR" altLang="en-US" dirty="0"/>
              <a:t>수정 </a:t>
            </a:r>
            <a:r>
              <a:rPr lang="ko-KR" altLang="en-US" dirty="0" err="1"/>
              <a:t>막아놈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7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3309999417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1732833348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10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기존 정보 불러오기 및 정보 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6676C77-CF20-0ADA-7048-619B43EA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43" y="1521328"/>
            <a:ext cx="2269658" cy="33618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B9A897-77BE-9EDA-65F3-8F2F7063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805744"/>
            <a:ext cx="3086541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5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92700" y="153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 dirty="0"/>
              <a:t>문서이력</a:t>
            </a:r>
            <a:endParaRPr b="1" dirty="0"/>
          </a:p>
        </p:txBody>
      </p:sp>
      <p:graphicFrame>
        <p:nvGraphicFramePr>
          <p:cNvPr id="64" name="Google Shape;64;p2"/>
          <p:cNvGraphicFramePr/>
          <p:nvPr>
            <p:extLst>
              <p:ext uri="{D42A27DB-BD31-4B8C-83A1-F6EECF244321}">
                <p14:modId xmlns:p14="http://schemas.microsoft.com/office/powerpoint/2010/main" val="3263886678"/>
              </p:ext>
            </p:extLst>
          </p:nvPr>
        </p:nvGraphicFramePr>
        <p:xfrm>
          <a:off x="600075" y="855978"/>
          <a:ext cx="8058150" cy="2595950"/>
        </p:xfrm>
        <a:graphic>
          <a:graphicData uri="http://schemas.openxmlformats.org/drawingml/2006/table">
            <a:tbl>
              <a:tblPr firstRow="1" bandRow="1">
                <a:noFill/>
                <a:tableStyleId>{7C4FDADD-DC1A-417F-A5AB-4B604E1E9717}</a:tableStyleId>
              </a:tblPr>
              <a:tblGrid>
                <a:gridCol w="68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83">
                  <a:extLst>
                    <a:ext uri="{9D8B030D-6E8A-4147-A177-3AD203B41FA5}">
                      <a16:colId xmlns:a16="http://schemas.microsoft.com/office/drawing/2014/main" val="160690255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/>
                        <a:t>버전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작성일자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변동내역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/>
                        <a:t>작성자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/>
                        <a:t>검토자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승인자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1.0</a:t>
                      </a:r>
                      <a:r>
                        <a:rPr lang="en-US" altLang="ko-KR" sz="1100" u="none" strike="noStrike" cap="none" dirty="0"/>
                        <a:t>.0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2023.</a:t>
                      </a:r>
                      <a:r>
                        <a:rPr lang="en-US" altLang="ko-KR" sz="1100" u="none" strike="noStrike" cap="none" dirty="0"/>
                        <a:t>10</a:t>
                      </a:r>
                      <a:r>
                        <a:rPr lang="ko-KR" sz="1100" u="none" strike="noStrike" cap="none" dirty="0"/>
                        <a:t>.</a:t>
                      </a:r>
                      <a:r>
                        <a:rPr lang="en-US" altLang="ko-KR" sz="1100" u="none" strike="noStrike" cap="none" dirty="0"/>
                        <a:t>19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최초 작성</a:t>
                      </a:r>
                      <a:endParaRPr sz="11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백준철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박진권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구예진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1.1.0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2023.10.20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테스트 항목 추가 및 테스트 결과 작성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오세훈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신승원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/>
                        <a:t>1.2.0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/>
                        <a:t>2023.10.21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테스트 결과 작성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1.3.0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/>
                        <a:t>2023.10.22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 결과 작성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1.3.1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/>
                        <a:t>2023.10.23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오타 수정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Google Shape;65;p2"/>
          <p:cNvSpPr txBox="1"/>
          <p:nvPr/>
        </p:nvSpPr>
        <p:spPr>
          <a:xfrm>
            <a:off x="536201" y="3538351"/>
            <a:ext cx="81220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변경 관리</a:t>
            </a:r>
            <a:b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본 문서는 프로젝트 관리 조직만이 변경할 수 있으며, 관련자의 협의결과 동의한 사항에 대하여 수정이 이루어져야 합니다.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536201" y="4546319"/>
            <a:ext cx="812202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열람 대상</a:t>
            </a:r>
            <a:b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관리조직에 관련된 인원은 문서를 열람할 수 있습니다.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536201" y="3969238"/>
            <a:ext cx="812202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변경 승인</a:t>
            </a:r>
            <a:b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문서의 변경은 형식의 변경이나 사소한 내용의 경우 승인을 필요로 하지 않습니다. 하지만 중요한 내용의 변경은 반드시 프로젝트 관리 조직의 협의 및 승인을 거쳐 이루어집니다.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352200" y="20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/>
              <a:t>목차</a:t>
            </a:r>
            <a:endParaRPr b="1"/>
          </a:p>
        </p:txBody>
      </p:sp>
      <p:sp>
        <p:nvSpPr>
          <p:cNvPr id="73" name="Google Shape;73;p3"/>
          <p:cNvSpPr txBox="1"/>
          <p:nvPr/>
        </p:nvSpPr>
        <p:spPr>
          <a:xfrm>
            <a:off x="3649187" y="1613825"/>
            <a:ext cx="1845625" cy="1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항목</a:t>
            </a:r>
            <a:br>
              <a:rPr lang="en-US" altLang="ko-KR" b="1" dirty="0"/>
            </a:br>
            <a:br>
              <a:rPr lang="en-US" altLang="ko-KR" b="1" dirty="0"/>
            </a:b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테스트 항목</a:t>
            </a:r>
            <a:endParaRPr/>
          </a:p>
        </p:txBody>
      </p:sp>
      <p:sp>
        <p:nvSpPr>
          <p:cNvPr id="5" name="Google Shape;79;p4"/>
          <p:cNvSpPr txBox="1"/>
          <p:nvPr/>
        </p:nvSpPr>
        <p:spPr>
          <a:xfrm>
            <a:off x="307659" y="556012"/>
            <a:ext cx="28269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목록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23177"/>
              </p:ext>
            </p:extLst>
          </p:nvPr>
        </p:nvGraphicFramePr>
        <p:xfrm>
          <a:off x="307659" y="904012"/>
          <a:ext cx="8521701" cy="2931764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34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54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대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중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시험항목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검증방안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계정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올바른 정보로 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메인 페이지 또는 사용자 대시보드로 리다이렉트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잘못된 정보로 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오류 메시지 출력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소셜 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네이버 소셜 로그인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로그아웃 시도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상단 메뉴바에서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로그인시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가능한 메뉴 존재 유무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회원가입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아이디 중복체크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하단에 중복된 아이디라는 메시지가 뜨는 지 확인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회원가입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필수 정보 누락하여 회원가입 시도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입력하라는 메시지가 뜨는지 확인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올바른 정보로 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 완료 메시지 및 로그인 페이지로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리다이렉트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소셜 회원가입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네이버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 완료 메시지 및 로그인 페이지로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리다이렉트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회원정보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최초 가입시 등록한 아이디는 변경 불가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정보수정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아이디칸에서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아이디가 변경되는 지 확인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10</a:t>
                      </a: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회원정보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CUS-10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기존 정보 불러오기 및 정보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변경사항 저장 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마이페이지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3722389837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전체 강의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검색 및 정렬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입력한 검색어에 맞게 강의가 검색되는지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장바구니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장바구니 버튼 동작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 여부와 장바구니에 해당 강의 존재 여부에 따라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좋아요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좋아요 버튼 동작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동작에 따른 버튼 이미지 변경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 버튼 동작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 여부에 따른 알림창 및 페이지 이동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 정보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목록에서 클릭한 강의와 동일한 강의 상세 페이지로 이동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영상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 페이지내 영상 재생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 페이지에서 영상 재생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후기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후기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후기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수강자만 후기 작성 정상적으로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작성자 및 관리자만 해당 후기 삭제할 수 있는지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선생님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INS-01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과목별 선생님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과목별로 선생님 목록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상세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INS-02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상세 페이지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선생님별 상세 페이지 접속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선생님 하위 게시판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INS-03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선생님별 하위 게시판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선생님별 하위 게시판 구분되는지 확인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dirty="0"/>
              <a:t>테스트 항목</a:t>
            </a:r>
            <a:endParaRPr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2469"/>
              </p:ext>
            </p:extLst>
          </p:nvPr>
        </p:nvGraphicFramePr>
        <p:xfrm>
          <a:off x="311150" y="714375"/>
          <a:ext cx="8521699" cy="4002517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27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4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5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대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중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시험항목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검증방안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커뮤니티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자유게시판 글 목록 및 상세 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작성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목록에서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댓글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게시글의 댓글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게시글 내 댓글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추천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게시글 추천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게시글 내 추천 버튼 동작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게시글 내 신고 버튼 동작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자료실 다운로드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파일 다운로드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자료실 내 파일 정상 다운로드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뉴스 게시판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뉴스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검색한 내용의 뉴스 목록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구매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PAY-01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및 포인트 사용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완료 메시지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PAY-02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후 구매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완료 후 구매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구매 확정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PAY-03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구매 확정 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구매한 강의 구매 확정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09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학습방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목록 확인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목록에 성적 전체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 로그인 후 성적표 목록에 학생 전체의 성적이 잘 출력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9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목록 확인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로그인한 아이디의 성적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성적표 목록 게시판에 진입 했을 때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학생 이름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을 보고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상세보기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성적표의 성적 상세 보기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성적표 목록 게시판 성적들의 우측 상세보기 버튼을 클릭하여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성적표에 성적 입력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아이디로 성적 입력 버튼 클릭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입력폼 출력과  등록 버튼 클릭 후 입력이 잘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성적표에서 성적 삭제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아이디로 목록 우측 삭제 버튼 클릭 후 삭제가 되는 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성적표에서 성적 수정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아이디로 상세보기에서 수정 버튼 클릭 후 수정 폼과 등록 버튼 클릭 후 수정이 잘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캘린더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캘린더에 사용자 자신의 일정이 잘 나와있는지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캘린더 일정 등록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일정 등록 버튼 클릭 했을 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팝업창으로 입력 폼과 등록 버튼 작동하는지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상세보기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상세보기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일정명이 적혀있는 색상의 일자바를 클릭했을 때 상세정보 팝업창이 나오는지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55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삭제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일정 상세보기에서 삭제 버튼을 눌렀을 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삭제가 잘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55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수정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일장 상세보기 팝업창에서 수정 버튼을 눌렀을 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수정폼과 등록버튼이 잘 작동하는지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테스트 항목</a:t>
            </a:r>
            <a:endParaRPr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69846"/>
              </p:ext>
            </p:extLst>
          </p:nvPr>
        </p:nvGraphicFramePr>
        <p:xfrm>
          <a:off x="320675" y="741363"/>
          <a:ext cx="8521700" cy="3782344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34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91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대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중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시험항목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검증방안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 dirty="0">
                          <a:effectLst/>
                        </a:rPr>
                        <a:t>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나의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학습방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목록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STU-12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수강신청한</a:t>
                      </a:r>
                      <a:r>
                        <a:rPr lang="ko-KR" altLang="en-US" sz="800" u="none" strike="noStrike" dirty="0">
                          <a:effectLst/>
                        </a:rPr>
                        <a:t> 강좌리스트 확인가능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학습실</a:t>
                      </a:r>
                      <a:r>
                        <a:rPr lang="ko-KR" altLang="en-US" sz="800" u="none" strike="noStrike" dirty="0">
                          <a:effectLst/>
                        </a:rPr>
                        <a:t> 메인 창에서 리스트 확인이 가능하다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정보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강의의 상세 정보 확인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강좌소개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동영상 시청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수강신청한</a:t>
                      </a:r>
                      <a:r>
                        <a:rPr lang="ko-KR" altLang="en-US" sz="800" u="none" strike="noStrike" dirty="0">
                          <a:effectLst/>
                        </a:rPr>
                        <a:t> 강의 동영상 시청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강좌목차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눌러 동영상이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공지사항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공지사항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</a:t>
                      </a:r>
                      <a:r>
                        <a:rPr lang="en-US" altLang="ko-KR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</a:t>
                      </a:r>
                      <a:r>
                        <a:rPr lang="en-US" altLang="ko-KR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QnA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수강신청한 강의 수강후기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수강후기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수강후기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자료실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자료실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강좌소개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HEL-01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확인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목록 및 상세 글 보기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HEL-02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 및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목록 및 상세 글 보기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글 작성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FAQ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HEL-03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FAQ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FAQ </a:t>
                      </a:r>
                      <a:r>
                        <a:rPr lang="ko-KR" altLang="en-US" sz="800" u="none" strike="noStrike">
                          <a:effectLst/>
                        </a:rPr>
                        <a:t>목록 및 상세 내용 확인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마이페이지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포인트 및 정보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마이페이지 정보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마이페이지 접속 후 화면에 올바른 정보 표기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결제 내역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내역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결제한 내역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신고한 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신고한 글 확인 및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신고한 글 목록 확인 및 취소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작성한 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작성한 글 확인 및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작성한 글 목록 확인 및 삭제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회원정보 조회 및 탈퇴 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관리자 권한으로 회원정보 조회 및 강퇴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관리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등록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강의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관리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수정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강의 상세 페이지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관리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등록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 목록에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활동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목록 확인 및 삭제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활동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댓글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댓글 목록 확인 및 삭제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작성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공지사항 목록에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99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562710419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r>
                        <a:rPr lang="ko-KR" altLang="en-US" sz="1000" dirty="0"/>
                        <a:t>로그인 성공 시 상단에 로그인한 </a:t>
                      </a:r>
                      <a:r>
                        <a:rPr lang="ko-KR" altLang="en-US" sz="1000" dirty="0" err="1"/>
                        <a:t>회원아이디</a:t>
                      </a:r>
                      <a:r>
                        <a:rPr lang="ko-KR" altLang="en-US" sz="1000" dirty="0"/>
                        <a:t> 출력</a:t>
                      </a: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2255861051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CUS-01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올바른 정보로 로그인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0949F80-D9F2-7F89-B036-22D57CC7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74" y="1647772"/>
            <a:ext cx="2690288" cy="29971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420373-02F6-CDA7-D584-D1B806115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74" y="2221447"/>
            <a:ext cx="3354657" cy="924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400309-E344-D1C3-1A0F-B66ED58D4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550" y="3515597"/>
            <a:ext cx="161947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198865692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1221194752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잘못된 정보로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7066A88-802F-736D-2347-746ED458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17" y="2316811"/>
            <a:ext cx="4224111" cy="13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232168512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                                                                                 로그인 성공 시 상단에 로그인한 </a:t>
                      </a:r>
                      <a:r>
                        <a:rPr lang="ko-KR" altLang="en-US" sz="1000" dirty="0" err="1"/>
                        <a:t>회원아이디</a:t>
                      </a:r>
                      <a:r>
                        <a:rPr lang="ko-KR" altLang="en-US" sz="1000" dirty="0"/>
                        <a:t> 출력</a:t>
                      </a: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171938365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CUS-0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소셜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Google Shape;79;p4">
            <a:extLst>
              <a:ext uri="{FF2B5EF4-FFF2-40B4-BE49-F238E27FC236}">
                <a16:creationId xmlns:a16="http://schemas.microsoft.com/office/drawing/2014/main" id="{7FDAD6E7-DFDF-CDF4-5DF4-D98586FF94EF}"/>
              </a:ext>
            </a:extLst>
          </p:cNvPr>
          <p:cNvSpPr txBox="1"/>
          <p:nvPr/>
        </p:nvSpPr>
        <p:spPr>
          <a:xfrm>
            <a:off x="2776513" y="2946276"/>
            <a:ext cx="3334941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A21F5E-A546-1761-27CE-064B7297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66" y="1654157"/>
            <a:ext cx="2696850" cy="3179099"/>
          </a:xfrm>
          <a:prstGeom prst="rect">
            <a:avLst/>
          </a:prstGeom>
        </p:spPr>
      </p:pic>
      <p:sp>
        <p:nvSpPr>
          <p:cNvPr id="9" name="실행 단추: 비어 있음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7A1D72-5085-B7C9-AE10-7EA34C59463F}"/>
              </a:ext>
            </a:extLst>
          </p:cNvPr>
          <p:cNvSpPr/>
          <p:nvPr/>
        </p:nvSpPr>
        <p:spPr>
          <a:xfrm>
            <a:off x="2482850" y="4203700"/>
            <a:ext cx="381000" cy="412750"/>
          </a:xfrm>
          <a:prstGeom prst="actionButtonBlank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F51C34-0E7A-56F3-464A-C2B2061C3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772" y="1599504"/>
            <a:ext cx="2246703" cy="232232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40AF98-FC84-B3CF-1BB1-5F71F40CF539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flipV="1">
            <a:off x="2863850" y="2760668"/>
            <a:ext cx="1304922" cy="164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2B16149-5B46-170F-A719-CB082F9AB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828" y="4284883"/>
            <a:ext cx="1165622" cy="5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3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1582</Words>
  <Application>Microsoft Office PowerPoint</Application>
  <PresentationFormat>화면 슬라이드 쇼(16:9)</PresentationFormat>
  <Paragraphs>573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나눔고딕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구예진</dc:creator>
  <cp:lastModifiedBy>예진 구</cp:lastModifiedBy>
  <cp:revision>45</cp:revision>
  <dcterms:modified xsi:type="dcterms:W3CDTF">2023-10-23T13:16:58Z</dcterms:modified>
</cp:coreProperties>
</file>