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fnK35eTrMku3X8yGUrL3Qhi6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4FDADD-DC1A-417F-A5AB-4B604E1E9717}">
  <a:tblStyle styleId="{7C4FDADD-DC1A-417F-A5AB-4B604E1E971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8DC845C-3C3E-4DF0-B446-7B13B028AD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3" autoAdjust="0"/>
    <p:restoredTop sz="94640" autoAdjust="0"/>
  </p:normalViewPr>
  <p:slideViewPr>
    <p:cSldViewPr snapToGrid="0">
      <p:cViewPr varScale="1">
        <p:scale>
          <a:sx n="106" d="100"/>
          <a:sy n="106" d="100"/>
        </p:scale>
        <p:origin x="108" y="2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89885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209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981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36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6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3384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431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927625" y="1246310"/>
            <a:ext cx="3288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테스트 결과서</a:t>
            </a:r>
            <a:endParaRPr b="1"/>
          </a:p>
        </p:txBody>
      </p:sp>
      <p:sp>
        <p:nvSpPr>
          <p:cNvPr id="55" name="Google Shape;55;p1"/>
          <p:cNvSpPr txBox="1"/>
          <p:nvPr/>
        </p:nvSpPr>
        <p:spPr>
          <a:xfrm>
            <a:off x="464484" y="3896896"/>
            <a:ext cx="29600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스마트 해법</a:t>
            </a: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온라인 </a:t>
            </a:r>
            <a:r>
              <a:rPr lang="ko-KR" alt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강의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사이트</a:t>
            </a: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464484" y="3365907"/>
            <a:ext cx="2960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2023.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3152550" y="196875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"/>
          <p:cNvCxnSpPr/>
          <p:nvPr/>
        </p:nvCxnSpPr>
        <p:spPr>
          <a:xfrm>
            <a:off x="3152625" y="1170100"/>
            <a:ext cx="283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2991567421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15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 공지사항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15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1500590054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16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 </a:t>
                      </a:r>
                      <a:r>
                        <a:rPr lang="en-US" altLang="ko-KR" sz="1000" u="none" strike="noStrike" dirty="0" err="1">
                          <a:effectLst/>
                        </a:rPr>
                        <a:t>QnA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>
                          <a:effectLst/>
                        </a:rPr>
                        <a:t>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9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3779841554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17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 수강후기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44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314760336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18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 자료실 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94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subTitle" idx="1"/>
          </p:nvPr>
        </p:nvSpPr>
        <p:spPr>
          <a:xfrm>
            <a:off x="392700" y="153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 dirty="0"/>
              <a:t>문서이력</a:t>
            </a:r>
            <a:endParaRPr b="1" dirty="0"/>
          </a:p>
        </p:txBody>
      </p:sp>
      <p:graphicFrame>
        <p:nvGraphicFramePr>
          <p:cNvPr id="64" name="Google Shape;64;p2"/>
          <p:cNvGraphicFramePr/>
          <p:nvPr>
            <p:extLst>
              <p:ext uri="{D42A27DB-BD31-4B8C-83A1-F6EECF244321}">
                <p14:modId xmlns:p14="http://schemas.microsoft.com/office/powerpoint/2010/main" val="3263886678"/>
              </p:ext>
            </p:extLst>
          </p:nvPr>
        </p:nvGraphicFramePr>
        <p:xfrm>
          <a:off x="600075" y="855978"/>
          <a:ext cx="8058150" cy="2595950"/>
        </p:xfrm>
        <a:graphic>
          <a:graphicData uri="http://schemas.openxmlformats.org/drawingml/2006/table">
            <a:tbl>
              <a:tblPr firstRow="1" bandRow="1">
                <a:noFill/>
                <a:tableStyleId>{7C4FDADD-DC1A-417F-A5AB-4B604E1E9717}</a:tableStyleId>
              </a:tblPr>
              <a:tblGrid>
                <a:gridCol w="683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22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6483">
                  <a:extLst>
                    <a:ext uri="{9D8B030D-6E8A-4147-A177-3AD203B41FA5}">
                      <a16:colId xmlns:a16="http://schemas.microsoft.com/office/drawing/2014/main" val="160690255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버전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작성일자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/>
                        <a:t>변동내역</a:t>
                      </a:r>
                      <a:endParaRPr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작성자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b="1" u="none" strike="noStrike" cap="none" dirty="0"/>
                        <a:t>검토자</a:t>
                      </a:r>
                      <a:endParaRPr dirty="0"/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승인자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1.0</a:t>
                      </a:r>
                      <a:r>
                        <a:rPr lang="en-US" altLang="ko-KR" sz="1100" u="none" strike="noStrike" cap="none" dirty="0"/>
                        <a:t>.0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2023.</a:t>
                      </a:r>
                      <a:r>
                        <a:rPr lang="en-US" altLang="ko-KR" sz="1100" u="none" strike="noStrike" cap="none" dirty="0"/>
                        <a:t>10</a:t>
                      </a:r>
                      <a:r>
                        <a:rPr lang="ko-KR" sz="1100" u="none" strike="noStrike" cap="none" dirty="0"/>
                        <a:t>.</a:t>
                      </a:r>
                      <a:r>
                        <a:rPr lang="en-US" altLang="ko-KR" sz="1100" u="none" strike="noStrike" cap="none" dirty="0"/>
                        <a:t>19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최초 작성</a:t>
                      </a:r>
                      <a:endParaRPr sz="11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 err="1"/>
                        <a:t>백준철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박진권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구예진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1.1.0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2023.10.20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테스트 항목 추가 및 테스트 결과 작성</a:t>
                      </a:r>
                      <a:endParaRPr lang="en-US" altLang="ko-KR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오세훈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신승원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1.2.0</a:t>
                      </a:r>
                      <a:endParaRPr lang="ko-KR" altLang="en-US"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/>
                        <a:t>2023.10.21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테스트 결과 작성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1.3.0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2023.10.22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결과 작성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 dirty="0"/>
                        <a:t>1.3.1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100" u="none" strike="noStrike" cap="none" dirty="0"/>
                        <a:t>2023.10.23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오타 수정</a:t>
                      </a: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" name="Google Shape;65;p2"/>
          <p:cNvSpPr txBox="1"/>
          <p:nvPr/>
        </p:nvSpPr>
        <p:spPr>
          <a:xfrm>
            <a:off x="536201" y="3538351"/>
            <a:ext cx="81220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관리</a:t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문서는 프로젝트 관리 조직만이 변경할 수 있으며, 관련자의 협의결과 동의한 사항에 대하여 수정이 이루어져야 합니다.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536201" y="4546319"/>
            <a:ext cx="8122024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열람 대상</a:t>
            </a:r>
            <a:b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관리조직에 관련된 인원은 문서를 열람할 수 있습니다.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536201" y="3969238"/>
            <a:ext cx="8122024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 변경 승인</a:t>
            </a:r>
            <a:b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문서의 변경은 형식의 변경이나 사소한 내용의 경우 승인을 필요로 하지 않습니다. 하지만 중요한 내용의 변경은 반드시 프로젝트 관리 조직의 협의 및 승인을 거쳐 이루어집니다.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352200" y="20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b="1"/>
              <a:t>목차</a:t>
            </a:r>
            <a:endParaRPr b="1"/>
          </a:p>
        </p:txBody>
      </p:sp>
      <p:sp>
        <p:nvSpPr>
          <p:cNvPr id="73" name="Google Shape;73;p3"/>
          <p:cNvSpPr txBox="1"/>
          <p:nvPr/>
        </p:nvSpPr>
        <p:spPr>
          <a:xfrm>
            <a:off x="3649187" y="1613825"/>
            <a:ext cx="1845625" cy="1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항목</a:t>
            </a:r>
            <a:br>
              <a:rPr lang="en-US" altLang="ko-KR" b="1" dirty="0"/>
            </a:br>
            <a:br>
              <a:rPr lang="en-US" altLang="ko-KR" b="1" dirty="0"/>
            </a:b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sp>
        <p:nvSpPr>
          <p:cNvPr id="5" name="Google Shape;79;p4"/>
          <p:cNvSpPr txBox="1"/>
          <p:nvPr/>
        </p:nvSpPr>
        <p:spPr>
          <a:xfrm>
            <a:off x="307659" y="556012"/>
            <a:ext cx="28269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테스트 목록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23177"/>
              </p:ext>
            </p:extLst>
          </p:nvPr>
        </p:nvGraphicFramePr>
        <p:xfrm>
          <a:off x="307659" y="904012"/>
          <a:ext cx="8521701" cy="2931764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34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9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4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계정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올바른 정보로 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메인 페이지 또는 사용자 대시보드로 리다이렉트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잘못된 정보로 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오류 메시지 출력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소셜 로그인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네이버 소셜 로그인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로그아웃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로그아웃 시도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상단 메뉴바에서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로그인시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 가능한 메뉴 존재 유무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아이디 중복체크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하단에 중복된 아이디라는 메시지가 뜨는 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회원가입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- </a:t>
                      </a:r>
                      <a:r>
                        <a:rPr lang="ko-KR" altLang="en-US" sz="800" u="none" strike="noStrike" dirty="0">
                          <a:effectLst/>
                        </a:rPr>
                        <a:t>필수 정보 누락하여 회원가입 시도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입력하라는 메시지가 뜨는지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</a:t>
                      </a:r>
                      <a:r>
                        <a:rPr lang="en-US" altLang="ko-KR" sz="800" u="none" strike="noStrike" dirty="0">
                          <a:effectLst/>
                        </a:rPr>
                        <a:t>- </a:t>
                      </a:r>
                      <a:r>
                        <a:rPr lang="ko-KR" altLang="en-US" sz="800" u="none" strike="noStrike" dirty="0">
                          <a:effectLst/>
                        </a:rPr>
                        <a:t>올바른 정보로 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완료 메시지 및 로그인 페이지로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리다이렉트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소셜 회원가입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네이버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회원가입 완료 메시지 및 로그인 페이지로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리다이렉트</a:t>
                      </a:r>
                      <a:r>
                        <a:rPr lang="ko-KR" altLang="en-US" sz="800" u="none" strike="noStrike" dirty="0">
                          <a:effectLst/>
                        </a:rPr>
                        <a:t>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회원정보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CUS-09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최초 가입시 등록한 아이디는 변경 불가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정보수정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아이디칸에서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 아이디가 변경되는 지 확인</a:t>
                      </a: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10</a:t>
                      </a: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회원정보 수정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effectLst/>
                        </a:rPr>
                        <a:t>CUS-10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기존 정보 불러오기 및 정보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dirty="0">
                          <a:effectLst/>
                        </a:rPr>
                        <a:t>변경사항 저장 후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마이페이지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372238983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강의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전체 강의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검색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검색 및 정렬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입력한 검색어에 맞게 강의가 검색되는지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장바구니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장바구니 버튼 동작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 여부와 장바구니에 해당 강의 존재 여부에 따라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좋아요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좋아요 버튼 동작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동작에 따른 버튼 이미지 변경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 버튼 동작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 여부에 따른 알림창 및 페이지 이동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목록에서 클릭한 강의와 동일한 강의 상세 페이지로 이동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영상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LEC-07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페이지내 영상 재생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상세 페이지에서 영상 재생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후기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후기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후기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수강자만 후기 작성 정상적으로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REV-02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후기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작성자 및 관리자만 해당 후기 삭제할 수 있는지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19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선생님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과목별 선생님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과목별로 선생님 목록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상세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INS-02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상세 페이지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선생님별 상세 페이지 접속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5412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선생님 하위 게시판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INS-03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선생님별 하위 게시판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선생님별 하위 게시판 구분되는지 확인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dirty="0"/>
              <a:t>테스트 항목</a:t>
            </a:r>
            <a:endParaRPr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72469"/>
              </p:ext>
            </p:extLst>
          </p:nvPr>
        </p:nvGraphicFramePr>
        <p:xfrm>
          <a:off x="311150" y="714375"/>
          <a:ext cx="8521699" cy="4002517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27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14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15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커뮤니티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자유게시판 글 목록 및 상세 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작성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목록에서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게시글의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댓글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추천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게시글 추천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추천 버튼 동작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글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신고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자유게시판 게시글 내 신고 버튼 동작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자료실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파일 다운로드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자료실 내 파일 정상 다운로드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뉴스 게시판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COM-07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뉴스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검색한 내용의 뉴스 목록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29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구매</a:t>
                      </a:r>
                      <a:r>
                        <a:rPr lang="en-US" altLang="ko-KR" sz="800" u="none" strike="noStrike">
                          <a:effectLst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</a:rPr>
                        <a:t>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및 포인트 사용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완료 메시지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결제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후 구매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완료 후 구매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구매 확정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PAY-03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구매 확정 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구매한 강의 구매 확정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09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학습방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 확인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목록에 성적 전체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 로그인 후 성적표 목록에 학생 전체의 성적이 잘 출력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979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목록 확인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로그인한 아이디의 성적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성적표 목록 게시판에 진입 했을 때 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학생 이름</a:t>
                      </a:r>
                      <a:r>
                        <a:rPr lang="en-US" altLang="ko-KR" sz="800" u="none" strike="noStrike">
                          <a:effectLst/>
                        </a:rPr>
                        <a:t>'</a:t>
                      </a:r>
                      <a:r>
                        <a:rPr lang="ko-KR" altLang="en-US" sz="800" u="none" strike="noStrike">
                          <a:effectLst/>
                        </a:rPr>
                        <a:t>을 보고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상세보기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성적표의 성적 상세 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성적표 목록 게시판 성적들의 우측 상세보기 버튼을 클릭하여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입력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 성적 입력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성적 입력 버튼 클릭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입력폼 출력과  등록 버튼 클릭 후 입력이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성적표에서 성적 삭제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목록 우측 삭제 버튼 클릭 후 삭제가 되는 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성적표에서 성적 수정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아이디로 상세보기에서 수정 버튼 클릭 후 수정 폼과 등록 버튼 클릭 후 수정이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캘린더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캘린더에 사용자 자신의 일정이 잘 나와있는지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캘린더 일정 등록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일정 등록 버튼 클릭 했을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팝업창으로 입력 폼과 등록 버튼 작동하는지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643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상세보기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상세보기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로그인 후 일정명이 적혀있는 색상의 일자바를 클릭했을 때 상세정보 팝업창이 나오는지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55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삭제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일정 상세보기에서 삭제 버튼을 눌렀을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삭제가 잘 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552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학습계획표 일정 수정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일장 상세보기 팝업창에서 수정 버튼을 눌렀을 때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수정폼과 등록버튼이 잘 작동하는지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4549" marR="4549" marT="4549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ubTitle" idx="1"/>
          </p:nvPr>
        </p:nvSpPr>
        <p:spPr>
          <a:xfrm>
            <a:off x="311700" y="120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/>
              <a:t>테스트 항목</a:t>
            </a:r>
            <a:endParaRPr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69846"/>
              </p:ext>
            </p:extLst>
          </p:nvPr>
        </p:nvGraphicFramePr>
        <p:xfrm>
          <a:off x="320675" y="741363"/>
          <a:ext cx="8521700" cy="3782344"/>
        </p:xfrm>
        <a:graphic>
          <a:graphicData uri="http://schemas.openxmlformats.org/drawingml/2006/table">
            <a:tbl>
              <a:tblPr>
                <a:tableStyleId>{7C4FDADD-DC1A-417F-A5AB-4B604E1E9717}</a:tableStyleId>
              </a:tblPr>
              <a:tblGrid>
                <a:gridCol w="348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3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71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91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대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중 항 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시험번호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시험항목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검증방안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effectLst/>
                        </a:rPr>
                        <a:t>비고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548" marR="5548" marT="554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 dirty="0">
                          <a:effectLst/>
                        </a:rPr>
                        <a:t>43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나의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/>
                        </a:rPr>
                        <a:t>학습방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목록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STU-12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회원이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수강신청한</a:t>
                      </a:r>
                      <a:r>
                        <a:rPr lang="ko-KR" altLang="en-US" sz="800" u="none" strike="noStrike" dirty="0">
                          <a:effectLst/>
                        </a:rPr>
                        <a:t> 강좌리스트 확인가능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나의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학습실</a:t>
                      </a:r>
                      <a:r>
                        <a:rPr lang="ko-KR" altLang="en-US" sz="800" u="none" strike="noStrike" dirty="0">
                          <a:effectLst/>
                        </a:rPr>
                        <a:t> 메인 창에서 리스트 확인이 가능하다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강의의 상세 정보 확인 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강좌소개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474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동영상 시청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 err="1">
                          <a:effectLst/>
                        </a:rPr>
                        <a:t>수강신청한</a:t>
                      </a:r>
                      <a:r>
                        <a:rPr lang="ko-KR" altLang="en-US" sz="800" u="none" strike="noStrike" dirty="0">
                          <a:effectLst/>
                        </a:rPr>
                        <a:t> 강의 동영상 시청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강좌목차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눌러 동영상이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공지사항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</a:t>
                      </a:r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</a:t>
                      </a:r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en-US" altLang="ko-KR" sz="800" u="none" strike="noStrike" dirty="0" err="1">
                          <a:effectLst/>
                        </a:rPr>
                        <a:t>QnA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수강신청한 강의 수강후기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수강후기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수강후기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49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자료실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STU-18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수강신청한 강의 자료실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나의 강의실 클릭 후 원하는 강의의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학습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버튼을 클릭하여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</a:rPr>
                        <a:t>강좌소개</a:t>
                      </a:r>
                      <a:r>
                        <a:rPr lang="en-US" altLang="ko-KR" sz="800" u="none" strike="noStrike" dirty="0">
                          <a:effectLst/>
                        </a:rPr>
                        <a:t>] </a:t>
                      </a:r>
                      <a:r>
                        <a:rPr lang="ko-KR" altLang="en-US" sz="800" u="none" strike="noStrike" dirty="0">
                          <a:effectLst/>
                        </a:rPr>
                        <a:t>메뉴 클릭하여 리스트 잘 나오는 지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고객센터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HEL-01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확인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목록 및 상세 글 보기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확인 및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QNA </a:t>
                      </a:r>
                      <a:r>
                        <a:rPr lang="ko-KR" altLang="en-US" sz="800" u="none" strike="noStrike">
                          <a:effectLst/>
                        </a:rPr>
                        <a:t>목록 및 상세 글 보기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글 작성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HEL-03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800" u="none" strike="noStrike">
                          <a:effectLst/>
                        </a:rPr>
                        <a:t>FAQ </a:t>
                      </a:r>
                      <a:r>
                        <a:rPr lang="ko-KR" altLang="en-US" sz="800" u="none" strike="noStrike">
                          <a:effectLst/>
                        </a:rPr>
                        <a:t>목록 및 상세 내용 확인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마이페이지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포인트 및 정보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마이페이지 정보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마이페이지 접속 후 화면에 올바른 정보 표기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 dirty="0">
                          <a:effectLst/>
                        </a:rPr>
                        <a:t>결제 내역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 내역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결제한 내역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확인 및 취소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신고한 글 목록 확인 및 취소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MYP-04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확인 및 삭제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작성한 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관리자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회원정보 조회 및 탈퇴 처리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관리자 권한으로 회원정보 조회 및 강퇴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관리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등록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강의 목록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관리 </a:t>
                      </a:r>
                      <a:r>
                        <a:rPr lang="en-US" altLang="ko-KR" sz="800" u="none" strike="noStrike">
                          <a:effectLst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수정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강의 수정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강의 상세 페이지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관리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등록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선생님 등록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회원 목록에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활동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게시글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활동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댓글 관리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댓글 목록 확인 및 삭제 정상 처리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919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800" u="none" strike="noStrike">
                          <a:effectLst/>
                        </a:rPr>
                        <a:t>63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ADM-07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u="none" strike="noStrike">
                          <a:effectLst/>
                        </a:rPr>
                        <a:t>공지사항 작성 후</a:t>
                      </a:r>
                      <a:r>
                        <a:rPr lang="en-US" altLang="ko-KR" sz="800" u="none" strike="noStrike">
                          <a:effectLst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</a:rPr>
                        <a:t>공지사항 목록에 나열되는지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5676" marR="5676" marT="5676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99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>
            <p:extLst>
              <p:ext uri="{D42A27DB-BD31-4B8C-83A1-F6EECF244321}">
                <p14:modId xmlns:p14="http://schemas.microsoft.com/office/powerpoint/2010/main" val="52202621"/>
              </p:ext>
            </p:extLst>
          </p:nvPr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1460654654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12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회원이 수강신청한 강좌리스트 확인가능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E0FFF27F-7892-F53B-E9DA-B45C94A5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74" y="1687895"/>
            <a:ext cx="5624463" cy="306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7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4079883581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13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강의의 상세 정보 확인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122CA02-6F1F-92FE-B149-BC90F572D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871" y="1639612"/>
            <a:ext cx="2310301" cy="316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0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subTitle" idx="4294967295"/>
          </p:nvPr>
        </p:nvSpPr>
        <p:spPr>
          <a:xfrm>
            <a:off x="894443" y="21902"/>
            <a:ext cx="1514475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ko-K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테스트 결과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894467" y="909072"/>
          <a:ext cx="7335131" cy="4074408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590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3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616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테스트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0698">
                <a:tc row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dirty="0"/>
                        <a:t>                                                                               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결과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정상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테스터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/>
                        <a:t>구예진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690674861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/>
                        <a:t>검수자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7076405"/>
                  </a:ext>
                </a:extLst>
              </a:tr>
              <a:tr h="870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승인자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/>
                        <a:t>백준철</a:t>
                      </a:r>
                      <a:endParaRPr lang="ko-KR" altLang="en-US" sz="10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34625837"/>
                  </a:ext>
                </a:extLst>
              </a:tr>
            </a:tbl>
          </a:graphicData>
        </a:graphic>
      </p:graphicFrame>
      <p:graphicFrame>
        <p:nvGraphicFramePr>
          <p:cNvPr id="93" name="Google Shape;93;p6"/>
          <p:cNvGraphicFramePr/>
          <p:nvPr>
            <p:extLst>
              <p:ext uri="{D42A27DB-BD31-4B8C-83A1-F6EECF244321}">
                <p14:modId xmlns:p14="http://schemas.microsoft.com/office/powerpoint/2010/main" val="4044340147"/>
              </p:ext>
            </p:extLst>
          </p:nvPr>
        </p:nvGraphicFramePr>
        <p:xfrm>
          <a:off x="894442" y="459940"/>
          <a:ext cx="7335157" cy="449132"/>
        </p:xfrm>
        <a:graphic>
          <a:graphicData uri="http://schemas.openxmlformats.org/drawingml/2006/table">
            <a:tbl>
              <a:tblPr>
                <a:noFill/>
                <a:tableStyleId>{7C4FDADD-DC1A-417F-A5AB-4B604E1E9717}</a:tableStyleId>
              </a:tblPr>
              <a:tblGrid>
                <a:gridCol w="94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9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28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번호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CUS-</a:t>
                      </a:r>
                      <a:r>
                        <a:rPr lang="en-US" altLang="ko-KR" sz="1000" u="none" strike="noStrike" cap="none" dirty="0"/>
                        <a:t>14</a:t>
                      </a:r>
                      <a:endParaRPr sz="1000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/>
                        <a:t>시험 항목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000" u="none" strike="noStrike" dirty="0">
                          <a:effectLst/>
                        </a:rPr>
                        <a:t>수강신청한 강의 동영상 시청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D69E4973-91D6-93E7-0C5F-13C076B6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43" y="1673958"/>
            <a:ext cx="4231696" cy="13965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D4D96C-BFDD-4CEA-9773-DDEE2A334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755" y="3070488"/>
            <a:ext cx="3083804" cy="1830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D9967-95DC-E4EB-FB4B-5DFFD5D7FCE4}"/>
              </a:ext>
            </a:extLst>
          </p:cNvPr>
          <p:cNvSpPr txBox="1"/>
          <p:nvPr/>
        </p:nvSpPr>
        <p:spPr>
          <a:xfrm>
            <a:off x="4272742" y="3926651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영상 재생 팝업</a:t>
            </a:r>
          </a:p>
        </p:txBody>
      </p:sp>
    </p:spTree>
    <p:extLst>
      <p:ext uri="{BB962C8B-B14F-4D97-AF65-F5344CB8AC3E}">
        <p14:creationId xmlns:p14="http://schemas.microsoft.com/office/powerpoint/2010/main" val="21944911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1478</Words>
  <Application>Microsoft Office PowerPoint</Application>
  <PresentationFormat>화면 슬라이드 쇼(16:9)</PresentationFormat>
  <Paragraphs>582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나눔고딕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구예진</dc:creator>
  <cp:lastModifiedBy>예진 구</cp:lastModifiedBy>
  <cp:revision>48</cp:revision>
  <dcterms:modified xsi:type="dcterms:W3CDTF">2023-10-24T00:02:25Z</dcterms:modified>
</cp:coreProperties>
</file>