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82" d="100"/>
          <a:sy n="82" d="100"/>
        </p:scale>
        <p:origin x="-142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3102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22910"/>
              </p:ext>
            </p:extLst>
          </p:nvPr>
        </p:nvGraphicFramePr>
        <p:xfrm>
          <a:off x="421562" y="378471"/>
          <a:ext cx="11424997" cy="630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41712"/>
              </p:ext>
            </p:extLst>
          </p:nvPr>
        </p:nvGraphicFramePr>
        <p:xfrm>
          <a:off x="421562" y="378471"/>
          <a:ext cx="11424997" cy="614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22871"/>
              </p:ext>
            </p:extLst>
          </p:nvPr>
        </p:nvGraphicFramePr>
        <p:xfrm>
          <a:off x="421562" y="378471"/>
          <a:ext cx="11424997" cy="4711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이용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수강한 강의에 한해 리뷰를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–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수정할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된 상태여야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86212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자료실 게시글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2521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해당 사이트에 가입된 회원들을 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관리자를 통해서만 해당 사이트에서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사용할 강사의 아이디를 가입시킬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게시판에서 작성된 모든 글을 확인 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위해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21286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3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950</Words>
  <Application>Microsoft Office PowerPoint</Application>
  <PresentationFormat>사용자 지정</PresentationFormat>
  <Paragraphs>346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db400tea</cp:lastModifiedBy>
  <cp:revision>37</cp:revision>
  <dcterms:created xsi:type="dcterms:W3CDTF">2023-08-16T18:11:56Z</dcterms:created>
  <dcterms:modified xsi:type="dcterms:W3CDTF">2023-10-23T05:38:08Z</dcterms:modified>
</cp:coreProperties>
</file>