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8" r:id="rId4"/>
    <p:sldId id="261" r:id="rId5"/>
    <p:sldId id="259" r:id="rId6"/>
    <p:sldId id="265" r:id="rId7"/>
    <p:sldId id="266" r:id="rId8"/>
    <p:sldId id="263" r:id="rId9"/>
    <p:sldId id="268" r:id="rId10"/>
    <p:sldId id="260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82" d="100"/>
          <a:sy n="82" d="100"/>
        </p:scale>
        <p:origin x="-1428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C11DE9-BB9B-21B8-BCE7-F6965D7E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0D6178B-064A-141D-2ED2-F8D09EA1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87A5F62-CB9A-B3FA-C9EC-4503629C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7720779-886D-70F7-036E-B1A0C53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A764C3D-F429-03E1-8423-F2506203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6DE569-0278-0D55-EB12-5BF8C52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2FBA0B4-F38D-42B8-5A40-C44ABAD5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476E634-F900-8393-CB2C-6AA8BF43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CD47553-6460-5C27-BC7F-A952B0CC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BFB8801-D8F7-5834-4283-0D76A339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7037B7F-128E-A3BB-F910-D5F3E407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BE8CDCB-0990-F1B2-4767-E6FF1F4C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E3ECD1D-E8AF-5718-396C-C54BDDBD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5971498-E9C9-509E-4B71-3D1549E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24F8C4-A15F-4170-765B-6AE1025F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2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592A19-CB5C-D5CD-2C2B-9FBBA86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737DB35-5AAF-873B-E8BC-D59BA817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E9AA123-EBC4-7CF9-D432-E7487B1B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BAC66D0-6E01-AB0C-608F-C156E843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6107037-DF21-1B64-E76C-8A8F7E64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38B78F-D43B-CAF6-7665-49218994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CD14AD3-88C8-D87A-5EEA-33C8E744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8C7F32-1612-2821-2044-4E5FEF4C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69AD3CC-6474-6C9C-A901-02C61A22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408A773-F63D-15C4-3FAF-BCC07520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D53784-4D17-07BB-FD51-8D5BFB2D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ABEC824-5A50-BE11-634C-45E5B5CBB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F50A7D4-037D-013B-E80F-4A911089A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7144EB0-D70A-5126-95DA-B459D709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F5C5CB8-3ECD-C900-BDFB-85476B36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1077B71-EDCA-22F7-4A7B-7A1E4E09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7FB016-1F42-3B15-FCEF-138D0B16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A89C3D4-CCFD-C281-937B-1806C31E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508EF93-A017-3D64-7A5B-714BAB4DD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5172755-3DA5-2685-5D28-EF3E37C8B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E61488D-6234-C521-C74A-3967DB72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3B817D6-55C1-2FC5-18E0-5FBDBEFB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516B76C-CCE6-190C-497F-AACA3F5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3A64969-3449-8AAA-71E8-01841D74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3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ECD993-D331-420F-20DF-C1E9D922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DC2A02A-D5A2-196E-C7D9-27FED1D3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BB190A4-6A66-2AAA-0F55-C661485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29C0F-3738-CF6C-71A7-046E5A0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71CCBE28-5323-DAFB-F7F4-662ACF0C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291F23D-E1CB-3FC0-27D8-C1A497CF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0D6BC09-DB03-1C07-E95D-EEDFB15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77F3D4-A512-54E9-134C-BD0549E3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019844-46AC-8068-675E-EF0B707B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1025522-FF7A-65D9-3738-765BA3F7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AE863C7-C856-64B2-1FE2-C6F51B0D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DC7D914-E18D-5D50-830E-124CD4C5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AD1AA08-29F6-03A0-4072-964CDE14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32B3DC-0B70-4CBD-E98D-27CDBEBA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C691CDB-762D-EC59-0DEE-09DA5AFB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423F1EA-F140-B1E4-6930-694E82F29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03D7801-3F2E-DE70-0A85-27028378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FA258E5-6EDB-FAF0-B70B-0CDF61D2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FB7453D-1561-393F-A99B-8C20B28A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069EB82B-56BB-A4EE-5A4D-FE41306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70D68DB-1BD4-7809-F086-3930B288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20CFF27-35CB-9B30-25DD-FA56FE21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2C02-4E0E-4520-A230-F32422FE22FA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A34A5A-2EE8-8861-905C-37D1350B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7ADC97-5701-CBBA-57B0-BB0DFBE1C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26" y="2807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16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82521"/>
              </p:ext>
            </p:extLst>
          </p:nvPr>
        </p:nvGraphicFramePr>
        <p:xfrm>
          <a:off x="421562" y="378471"/>
          <a:ext cx="11424997" cy="6258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  <a:b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회원목록보기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해당 사이트에 가입된 회원들을 확인할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강사 회원가입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강사 회원가입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관리자를 통해서만 해당 사이트에서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사용할 강사의 아이디를 가입시킬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 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게시판에서 작성된 모든 글을 확인 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관리를 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위해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있어야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관리를 위해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작성된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확인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확인할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리뷰 확인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리뷰를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확인할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8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21286"/>
              </p:ext>
            </p:extLst>
          </p:nvPr>
        </p:nvGraphicFramePr>
        <p:xfrm>
          <a:off x="421562" y="378471"/>
          <a:ext cx="11424997" cy="6258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신고 관리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리뷰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이용자들이 신고한 리뷰를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로그인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03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73102"/>
              </p:ext>
            </p:extLst>
          </p:nvPr>
        </p:nvGraphicFramePr>
        <p:xfrm>
          <a:off x="421562" y="378471"/>
          <a:ext cx="11424997" cy="5641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아이디와 비밀번호를 입력하여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회원가입이 된 상태여야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로그아웃을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등록할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7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22910"/>
              </p:ext>
            </p:extLst>
          </p:nvPr>
        </p:nvGraphicFramePr>
        <p:xfrm>
          <a:off x="421562" y="378471"/>
          <a:ext cx="11424997" cy="6308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841863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자주 묻는 질문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글 </a:t>
                      </a:r>
                      <a:endParaRPr lang="en-US" altLang="ko-KR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공지사항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성적표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교육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대입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대외 정보 게시판에서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77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41712"/>
              </p:ext>
            </p:extLst>
          </p:nvPr>
        </p:nvGraphicFramePr>
        <p:xfrm>
          <a:off x="421562" y="378471"/>
          <a:ext cx="11424997" cy="6145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2055137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599255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삭제할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부적절한 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ko-KR" altLang="en-US" sz="1400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부적적한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광고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욕설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기타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을 신고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글을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댓글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댓글을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신고한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신고한 글을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0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70163"/>
              </p:ext>
            </p:extLst>
          </p:nvPr>
        </p:nvGraphicFramePr>
        <p:xfrm>
          <a:off x="421562" y="378471"/>
          <a:ext cx="11424997" cy="6020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이용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목록 보기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목록을 볼 수 있다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작성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작성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수강한 강의에 한해 리뷰를 작성할 수 있다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강의를 수강해야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1918918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–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수정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수정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작성한 리뷰를 수정할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강의를 수강해야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0720312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리뷰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리뷰 삭제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작성한 리뷰를 삭제할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강의를 수강해야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 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목록을 볼 수 있어야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 수강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를 볼 수 있어야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5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080002"/>
              </p:ext>
            </p:extLst>
          </p:nvPr>
        </p:nvGraphicFramePr>
        <p:xfrm>
          <a:off x="421562" y="378471"/>
          <a:ext cx="11424997" cy="6020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 목록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목록을 볼 수 있어야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 수강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</a:t>
                      </a:r>
                      <a:r>
                        <a:rPr lang="ko-KR" altLang="en-US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를 볼 수 있어야 한다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해당 강의 점수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자신이 신청한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강의 점수를 볼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수강 신청한 강의가 존재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해야한다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나의 </a:t>
                      </a:r>
                      <a:r>
                        <a:rPr lang="ko-KR" altLang="en-US" sz="1400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학습방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학습 계획표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캘린더 기능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캘린더를 통해 </a:t>
                      </a:r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일정을 관리할 수 있어야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</a:t>
                      </a: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상태여야 한다</a:t>
                      </a:r>
                      <a:r>
                        <a:rPr lang="en-US" altLang="ko-KR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1918918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0720312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81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26" y="2807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비회원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16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58467"/>
              </p:ext>
            </p:extLst>
          </p:nvPr>
        </p:nvGraphicFramePr>
        <p:xfrm>
          <a:off x="421562" y="378471"/>
          <a:ext cx="11424997" cy="633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="" xmlns:a16="http://schemas.microsoft.com/office/drawing/2014/main" val="1186068512"/>
                    </a:ext>
                  </a:extLst>
                </a:gridCol>
                <a:gridCol w="1903296">
                  <a:extLst>
                    <a:ext uri="{9D8B030D-6E8A-4147-A177-3AD203B41FA5}">
                      <a16:colId xmlns="" xmlns:a16="http://schemas.microsoft.com/office/drawing/2014/main" val="2890891069"/>
                    </a:ext>
                  </a:extLst>
                </a:gridCol>
                <a:gridCol w="1796596">
                  <a:extLst>
                    <a:ext uri="{9D8B030D-6E8A-4147-A177-3AD203B41FA5}">
                      <a16:colId xmlns=""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=""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=""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=""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회원가입을 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공지사항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자주 묻는 질문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글을 조회할 수 있다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43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626" y="280738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16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1108</Words>
  <Application>Microsoft Office PowerPoint</Application>
  <PresentationFormat>사용자 지정</PresentationFormat>
  <Paragraphs>395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회원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비회원</vt:lpstr>
      <vt:lpstr>PowerPoint 프레젠테이션</vt:lpstr>
      <vt:lpstr>관리자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예진</dc:creator>
  <cp:lastModifiedBy>db400tea</cp:lastModifiedBy>
  <cp:revision>51</cp:revision>
  <dcterms:created xsi:type="dcterms:W3CDTF">2023-08-16T18:11:56Z</dcterms:created>
  <dcterms:modified xsi:type="dcterms:W3CDTF">2023-10-23T07:14:17Z</dcterms:modified>
</cp:coreProperties>
</file>