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D508-7C5A-4779-844A-22A5ECEE2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621A1-441C-47C8-BE46-7D7551C9C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3FFD-D965-49E6-A3FB-D0A7C3DC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3608-C494-4E34-A5DA-187EF1092F1A}" type="datetimeFigureOut">
              <a:rPr lang="en-UG" smtClean="0"/>
              <a:t>30/11/2020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28554-F5E4-42A8-A503-FF4796B4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71A7-02ED-41C6-9028-FDDE2E03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9ED-C3F5-483A-8B4D-810F002F05DE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3930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9A03-260E-47A2-B682-2C6E572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518F5-A2E4-46DC-88A8-495C16EFC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A630-F713-47EE-A618-84C365CC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3608-C494-4E34-A5DA-187EF1092F1A}" type="datetimeFigureOut">
              <a:rPr lang="en-UG" smtClean="0"/>
              <a:t>30/11/2020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537BC-47BC-407E-B0CF-6942F4C3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3607-AE7C-4D62-BE99-63D8E9BE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9ED-C3F5-483A-8B4D-810F002F05DE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143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5F55B-435A-40B3-80C5-6A08CEA9E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BF7CB-63D5-488A-B5E3-A7029561A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5CFB-2B56-45DD-B93C-A3CC950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3608-C494-4E34-A5DA-187EF1092F1A}" type="datetimeFigureOut">
              <a:rPr lang="en-UG" smtClean="0"/>
              <a:t>30/11/2020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2492A-682F-41D4-8386-381F27FD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0496-4FD9-4730-B428-4F422939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9ED-C3F5-483A-8B4D-810F002F05DE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7142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2F83-7B5B-4812-8879-006BDC6C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02D9-3394-44C6-B367-24195E7B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D9A8-A5E6-42E1-89CF-DEFAAE28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3608-C494-4E34-A5DA-187EF1092F1A}" type="datetimeFigureOut">
              <a:rPr lang="en-UG" smtClean="0"/>
              <a:t>30/11/2020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FD71-5A4F-43BE-97D3-D5EA75B7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D35D-B607-4100-8F75-5CE44279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9ED-C3F5-483A-8B4D-810F002F05DE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697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7A45-C665-4FAD-9F05-CBE85EBC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7DF4B-1CC2-470D-86C5-AD0CD65C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07CC-1F9A-4516-9821-954A6A0E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3608-C494-4E34-A5DA-187EF1092F1A}" type="datetimeFigureOut">
              <a:rPr lang="en-UG" smtClean="0"/>
              <a:t>30/11/2020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4C70-DAE9-4BD3-95F3-3AFFFF2D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B9DD-3ABA-4E4E-A4C3-72ED1C98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9ED-C3F5-483A-8B4D-810F002F05DE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0673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D118-BB17-492F-B4E3-CADFF370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92D2-667C-456A-AF98-183D386C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34D16-A509-44D6-8504-D24323B9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7E453-A4F1-4B3C-8CC8-E1AD283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3608-C494-4E34-A5DA-187EF1092F1A}" type="datetimeFigureOut">
              <a:rPr lang="en-UG" smtClean="0"/>
              <a:t>30/11/2020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6707B-2F64-4968-B525-A0CDDDB1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2A548-8212-49C8-8D64-401AA48D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9ED-C3F5-483A-8B4D-810F002F05DE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3493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AB74-31EF-4DAC-BCB5-676FB221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FEA67-66C3-4824-A154-F1D56C26E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C7447-337F-4F2A-88CC-865423BD1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3A72F-5FBB-4D40-9440-8B3E55262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7C86D-EFF6-4C48-B17F-BCE720DB4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D5F42-2FF4-4686-ABA9-93468C45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3608-C494-4E34-A5DA-187EF1092F1A}" type="datetimeFigureOut">
              <a:rPr lang="en-UG" smtClean="0"/>
              <a:t>30/11/2020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802BC-E58A-456D-B62A-CF739CF8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ED5D4-4642-41F1-9982-F937C85C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9ED-C3F5-483A-8B4D-810F002F05DE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2501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2336-D0F1-49CF-8236-8567824C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2C353-AD2F-48B3-B82B-A78CE148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3608-C494-4E34-A5DA-187EF1092F1A}" type="datetimeFigureOut">
              <a:rPr lang="en-UG" smtClean="0"/>
              <a:t>30/11/2020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9E648-E2B4-42B4-952C-F6ECA820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084A7-C9CA-4F9A-902B-4E06184F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9ED-C3F5-483A-8B4D-810F002F05DE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4022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B59AB-E2E7-4A86-A6DC-ACA69937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3608-C494-4E34-A5DA-187EF1092F1A}" type="datetimeFigureOut">
              <a:rPr lang="en-UG" smtClean="0"/>
              <a:t>30/11/2020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BBC7-2385-4B6E-911F-DAF64F63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877E8-7C1B-4155-99D3-C3EFC184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9ED-C3F5-483A-8B4D-810F002F05DE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847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BE7F-E750-4D03-8A64-114B77AB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AE67-B9BB-4EB3-8A63-5AEE4146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24246-823A-418B-9485-77C46869B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3E271-C3EE-4951-9998-4172A411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3608-C494-4E34-A5DA-187EF1092F1A}" type="datetimeFigureOut">
              <a:rPr lang="en-UG" smtClean="0"/>
              <a:t>30/11/2020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33DA-D22A-455A-A0AE-53A23DCE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C7DC-E396-4797-AC38-9E8E55F6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9ED-C3F5-483A-8B4D-810F002F05DE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1357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849A-DA57-42FE-8981-B889544A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FB5F8-92D0-4A92-AC2E-42A361FA8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63675-A5D0-4F72-B71A-0FF985EE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8BEC3-85B5-42B0-BA97-9A3AE5B4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3608-C494-4E34-A5DA-187EF1092F1A}" type="datetimeFigureOut">
              <a:rPr lang="en-UG" smtClean="0"/>
              <a:t>30/11/2020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92BD7-0D1E-470E-92A8-25134A7A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2D7BE-5123-4318-A712-3B8E7905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9ED-C3F5-483A-8B4D-810F002F05DE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8009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45152-81DF-4DCD-973C-AD34021A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C03C2-B7F0-4688-BD13-80419CF5A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1DE4-B6D7-408B-B516-C940F985F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3608-C494-4E34-A5DA-187EF1092F1A}" type="datetimeFigureOut">
              <a:rPr lang="en-UG" smtClean="0"/>
              <a:t>30/11/2020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5A9A-6A32-4EB3-8984-50899AB75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ECBFF-AA28-4A98-83D7-A9F5A31D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C9ED-C3F5-483A-8B4D-810F002F05DE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4832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4.jp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4280-FA57-4619-83F2-6D46632C8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E0996-7713-4122-9826-77AF6ACEC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60997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11163" y="2515362"/>
            <a:ext cx="1676399" cy="1676400"/>
          </a:xfrm>
          <a:custGeom>
            <a:avLst/>
            <a:gdLst/>
            <a:ahLst/>
            <a:cxnLst/>
            <a:rect l="l" t="t" r="r" b="b"/>
            <a:pathLst>
              <a:path w="1676399" h="1676400">
                <a:moveTo>
                  <a:pt x="0" y="0"/>
                </a:moveTo>
                <a:lnTo>
                  <a:pt x="1676399" y="1676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7262" y="2515362"/>
            <a:ext cx="38100" cy="1371600"/>
          </a:xfrm>
          <a:custGeom>
            <a:avLst/>
            <a:gdLst/>
            <a:ahLst/>
            <a:cxnLst/>
            <a:rect l="l" t="t" r="r" b="b"/>
            <a:pathLst>
              <a:path w="38100" h="1371600">
                <a:moveTo>
                  <a:pt x="0" y="0"/>
                </a:moveTo>
                <a:lnTo>
                  <a:pt x="38100" y="1371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4162" y="2439162"/>
            <a:ext cx="1371600" cy="1676400"/>
          </a:xfrm>
          <a:custGeom>
            <a:avLst/>
            <a:gdLst/>
            <a:ahLst/>
            <a:cxnLst/>
            <a:rect l="l" t="t" r="r" b="b"/>
            <a:pathLst>
              <a:path w="1371600" h="1676400">
                <a:moveTo>
                  <a:pt x="1371600" y="0"/>
                </a:moveTo>
                <a:lnTo>
                  <a:pt x="0" y="1676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86812" y="338327"/>
            <a:ext cx="6033516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82362" y="1905762"/>
            <a:ext cx="2209800" cy="609600"/>
          </a:xfrm>
          <a:custGeom>
            <a:avLst/>
            <a:gdLst/>
            <a:ahLst/>
            <a:cxnLst/>
            <a:rect l="l" t="t" r="r" b="b"/>
            <a:pathLst>
              <a:path w="2209800" h="609600">
                <a:moveTo>
                  <a:pt x="0" y="609600"/>
                </a:moveTo>
                <a:lnTo>
                  <a:pt x="2209800" y="609600"/>
                </a:lnTo>
                <a:lnTo>
                  <a:pt x="2209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82362" y="1905762"/>
            <a:ext cx="2209800" cy="609600"/>
          </a:xfrm>
          <a:custGeom>
            <a:avLst/>
            <a:gdLst/>
            <a:ahLst/>
            <a:cxnLst/>
            <a:rect l="l" t="t" r="r" b="b"/>
            <a:pathLst>
              <a:path w="2209800" h="609600">
                <a:moveTo>
                  <a:pt x="0" y="609600"/>
                </a:moveTo>
                <a:lnTo>
                  <a:pt x="2209800" y="609600"/>
                </a:lnTo>
                <a:lnTo>
                  <a:pt x="2209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9762" y="3734562"/>
            <a:ext cx="1524000" cy="762000"/>
          </a:xfrm>
          <a:custGeom>
            <a:avLst/>
            <a:gdLst/>
            <a:ahLst/>
            <a:cxnLst/>
            <a:rect l="l" t="t" r="r" b="b"/>
            <a:pathLst>
              <a:path w="1524000" h="762000">
                <a:moveTo>
                  <a:pt x="0" y="381000"/>
                </a:moveTo>
                <a:lnTo>
                  <a:pt x="2525" y="412250"/>
                </a:lnTo>
                <a:lnTo>
                  <a:pt x="9972" y="442804"/>
                </a:lnTo>
                <a:lnTo>
                  <a:pt x="38843" y="501432"/>
                </a:lnTo>
                <a:lnTo>
                  <a:pt x="85046" y="556099"/>
                </a:lnTo>
                <a:lnTo>
                  <a:pt x="114156" y="581702"/>
                </a:lnTo>
                <a:lnTo>
                  <a:pt x="147011" y="606021"/>
                </a:lnTo>
                <a:lnTo>
                  <a:pt x="183414" y="628958"/>
                </a:lnTo>
                <a:lnTo>
                  <a:pt x="223170" y="650414"/>
                </a:lnTo>
                <a:lnTo>
                  <a:pt x="266083" y="670292"/>
                </a:lnTo>
                <a:lnTo>
                  <a:pt x="311956" y="688494"/>
                </a:lnTo>
                <a:lnTo>
                  <a:pt x="360594" y="704921"/>
                </a:lnTo>
                <a:lnTo>
                  <a:pt x="411800" y="719476"/>
                </a:lnTo>
                <a:lnTo>
                  <a:pt x="465379" y="732061"/>
                </a:lnTo>
                <a:lnTo>
                  <a:pt x="521134" y="742578"/>
                </a:lnTo>
                <a:lnTo>
                  <a:pt x="578870" y="750928"/>
                </a:lnTo>
                <a:lnTo>
                  <a:pt x="638390" y="757013"/>
                </a:lnTo>
                <a:lnTo>
                  <a:pt x="699499" y="760737"/>
                </a:lnTo>
                <a:lnTo>
                  <a:pt x="762000" y="762000"/>
                </a:lnTo>
                <a:lnTo>
                  <a:pt x="824500" y="760737"/>
                </a:lnTo>
                <a:lnTo>
                  <a:pt x="885609" y="757013"/>
                </a:lnTo>
                <a:lnTo>
                  <a:pt x="945129" y="750928"/>
                </a:lnTo>
                <a:lnTo>
                  <a:pt x="1002865" y="742578"/>
                </a:lnTo>
                <a:lnTo>
                  <a:pt x="1058620" y="732061"/>
                </a:lnTo>
                <a:lnTo>
                  <a:pt x="1112199" y="719476"/>
                </a:lnTo>
                <a:lnTo>
                  <a:pt x="1163405" y="704921"/>
                </a:lnTo>
                <a:lnTo>
                  <a:pt x="1212043" y="688494"/>
                </a:lnTo>
                <a:lnTo>
                  <a:pt x="1257916" y="670292"/>
                </a:lnTo>
                <a:lnTo>
                  <a:pt x="1300829" y="650414"/>
                </a:lnTo>
                <a:lnTo>
                  <a:pt x="1340585" y="628958"/>
                </a:lnTo>
                <a:lnTo>
                  <a:pt x="1376988" y="606021"/>
                </a:lnTo>
                <a:lnTo>
                  <a:pt x="1409843" y="581702"/>
                </a:lnTo>
                <a:lnTo>
                  <a:pt x="1438953" y="556099"/>
                </a:lnTo>
                <a:lnTo>
                  <a:pt x="1485156" y="501432"/>
                </a:lnTo>
                <a:lnTo>
                  <a:pt x="1514027" y="442804"/>
                </a:lnTo>
                <a:lnTo>
                  <a:pt x="1524000" y="381000"/>
                </a:lnTo>
                <a:lnTo>
                  <a:pt x="1521474" y="349749"/>
                </a:lnTo>
                <a:lnTo>
                  <a:pt x="1501856" y="289435"/>
                </a:lnTo>
                <a:lnTo>
                  <a:pt x="1464123" y="232689"/>
                </a:lnTo>
                <a:lnTo>
                  <a:pt x="1409843" y="180297"/>
                </a:lnTo>
                <a:lnTo>
                  <a:pt x="1376988" y="155978"/>
                </a:lnTo>
                <a:lnTo>
                  <a:pt x="1340585" y="133041"/>
                </a:lnTo>
                <a:lnTo>
                  <a:pt x="1300829" y="111585"/>
                </a:lnTo>
                <a:lnTo>
                  <a:pt x="1257916" y="91707"/>
                </a:lnTo>
                <a:lnTo>
                  <a:pt x="1212043" y="73505"/>
                </a:lnTo>
                <a:lnTo>
                  <a:pt x="1163405" y="57078"/>
                </a:lnTo>
                <a:lnTo>
                  <a:pt x="1112199" y="42523"/>
                </a:lnTo>
                <a:lnTo>
                  <a:pt x="1058620" y="29938"/>
                </a:lnTo>
                <a:lnTo>
                  <a:pt x="1002865" y="19421"/>
                </a:lnTo>
                <a:lnTo>
                  <a:pt x="945129" y="11071"/>
                </a:lnTo>
                <a:lnTo>
                  <a:pt x="885609" y="4986"/>
                </a:lnTo>
                <a:lnTo>
                  <a:pt x="824500" y="1262"/>
                </a:lnTo>
                <a:lnTo>
                  <a:pt x="762000" y="0"/>
                </a:lnTo>
                <a:lnTo>
                  <a:pt x="699499" y="1262"/>
                </a:lnTo>
                <a:lnTo>
                  <a:pt x="638390" y="4986"/>
                </a:lnTo>
                <a:lnTo>
                  <a:pt x="578870" y="11071"/>
                </a:lnTo>
                <a:lnTo>
                  <a:pt x="521134" y="19421"/>
                </a:lnTo>
                <a:lnTo>
                  <a:pt x="465379" y="29938"/>
                </a:lnTo>
                <a:lnTo>
                  <a:pt x="411800" y="42523"/>
                </a:lnTo>
                <a:lnTo>
                  <a:pt x="360594" y="57078"/>
                </a:lnTo>
                <a:lnTo>
                  <a:pt x="311956" y="73505"/>
                </a:lnTo>
                <a:lnTo>
                  <a:pt x="266083" y="91707"/>
                </a:lnTo>
                <a:lnTo>
                  <a:pt x="223170" y="111585"/>
                </a:lnTo>
                <a:lnTo>
                  <a:pt x="183414" y="133041"/>
                </a:lnTo>
                <a:lnTo>
                  <a:pt x="147011" y="155978"/>
                </a:lnTo>
                <a:lnTo>
                  <a:pt x="114156" y="180297"/>
                </a:lnTo>
                <a:lnTo>
                  <a:pt x="85046" y="205900"/>
                </a:lnTo>
                <a:lnTo>
                  <a:pt x="38843" y="260567"/>
                </a:lnTo>
                <a:lnTo>
                  <a:pt x="9972" y="319195"/>
                </a:lnTo>
                <a:lnTo>
                  <a:pt x="2525" y="349749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29762" y="3734562"/>
            <a:ext cx="1524000" cy="762000"/>
          </a:xfrm>
          <a:custGeom>
            <a:avLst/>
            <a:gdLst/>
            <a:ahLst/>
            <a:cxnLst/>
            <a:rect l="l" t="t" r="r" b="b"/>
            <a:pathLst>
              <a:path w="1524000" h="762000">
                <a:moveTo>
                  <a:pt x="0" y="381000"/>
                </a:moveTo>
                <a:lnTo>
                  <a:pt x="9972" y="319195"/>
                </a:lnTo>
                <a:lnTo>
                  <a:pt x="38843" y="260567"/>
                </a:lnTo>
                <a:lnTo>
                  <a:pt x="85046" y="205900"/>
                </a:lnTo>
                <a:lnTo>
                  <a:pt x="114156" y="180297"/>
                </a:lnTo>
                <a:lnTo>
                  <a:pt x="147011" y="155978"/>
                </a:lnTo>
                <a:lnTo>
                  <a:pt x="183414" y="133041"/>
                </a:lnTo>
                <a:lnTo>
                  <a:pt x="223170" y="111585"/>
                </a:lnTo>
                <a:lnTo>
                  <a:pt x="266083" y="91707"/>
                </a:lnTo>
                <a:lnTo>
                  <a:pt x="311956" y="73505"/>
                </a:lnTo>
                <a:lnTo>
                  <a:pt x="360594" y="57078"/>
                </a:lnTo>
                <a:lnTo>
                  <a:pt x="411800" y="42523"/>
                </a:lnTo>
                <a:lnTo>
                  <a:pt x="465379" y="29938"/>
                </a:lnTo>
                <a:lnTo>
                  <a:pt x="521134" y="19421"/>
                </a:lnTo>
                <a:lnTo>
                  <a:pt x="578870" y="11071"/>
                </a:lnTo>
                <a:lnTo>
                  <a:pt x="638390" y="4986"/>
                </a:lnTo>
                <a:lnTo>
                  <a:pt x="699499" y="1262"/>
                </a:lnTo>
                <a:lnTo>
                  <a:pt x="762000" y="0"/>
                </a:lnTo>
                <a:lnTo>
                  <a:pt x="824500" y="1262"/>
                </a:lnTo>
                <a:lnTo>
                  <a:pt x="885609" y="4986"/>
                </a:lnTo>
                <a:lnTo>
                  <a:pt x="945129" y="11071"/>
                </a:lnTo>
                <a:lnTo>
                  <a:pt x="1002865" y="19421"/>
                </a:lnTo>
                <a:lnTo>
                  <a:pt x="1058620" y="29938"/>
                </a:lnTo>
                <a:lnTo>
                  <a:pt x="1112199" y="42523"/>
                </a:lnTo>
                <a:lnTo>
                  <a:pt x="1163405" y="57078"/>
                </a:lnTo>
                <a:lnTo>
                  <a:pt x="1212043" y="73505"/>
                </a:lnTo>
                <a:lnTo>
                  <a:pt x="1257916" y="91707"/>
                </a:lnTo>
                <a:lnTo>
                  <a:pt x="1300829" y="111585"/>
                </a:lnTo>
                <a:lnTo>
                  <a:pt x="1340585" y="133041"/>
                </a:lnTo>
                <a:lnTo>
                  <a:pt x="1376988" y="155978"/>
                </a:lnTo>
                <a:lnTo>
                  <a:pt x="1409843" y="180297"/>
                </a:lnTo>
                <a:lnTo>
                  <a:pt x="1438953" y="205900"/>
                </a:lnTo>
                <a:lnTo>
                  <a:pt x="1485156" y="260567"/>
                </a:lnTo>
                <a:lnTo>
                  <a:pt x="1514027" y="319195"/>
                </a:lnTo>
                <a:lnTo>
                  <a:pt x="1524000" y="381000"/>
                </a:lnTo>
                <a:lnTo>
                  <a:pt x="1521474" y="412250"/>
                </a:lnTo>
                <a:lnTo>
                  <a:pt x="1501856" y="472564"/>
                </a:lnTo>
                <a:lnTo>
                  <a:pt x="1464123" y="529310"/>
                </a:lnTo>
                <a:lnTo>
                  <a:pt x="1409843" y="581702"/>
                </a:lnTo>
                <a:lnTo>
                  <a:pt x="1376988" y="606021"/>
                </a:lnTo>
                <a:lnTo>
                  <a:pt x="1340585" y="628958"/>
                </a:lnTo>
                <a:lnTo>
                  <a:pt x="1300829" y="650414"/>
                </a:lnTo>
                <a:lnTo>
                  <a:pt x="1257916" y="670292"/>
                </a:lnTo>
                <a:lnTo>
                  <a:pt x="1212043" y="688494"/>
                </a:lnTo>
                <a:lnTo>
                  <a:pt x="1163405" y="704921"/>
                </a:lnTo>
                <a:lnTo>
                  <a:pt x="1112199" y="719476"/>
                </a:lnTo>
                <a:lnTo>
                  <a:pt x="1058620" y="732061"/>
                </a:lnTo>
                <a:lnTo>
                  <a:pt x="1002865" y="742578"/>
                </a:lnTo>
                <a:lnTo>
                  <a:pt x="945129" y="750928"/>
                </a:lnTo>
                <a:lnTo>
                  <a:pt x="885609" y="757013"/>
                </a:lnTo>
                <a:lnTo>
                  <a:pt x="824500" y="760737"/>
                </a:lnTo>
                <a:lnTo>
                  <a:pt x="762000" y="762000"/>
                </a:lnTo>
                <a:lnTo>
                  <a:pt x="699499" y="760737"/>
                </a:lnTo>
                <a:lnTo>
                  <a:pt x="638390" y="757013"/>
                </a:lnTo>
                <a:lnTo>
                  <a:pt x="578870" y="750928"/>
                </a:lnTo>
                <a:lnTo>
                  <a:pt x="521134" y="742578"/>
                </a:lnTo>
                <a:lnTo>
                  <a:pt x="465379" y="732061"/>
                </a:lnTo>
                <a:lnTo>
                  <a:pt x="411800" y="719476"/>
                </a:lnTo>
                <a:lnTo>
                  <a:pt x="360594" y="704921"/>
                </a:lnTo>
                <a:lnTo>
                  <a:pt x="311956" y="688494"/>
                </a:lnTo>
                <a:lnTo>
                  <a:pt x="266083" y="670292"/>
                </a:lnTo>
                <a:lnTo>
                  <a:pt x="223170" y="650414"/>
                </a:lnTo>
                <a:lnTo>
                  <a:pt x="183414" y="628958"/>
                </a:lnTo>
                <a:lnTo>
                  <a:pt x="147011" y="606021"/>
                </a:lnTo>
                <a:lnTo>
                  <a:pt x="114156" y="581702"/>
                </a:lnTo>
                <a:lnTo>
                  <a:pt x="85046" y="556099"/>
                </a:lnTo>
                <a:lnTo>
                  <a:pt x="38843" y="501432"/>
                </a:lnTo>
                <a:lnTo>
                  <a:pt x="9972" y="442804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63362" y="3734562"/>
            <a:ext cx="1524000" cy="762000"/>
          </a:xfrm>
          <a:custGeom>
            <a:avLst/>
            <a:gdLst/>
            <a:ahLst/>
            <a:cxnLst/>
            <a:rect l="l" t="t" r="r" b="b"/>
            <a:pathLst>
              <a:path w="1524000" h="762000">
                <a:moveTo>
                  <a:pt x="0" y="381000"/>
                </a:moveTo>
                <a:lnTo>
                  <a:pt x="2525" y="412250"/>
                </a:lnTo>
                <a:lnTo>
                  <a:pt x="9972" y="442804"/>
                </a:lnTo>
                <a:lnTo>
                  <a:pt x="38843" y="501432"/>
                </a:lnTo>
                <a:lnTo>
                  <a:pt x="85046" y="556099"/>
                </a:lnTo>
                <a:lnTo>
                  <a:pt x="114156" y="581702"/>
                </a:lnTo>
                <a:lnTo>
                  <a:pt x="147011" y="606021"/>
                </a:lnTo>
                <a:lnTo>
                  <a:pt x="183414" y="628958"/>
                </a:lnTo>
                <a:lnTo>
                  <a:pt x="223170" y="650414"/>
                </a:lnTo>
                <a:lnTo>
                  <a:pt x="266083" y="670292"/>
                </a:lnTo>
                <a:lnTo>
                  <a:pt x="311956" y="688494"/>
                </a:lnTo>
                <a:lnTo>
                  <a:pt x="360594" y="704921"/>
                </a:lnTo>
                <a:lnTo>
                  <a:pt x="411800" y="719476"/>
                </a:lnTo>
                <a:lnTo>
                  <a:pt x="465379" y="732061"/>
                </a:lnTo>
                <a:lnTo>
                  <a:pt x="521134" y="742578"/>
                </a:lnTo>
                <a:lnTo>
                  <a:pt x="578870" y="750928"/>
                </a:lnTo>
                <a:lnTo>
                  <a:pt x="638390" y="757013"/>
                </a:lnTo>
                <a:lnTo>
                  <a:pt x="699499" y="760737"/>
                </a:lnTo>
                <a:lnTo>
                  <a:pt x="762000" y="762000"/>
                </a:lnTo>
                <a:lnTo>
                  <a:pt x="824500" y="760737"/>
                </a:lnTo>
                <a:lnTo>
                  <a:pt x="885609" y="757013"/>
                </a:lnTo>
                <a:lnTo>
                  <a:pt x="945129" y="750928"/>
                </a:lnTo>
                <a:lnTo>
                  <a:pt x="1002865" y="742578"/>
                </a:lnTo>
                <a:lnTo>
                  <a:pt x="1058620" y="732061"/>
                </a:lnTo>
                <a:lnTo>
                  <a:pt x="1112199" y="719476"/>
                </a:lnTo>
                <a:lnTo>
                  <a:pt x="1163405" y="704921"/>
                </a:lnTo>
                <a:lnTo>
                  <a:pt x="1212043" y="688494"/>
                </a:lnTo>
                <a:lnTo>
                  <a:pt x="1257916" y="670292"/>
                </a:lnTo>
                <a:lnTo>
                  <a:pt x="1300829" y="650414"/>
                </a:lnTo>
                <a:lnTo>
                  <a:pt x="1340585" y="628958"/>
                </a:lnTo>
                <a:lnTo>
                  <a:pt x="1376988" y="606021"/>
                </a:lnTo>
                <a:lnTo>
                  <a:pt x="1409843" y="581702"/>
                </a:lnTo>
                <a:lnTo>
                  <a:pt x="1438953" y="556099"/>
                </a:lnTo>
                <a:lnTo>
                  <a:pt x="1485156" y="501432"/>
                </a:lnTo>
                <a:lnTo>
                  <a:pt x="1514027" y="442804"/>
                </a:lnTo>
                <a:lnTo>
                  <a:pt x="1524000" y="381000"/>
                </a:lnTo>
                <a:lnTo>
                  <a:pt x="1521474" y="349749"/>
                </a:lnTo>
                <a:lnTo>
                  <a:pt x="1501856" y="289435"/>
                </a:lnTo>
                <a:lnTo>
                  <a:pt x="1464123" y="232689"/>
                </a:lnTo>
                <a:lnTo>
                  <a:pt x="1409843" y="180297"/>
                </a:lnTo>
                <a:lnTo>
                  <a:pt x="1376988" y="155978"/>
                </a:lnTo>
                <a:lnTo>
                  <a:pt x="1340585" y="133041"/>
                </a:lnTo>
                <a:lnTo>
                  <a:pt x="1300829" y="111585"/>
                </a:lnTo>
                <a:lnTo>
                  <a:pt x="1257916" y="91707"/>
                </a:lnTo>
                <a:lnTo>
                  <a:pt x="1212043" y="73505"/>
                </a:lnTo>
                <a:lnTo>
                  <a:pt x="1163405" y="57078"/>
                </a:lnTo>
                <a:lnTo>
                  <a:pt x="1112199" y="42523"/>
                </a:lnTo>
                <a:lnTo>
                  <a:pt x="1058620" y="29938"/>
                </a:lnTo>
                <a:lnTo>
                  <a:pt x="1002865" y="19421"/>
                </a:lnTo>
                <a:lnTo>
                  <a:pt x="945129" y="11071"/>
                </a:lnTo>
                <a:lnTo>
                  <a:pt x="885609" y="4986"/>
                </a:lnTo>
                <a:lnTo>
                  <a:pt x="824500" y="1262"/>
                </a:lnTo>
                <a:lnTo>
                  <a:pt x="762000" y="0"/>
                </a:lnTo>
                <a:lnTo>
                  <a:pt x="699499" y="1262"/>
                </a:lnTo>
                <a:lnTo>
                  <a:pt x="638390" y="4986"/>
                </a:lnTo>
                <a:lnTo>
                  <a:pt x="578870" y="11071"/>
                </a:lnTo>
                <a:lnTo>
                  <a:pt x="521134" y="19421"/>
                </a:lnTo>
                <a:lnTo>
                  <a:pt x="465379" y="29938"/>
                </a:lnTo>
                <a:lnTo>
                  <a:pt x="411800" y="42523"/>
                </a:lnTo>
                <a:lnTo>
                  <a:pt x="360594" y="57078"/>
                </a:lnTo>
                <a:lnTo>
                  <a:pt x="311956" y="73505"/>
                </a:lnTo>
                <a:lnTo>
                  <a:pt x="266083" y="91707"/>
                </a:lnTo>
                <a:lnTo>
                  <a:pt x="223170" y="111585"/>
                </a:lnTo>
                <a:lnTo>
                  <a:pt x="183414" y="133041"/>
                </a:lnTo>
                <a:lnTo>
                  <a:pt x="147011" y="155978"/>
                </a:lnTo>
                <a:lnTo>
                  <a:pt x="114156" y="180297"/>
                </a:lnTo>
                <a:lnTo>
                  <a:pt x="85046" y="205900"/>
                </a:lnTo>
                <a:lnTo>
                  <a:pt x="38843" y="260567"/>
                </a:lnTo>
                <a:lnTo>
                  <a:pt x="9972" y="319195"/>
                </a:lnTo>
                <a:lnTo>
                  <a:pt x="2525" y="349749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63362" y="3734562"/>
            <a:ext cx="1524000" cy="762000"/>
          </a:xfrm>
          <a:custGeom>
            <a:avLst/>
            <a:gdLst/>
            <a:ahLst/>
            <a:cxnLst/>
            <a:rect l="l" t="t" r="r" b="b"/>
            <a:pathLst>
              <a:path w="1524000" h="762000">
                <a:moveTo>
                  <a:pt x="0" y="381000"/>
                </a:moveTo>
                <a:lnTo>
                  <a:pt x="9972" y="319195"/>
                </a:lnTo>
                <a:lnTo>
                  <a:pt x="38843" y="260567"/>
                </a:lnTo>
                <a:lnTo>
                  <a:pt x="85046" y="205900"/>
                </a:lnTo>
                <a:lnTo>
                  <a:pt x="114156" y="180297"/>
                </a:lnTo>
                <a:lnTo>
                  <a:pt x="147011" y="155978"/>
                </a:lnTo>
                <a:lnTo>
                  <a:pt x="183414" y="133041"/>
                </a:lnTo>
                <a:lnTo>
                  <a:pt x="223170" y="111585"/>
                </a:lnTo>
                <a:lnTo>
                  <a:pt x="266083" y="91707"/>
                </a:lnTo>
                <a:lnTo>
                  <a:pt x="311956" y="73505"/>
                </a:lnTo>
                <a:lnTo>
                  <a:pt x="360594" y="57078"/>
                </a:lnTo>
                <a:lnTo>
                  <a:pt x="411800" y="42523"/>
                </a:lnTo>
                <a:lnTo>
                  <a:pt x="465379" y="29938"/>
                </a:lnTo>
                <a:lnTo>
                  <a:pt x="521134" y="19421"/>
                </a:lnTo>
                <a:lnTo>
                  <a:pt x="578870" y="11071"/>
                </a:lnTo>
                <a:lnTo>
                  <a:pt x="638390" y="4986"/>
                </a:lnTo>
                <a:lnTo>
                  <a:pt x="699499" y="1262"/>
                </a:lnTo>
                <a:lnTo>
                  <a:pt x="762000" y="0"/>
                </a:lnTo>
                <a:lnTo>
                  <a:pt x="824500" y="1262"/>
                </a:lnTo>
                <a:lnTo>
                  <a:pt x="885609" y="4986"/>
                </a:lnTo>
                <a:lnTo>
                  <a:pt x="945129" y="11071"/>
                </a:lnTo>
                <a:lnTo>
                  <a:pt x="1002865" y="19421"/>
                </a:lnTo>
                <a:lnTo>
                  <a:pt x="1058620" y="29938"/>
                </a:lnTo>
                <a:lnTo>
                  <a:pt x="1112199" y="42523"/>
                </a:lnTo>
                <a:lnTo>
                  <a:pt x="1163405" y="57078"/>
                </a:lnTo>
                <a:lnTo>
                  <a:pt x="1212043" y="73505"/>
                </a:lnTo>
                <a:lnTo>
                  <a:pt x="1257916" y="91707"/>
                </a:lnTo>
                <a:lnTo>
                  <a:pt x="1300829" y="111585"/>
                </a:lnTo>
                <a:lnTo>
                  <a:pt x="1340585" y="133041"/>
                </a:lnTo>
                <a:lnTo>
                  <a:pt x="1376988" y="155978"/>
                </a:lnTo>
                <a:lnTo>
                  <a:pt x="1409843" y="180297"/>
                </a:lnTo>
                <a:lnTo>
                  <a:pt x="1438953" y="205900"/>
                </a:lnTo>
                <a:lnTo>
                  <a:pt x="1485156" y="260567"/>
                </a:lnTo>
                <a:lnTo>
                  <a:pt x="1514027" y="319195"/>
                </a:lnTo>
                <a:lnTo>
                  <a:pt x="1524000" y="381000"/>
                </a:lnTo>
                <a:lnTo>
                  <a:pt x="1521474" y="412250"/>
                </a:lnTo>
                <a:lnTo>
                  <a:pt x="1501856" y="472564"/>
                </a:lnTo>
                <a:lnTo>
                  <a:pt x="1464123" y="529310"/>
                </a:lnTo>
                <a:lnTo>
                  <a:pt x="1409843" y="581702"/>
                </a:lnTo>
                <a:lnTo>
                  <a:pt x="1376988" y="606021"/>
                </a:lnTo>
                <a:lnTo>
                  <a:pt x="1340585" y="628958"/>
                </a:lnTo>
                <a:lnTo>
                  <a:pt x="1300829" y="650414"/>
                </a:lnTo>
                <a:lnTo>
                  <a:pt x="1257916" y="670292"/>
                </a:lnTo>
                <a:lnTo>
                  <a:pt x="1212043" y="688494"/>
                </a:lnTo>
                <a:lnTo>
                  <a:pt x="1163405" y="704921"/>
                </a:lnTo>
                <a:lnTo>
                  <a:pt x="1112199" y="719476"/>
                </a:lnTo>
                <a:lnTo>
                  <a:pt x="1058620" y="732061"/>
                </a:lnTo>
                <a:lnTo>
                  <a:pt x="1002865" y="742578"/>
                </a:lnTo>
                <a:lnTo>
                  <a:pt x="945129" y="750928"/>
                </a:lnTo>
                <a:lnTo>
                  <a:pt x="885609" y="757013"/>
                </a:lnTo>
                <a:lnTo>
                  <a:pt x="824500" y="760737"/>
                </a:lnTo>
                <a:lnTo>
                  <a:pt x="762000" y="762000"/>
                </a:lnTo>
                <a:lnTo>
                  <a:pt x="699499" y="760737"/>
                </a:lnTo>
                <a:lnTo>
                  <a:pt x="638390" y="757013"/>
                </a:lnTo>
                <a:lnTo>
                  <a:pt x="578870" y="750928"/>
                </a:lnTo>
                <a:lnTo>
                  <a:pt x="521134" y="742578"/>
                </a:lnTo>
                <a:lnTo>
                  <a:pt x="465379" y="732061"/>
                </a:lnTo>
                <a:lnTo>
                  <a:pt x="411800" y="719476"/>
                </a:lnTo>
                <a:lnTo>
                  <a:pt x="360594" y="704921"/>
                </a:lnTo>
                <a:lnTo>
                  <a:pt x="311956" y="688494"/>
                </a:lnTo>
                <a:lnTo>
                  <a:pt x="266083" y="670292"/>
                </a:lnTo>
                <a:lnTo>
                  <a:pt x="223170" y="650414"/>
                </a:lnTo>
                <a:lnTo>
                  <a:pt x="183414" y="628958"/>
                </a:lnTo>
                <a:lnTo>
                  <a:pt x="147011" y="606021"/>
                </a:lnTo>
                <a:lnTo>
                  <a:pt x="114156" y="581702"/>
                </a:lnTo>
                <a:lnTo>
                  <a:pt x="85046" y="556099"/>
                </a:lnTo>
                <a:lnTo>
                  <a:pt x="38843" y="501432"/>
                </a:lnTo>
                <a:lnTo>
                  <a:pt x="9972" y="442804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96963" y="3734562"/>
            <a:ext cx="1523999" cy="762000"/>
          </a:xfrm>
          <a:custGeom>
            <a:avLst/>
            <a:gdLst/>
            <a:ahLst/>
            <a:cxnLst/>
            <a:rect l="l" t="t" r="r" b="b"/>
            <a:pathLst>
              <a:path w="1523999" h="762000">
                <a:moveTo>
                  <a:pt x="0" y="381000"/>
                </a:moveTo>
                <a:lnTo>
                  <a:pt x="2525" y="412250"/>
                </a:lnTo>
                <a:lnTo>
                  <a:pt x="9972" y="442804"/>
                </a:lnTo>
                <a:lnTo>
                  <a:pt x="38843" y="501432"/>
                </a:lnTo>
                <a:lnTo>
                  <a:pt x="85046" y="556099"/>
                </a:lnTo>
                <a:lnTo>
                  <a:pt x="114156" y="581702"/>
                </a:lnTo>
                <a:lnTo>
                  <a:pt x="147011" y="606021"/>
                </a:lnTo>
                <a:lnTo>
                  <a:pt x="183414" y="628958"/>
                </a:lnTo>
                <a:lnTo>
                  <a:pt x="223170" y="650414"/>
                </a:lnTo>
                <a:lnTo>
                  <a:pt x="266083" y="670292"/>
                </a:lnTo>
                <a:lnTo>
                  <a:pt x="311956" y="688494"/>
                </a:lnTo>
                <a:lnTo>
                  <a:pt x="360594" y="704921"/>
                </a:lnTo>
                <a:lnTo>
                  <a:pt x="411800" y="719476"/>
                </a:lnTo>
                <a:lnTo>
                  <a:pt x="465379" y="732061"/>
                </a:lnTo>
                <a:lnTo>
                  <a:pt x="521134" y="742578"/>
                </a:lnTo>
                <a:lnTo>
                  <a:pt x="578870" y="750928"/>
                </a:lnTo>
                <a:lnTo>
                  <a:pt x="638390" y="757013"/>
                </a:lnTo>
                <a:lnTo>
                  <a:pt x="699499" y="760737"/>
                </a:lnTo>
                <a:lnTo>
                  <a:pt x="761999" y="762000"/>
                </a:lnTo>
                <a:lnTo>
                  <a:pt x="824500" y="760737"/>
                </a:lnTo>
                <a:lnTo>
                  <a:pt x="885609" y="757013"/>
                </a:lnTo>
                <a:lnTo>
                  <a:pt x="945129" y="750928"/>
                </a:lnTo>
                <a:lnTo>
                  <a:pt x="1002865" y="742578"/>
                </a:lnTo>
                <a:lnTo>
                  <a:pt x="1058620" y="732061"/>
                </a:lnTo>
                <a:lnTo>
                  <a:pt x="1112199" y="719476"/>
                </a:lnTo>
                <a:lnTo>
                  <a:pt x="1163405" y="704921"/>
                </a:lnTo>
                <a:lnTo>
                  <a:pt x="1212043" y="688494"/>
                </a:lnTo>
                <a:lnTo>
                  <a:pt x="1257916" y="670292"/>
                </a:lnTo>
                <a:lnTo>
                  <a:pt x="1300829" y="650414"/>
                </a:lnTo>
                <a:lnTo>
                  <a:pt x="1340585" y="628958"/>
                </a:lnTo>
                <a:lnTo>
                  <a:pt x="1376988" y="606021"/>
                </a:lnTo>
                <a:lnTo>
                  <a:pt x="1409843" y="581702"/>
                </a:lnTo>
                <a:lnTo>
                  <a:pt x="1438953" y="556099"/>
                </a:lnTo>
                <a:lnTo>
                  <a:pt x="1485156" y="501432"/>
                </a:lnTo>
                <a:lnTo>
                  <a:pt x="1514027" y="442804"/>
                </a:lnTo>
                <a:lnTo>
                  <a:pt x="1523999" y="381000"/>
                </a:lnTo>
                <a:lnTo>
                  <a:pt x="1521474" y="349749"/>
                </a:lnTo>
                <a:lnTo>
                  <a:pt x="1501856" y="289435"/>
                </a:lnTo>
                <a:lnTo>
                  <a:pt x="1464123" y="232689"/>
                </a:lnTo>
                <a:lnTo>
                  <a:pt x="1409843" y="180297"/>
                </a:lnTo>
                <a:lnTo>
                  <a:pt x="1376988" y="155978"/>
                </a:lnTo>
                <a:lnTo>
                  <a:pt x="1340585" y="133041"/>
                </a:lnTo>
                <a:lnTo>
                  <a:pt x="1300829" y="111585"/>
                </a:lnTo>
                <a:lnTo>
                  <a:pt x="1257916" y="91707"/>
                </a:lnTo>
                <a:lnTo>
                  <a:pt x="1212043" y="73505"/>
                </a:lnTo>
                <a:lnTo>
                  <a:pt x="1163405" y="57078"/>
                </a:lnTo>
                <a:lnTo>
                  <a:pt x="1112199" y="42523"/>
                </a:lnTo>
                <a:lnTo>
                  <a:pt x="1058620" y="29938"/>
                </a:lnTo>
                <a:lnTo>
                  <a:pt x="1002865" y="19421"/>
                </a:lnTo>
                <a:lnTo>
                  <a:pt x="945129" y="11071"/>
                </a:lnTo>
                <a:lnTo>
                  <a:pt x="885609" y="4986"/>
                </a:lnTo>
                <a:lnTo>
                  <a:pt x="824500" y="1262"/>
                </a:lnTo>
                <a:lnTo>
                  <a:pt x="761999" y="0"/>
                </a:lnTo>
                <a:lnTo>
                  <a:pt x="699499" y="1262"/>
                </a:lnTo>
                <a:lnTo>
                  <a:pt x="638390" y="4986"/>
                </a:lnTo>
                <a:lnTo>
                  <a:pt x="578870" y="11071"/>
                </a:lnTo>
                <a:lnTo>
                  <a:pt x="521134" y="19421"/>
                </a:lnTo>
                <a:lnTo>
                  <a:pt x="465379" y="29938"/>
                </a:lnTo>
                <a:lnTo>
                  <a:pt x="411800" y="42523"/>
                </a:lnTo>
                <a:lnTo>
                  <a:pt x="360594" y="57078"/>
                </a:lnTo>
                <a:lnTo>
                  <a:pt x="311956" y="73505"/>
                </a:lnTo>
                <a:lnTo>
                  <a:pt x="266083" y="91707"/>
                </a:lnTo>
                <a:lnTo>
                  <a:pt x="223170" y="111585"/>
                </a:lnTo>
                <a:lnTo>
                  <a:pt x="183414" y="133041"/>
                </a:lnTo>
                <a:lnTo>
                  <a:pt x="147011" y="155978"/>
                </a:lnTo>
                <a:lnTo>
                  <a:pt x="114156" y="180297"/>
                </a:lnTo>
                <a:lnTo>
                  <a:pt x="85046" y="205900"/>
                </a:lnTo>
                <a:lnTo>
                  <a:pt x="38843" y="260567"/>
                </a:lnTo>
                <a:lnTo>
                  <a:pt x="9972" y="319195"/>
                </a:lnTo>
                <a:lnTo>
                  <a:pt x="2525" y="349749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96963" y="3734562"/>
            <a:ext cx="1523999" cy="762000"/>
          </a:xfrm>
          <a:custGeom>
            <a:avLst/>
            <a:gdLst/>
            <a:ahLst/>
            <a:cxnLst/>
            <a:rect l="l" t="t" r="r" b="b"/>
            <a:pathLst>
              <a:path w="1523999" h="762000">
                <a:moveTo>
                  <a:pt x="0" y="381000"/>
                </a:moveTo>
                <a:lnTo>
                  <a:pt x="9972" y="319195"/>
                </a:lnTo>
                <a:lnTo>
                  <a:pt x="38843" y="260567"/>
                </a:lnTo>
                <a:lnTo>
                  <a:pt x="85046" y="205900"/>
                </a:lnTo>
                <a:lnTo>
                  <a:pt x="114156" y="180297"/>
                </a:lnTo>
                <a:lnTo>
                  <a:pt x="147011" y="155978"/>
                </a:lnTo>
                <a:lnTo>
                  <a:pt x="183414" y="133041"/>
                </a:lnTo>
                <a:lnTo>
                  <a:pt x="223170" y="111585"/>
                </a:lnTo>
                <a:lnTo>
                  <a:pt x="266083" y="91707"/>
                </a:lnTo>
                <a:lnTo>
                  <a:pt x="311956" y="73505"/>
                </a:lnTo>
                <a:lnTo>
                  <a:pt x="360594" y="57078"/>
                </a:lnTo>
                <a:lnTo>
                  <a:pt x="411800" y="42523"/>
                </a:lnTo>
                <a:lnTo>
                  <a:pt x="465379" y="29938"/>
                </a:lnTo>
                <a:lnTo>
                  <a:pt x="521134" y="19421"/>
                </a:lnTo>
                <a:lnTo>
                  <a:pt x="578870" y="11071"/>
                </a:lnTo>
                <a:lnTo>
                  <a:pt x="638390" y="4986"/>
                </a:lnTo>
                <a:lnTo>
                  <a:pt x="699499" y="1262"/>
                </a:lnTo>
                <a:lnTo>
                  <a:pt x="761999" y="0"/>
                </a:lnTo>
                <a:lnTo>
                  <a:pt x="824500" y="1262"/>
                </a:lnTo>
                <a:lnTo>
                  <a:pt x="885609" y="4986"/>
                </a:lnTo>
                <a:lnTo>
                  <a:pt x="945129" y="11071"/>
                </a:lnTo>
                <a:lnTo>
                  <a:pt x="1002865" y="19421"/>
                </a:lnTo>
                <a:lnTo>
                  <a:pt x="1058620" y="29938"/>
                </a:lnTo>
                <a:lnTo>
                  <a:pt x="1112199" y="42523"/>
                </a:lnTo>
                <a:lnTo>
                  <a:pt x="1163405" y="57078"/>
                </a:lnTo>
                <a:lnTo>
                  <a:pt x="1212043" y="73505"/>
                </a:lnTo>
                <a:lnTo>
                  <a:pt x="1257916" y="91707"/>
                </a:lnTo>
                <a:lnTo>
                  <a:pt x="1300829" y="111585"/>
                </a:lnTo>
                <a:lnTo>
                  <a:pt x="1340585" y="133041"/>
                </a:lnTo>
                <a:lnTo>
                  <a:pt x="1376988" y="155978"/>
                </a:lnTo>
                <a:lnTo>
                  <a:pt x="1409843" y="180297"/>
                </a:lnTo>
                <a:lnTo>
                  <a:pt x="1438953" y="205900"/>
                </a:lnTo>
                <a:lnTo>
                  <a:pt x="1485156" y="260567"/>
                </a:lnTo>
                <a:lnTo>
                  <a:pt x="1514027" y="319195"/>
                </a:lnTo>
                <a:lnTo>
                  <a:pt x="1523999" y="381000"/>
                </a:lnTo>
                <a:lnTo>
                  <a:pt x="1521474" y="412250"/>
                </a:lnTo>
                <a:lnTo>
                  <a:pt x="1501856" y="472564"/>
                </a:lnTo>
                <a:lnTo>
                  <a:pt x="1464123" y="529310"/>
                </a:lnTo>
                <a:lnTo>
                  <a:pt x="1409843" y="581702"/>
                </a:lnTo>
                <a:lnTo>
                  <a:pt x="1376988" y="606021"/>
                </a:lnTo>
                <a:lnTo>
                  <a:pt x="1340585" y="628958"/>
                </a:lnTo>
                <a:lnTo>
                  <a:pt x="1300829" y="650414"/>
                </a:lnTo>
                <a:lnTo>
                  <a:pt x="1257916" y="670292"/>
                </a:lnTo>
                <a:lnTo>
                  <a:pt x="1212043" y="688494"/>
                </a:lnTo>
                <a:lnTo>
                  <a:pt x="1163405" y="704921"/>
                </a:lnTo>
                <a:lnTo>
                  <a:pt x="1112199" y="719476"/>
                </a:lnTo>
                <a:lnTo>
                  <a:pt x="1058620" y="732061"/>
                </a:lnTo>
                <a:lnTo>
                  <a:pt x="1002865" y="742578"/>
                </a:lnTo>
                <a:lnTo>
                  <a:pt x="945129" y="750928"/>
                </a:lnTo>
                <a:lnTo>
                  <a:pt x="885609" y="757013"/>
                </a:lnTo>
                <a:lnTo>
                  <a:pt x="824500" y="760737"/>
                </a:lnTo>
                <a:lnTo>
                  <a:pt x="761999" y="762000"/>
                </a:lnTo>
                <a:lnTo>
                  <a:pt x="699499" y="760737"/>
                </a:lnTo>
                <a:lnTo>
                  <a:pt x="638390" y="757013"/>
                </a:lnTo>
                <a:lnTo>
                  <a:pt x="578870" y="750928"/>
                </a:lnTo>
                <a:lnTo>
                  <a:pt x="521134" y="742578"/>
                </a:lnTo>
                <a:lnTo>
                  <a:pt x="465379" y="732061"/>
                </a:lnTo>
                <a:lnTo>
                  <a:pt x="411800" y="719476"/>
                </a:lnTo>
                <a:lnTo>
                  <a:pt x="360594" y="704921"/>
                </a:lnTo>
                <a:lnTo>
                  <a:pt x="311956" y="688494"/>
                </a:lnTo>
                <a:lnTo>
                  <a:pt x="266083" y="670292"/>
                </a:lnTo>
                <a:lnTo>
                  <a:pt x="223170" y="650414"/>
                </a:lnTo>
                <a:lnTo>
                  <a:pt x="183414" y="628958"/>
                </a:lnTo>
                <a:lnTo>
                  <a:pt x="147011" y="606021"/>
                </a:lnTo>
                <a:lnTo>
                  <a:pt x="114156" y="581702"/>
                </a:lnTo>
                <a:lnTo>
                  <a:pt x="85046" y="556099"/>
                </a:lnTo>
                <a:lnTo>
                  <a:pt x="38843" y="501432"/>
                </a:lnTo>
                <a:lnTo>
                  <a:pt x="9972" y="442804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38602" y="593965"/>
            <a:ext cx="1624530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Sing</a:t>
            </a:r>
            <a:r>
              <a:rPr sz="4300" spc="9" dirty="0">
                <a:solidFill>
                  <a:srgbClr val="562213"/>
                </a:solidFill>
                <a:latin typeface="Arial"/>
                <a:cs typeface="Arial"/>
              </a:rPr>
              <a:t>l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e</a:t>
            </a:r>
            <a:endParaRPr sz="4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5386" y="593965"/>
            <a:ext cx="1411203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Level</a:t>
            </a:r>
            <a:endParaRPr sz="4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1025" y="593965"/>
            <a:ext cx="2289606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Directory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9408" y="4003095"/>
            <a:ext cx="6177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File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3262" y="4003095"/>
            <a:ext cx="6177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File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7243" y="4003095"/>
            <a:ext cx="6177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File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4995" y="5495116"/>
            <a:ext cx="31814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Fig</a:t>
            </a:r>
            <a:r>
              <a:rPr spc="-9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re</a:t>
            </a:r>
            <a:r>
              <a:rPr spc="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  Si</a:t>
            </a:r>
            <a:r>
              <a:rPr spc="-9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-9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</a:t>
            </a:r>
            <a:r>
              <a:rPr spc="-9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vel</a:t>
            </a:r>
            <a:r>
              <a:rPr spc="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rect</a:t>
            </a:r>
            <a:r>
              <a:rPr spc="-4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ry</a:t>
            </a:r>
            <a:endParaRPr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82362" y="1905762"/>
            <a:ext cx="22098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82"/>
              </a:spcBef>
            </a:pPr>
            <a:endParaRPr sz="1300"/>
          </a:p>
          <a:p>
            <a:pPr marL="649732">
              <a:lnSpc>
                <a:spcPct val="95825"/>
              </a:lnSpc>
            </a:pPr>
            <a:r>
              <a:rPr dirty="0">
                <a:latin typeface="Arial"/>
                <a:cs typeface="Arial"/>
              </a:rPr>
              <a:t>D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rect</a:t>
            </a:r>
            <a:r>
              <a:rPr spc="-4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ry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 txBox="1"/>
          <p:nvPr/>
        </p:nvSpPr>
        <p:spPr>
          <a:xfrm>
            <a:off x="2590800" y="1219200"/>
            <a:ext cx="7239000" cy="403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5"/>
              </a:spcBef>
            </a:pPr>
            <a:endParaRPr sz="800"/>
          </a:p>
          <a:p>
            <a:pPr marL="903097">
              <a:lnSpc>
                <a:spcPct val="95825"/>
              </a:lnSpc>
              <a:spcBef>
                <a:spcPts val="1000"/>
              </a:spcBef>
            </a:pPr>
            <a:r>
              <a:rPr b="1" spc="-4" dirty="0">
                <a:latin typeface="Arial"/>
                <a:cs typeface="Arial"/>
              </a:rPr>
              <a:t>User</a:t>
            </a:r>
            <a:r>
              <a:rPr b="1" dirty="0">
                <a:latin typeface="Arial"/>
                <a:cs typeface="Arial"/>
              </a:rPr>
              <a:t>1             </a:t>
            </a:r>
            <a:r>
              <a:rPr b="1" spc="34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User</a:t>
            </a:r>
            <a:r>
              <a:rPr b="1" dirty="0">
                <a:latin typeface="Arial"/>
                <a:cs typeface="Arial"/>
              </a:rPr>
              <a:t>2             </a:t>
            </a:r>
            <a:r>
              <a:rPr b="1" spc="34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User</a:t>
            </a:r>
            <a:r>
              <a:rPr b="1" dirty="0">
                <a:latin typeface="Arial"/>
                <a:cs typeface="Arial"/>
              </a:rPr>
              <a:t>3             </a:t>
            </a:r>
            <a:r>
              <a:rPr b="1" spc="29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User4</a:t>
            </a:r>
            <a:endParaRPr>
              <a:latin typeface="Arial"/>
              <a:cs typeface="Arial"/>
            </a:endParaRPr>
          </a:p>
          <a:p>
            <a:pPr marL="777494">
              <a:lnSpc>
                <a:spcPct val="95825"/>
              </a:lnSpc>
              <a:spcBef>
                <a:spcPts val="6733"/>
              </a:spcBef>
            </a:pPr>
            <a:r>
              <a:rPr b="1" spc="-50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1      </a:t>
            </a:r>
            <a:r>
              <a:rPr b="1" spc="59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B</a:t>
            </a:r>
            <a:r>
              <a:rPr b="1" dirty="0">
                <a:latin typeface="Arial"/>
                <a:cs typeface="Arial"/>
              </a:rPr>
              <a:t>1      </a:t>
            </a:r>
            <a:r>
              <a:rPr b="1" spc="14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c1</a:t>
            </a:r>
            <a:endParaRPr>
              <a:latin typeface="Arial"/>
              <a:cs typeface="Arial"/>
            </a:endParaRPr>
          </a:p>
          <a:p>
            <a:pPr marL="514222">
              <a:lnSpc>
                <a:spcPct val="95825"/>
              </a:lnSpc>
              <a:spcBef>
                <a:spcPts val="6992"/>
              </a:spcBef>
            </a:pPr>
            <a:r>
              <a:rPr spc="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1           </a:t>
            </a:r>
            <a:r>
              <a:rPr spc="4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F10          </a:t>
            </a:r>
            <a:r>
              <a:rPr spc="30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F2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82362" y="2896362"/>
            <a:ext cx="228600" cy="838200"/>
          </a:xfrm>
          <a:custGeom>
            <a:avLst/>
            <a:gdLst/>
            <a:ahLst/>
            <a:cxnLst/>
            <a:rect l="l" t="t" r="r" b="b"/>
            <a:pathLst>
              <a:path w="228600" h="838200">
                <a:moveTo>
                  <a:pt x="0" y="0"/>
                </a:moveTo>
                <a:lnTo>
                  <a:pt x="228600" y="838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6813" y="338327"/>
            <a:ext cx="5943599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8000" y="1397001"/>
            <a:ext cx="1524000" cy="370839"/>
          </a:xfrm>
          <a:custGeom>
            <a:avLst/>
            <a:gdLst/>
            <a:ahLst/>
            <a:cxnLst/>
            <a:rect l="l" t="t" r="r" b="b"/>
            <a:pathLst>
              <a:path w="1524000" h="370839">
                <a:moveTo>
                  <a:pt x="0" y="370839"/>
                </a:moveTo>
                <a:lnTo>
                  <a:pt x="1524000" y="370839"/>
                </a:lnTo>
                <a:lnTo>
                  <a:pt x="1524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1397001"/>
            <a:ext cx="1524000" cy="370839"/>
          </a:xfrm>
          <a:custGeom>
            <a:avLst/>
            <a:gdLst/>
            <a:ahLst/>
            <a:cxnLst/>
            <a:rect l="l" t="t" r="r" b="b"/>
            <a:pathLst>
              <a:path w="1524000" h="370839">
                <a:moveTo>
                  <a:pt x="0" y="370839"/>
                </a:moveTo>
                <a:lnTo>
                  <a:pt x="1524000" y="370839"/>
                </a:lnTo>
                <a:lnTo>
                  <a:pt x="1524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6000" y="1397001"/>
            <a:ext cx="1524000" cy="370839"/>
          </a:xfrm>
          <a:custGeom>
            <a:avLst/>
            <a:gdLst/>
            <a:ahLst/>
            <a:cxnLst/>
            <a:rect l="l" t="t" r="r" b="b"/>
            <a:pathLst>
              <a:path w="1524000" h="370839">
                <a:moveTo>
                  <a:pt x="0" y="370839"/>
                </a:moveTo>
                <a:lnTo>
                  <a:pt x="1524000" y="370839"/>
                </a:lnTo>
                <a:lnTo>
                  <a:pt x="1524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20000" y="1397001"/>
            <a:ext cx="1524000" cy="370839"/>
          </a:xfrm>
          <a:custGeom>
            <a:avLst/>
            <a:gdLst/>
            <a:ahLst/>
            <a:cxnLst/>
            <a:rect l="l" t="t" r="r" b="b"/>
            <a:pathLst>
              <a:path w="1524000" h="370839">
                <a:moveTo>
                  <a:pt x="0" y="370839"/>
                </a:moveTo>
                <a:lnTo>
                  <a:pt x="1524000" y="370839"/>
                </a:lnTo>
                <a:lnTo>
                  <a:pt x="1524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2000" y="1377951"/>
            <a:ext cx="0" cy="40893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6000" y="1377951"/>
            <a:ext cx="0" cy="40893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0000" y="1377951"/>
            <a:ext cx="0" cy="40893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48000" y="1377951"/>
            <a:ext cx="0" cy="40893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44000" y="1377951"/>
            <a:ext cx="0" cy="40893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28950" y="1397000"/>
            <a:ext cx="6134100" cy="0"/>
          </a:xfrm>
          <a:custGeom>
            <a:avLst/>
            <a:gdLst/>
            <a:ahLst/>
            <a:cxnLst/>
            <a:rect l="l" t="t" r="r" b="b"/>
            <a:pathLst>
              <a:path w="6134100">
                <a:moveTo>
                  <a:pt x="0" y="0"/>
                </a:moveTo>
                <a:lnTo>
                  <a:pt x="6134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28950" y="1767839"/>
            <a:ext cx="6134100" cy="0"/>
          </a:xfrm>
          <a:custGeom>
            <a:avLst/>
            <a:gdLst/>
            <a:ahLst/>
            <a:cxnLst/>
            <a:rect l="l" t="t" r="r" b="b"/>
            <a:pathLst>
              <a:path w="6134100">
                <a:moveTo>
                  <a:pt x="0" y="0"/>
                </a:moveTo>
                <a:lnTo>
                  <a:pt x="6134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6962" y="1753362"/>
            <a:ext cx="0" cy="761238"/>
          </a:xfrm>
          <a:custGeom>
            <a:avLst/>
            <a:gdLst/>
            <a:ahLst/>
            <a:cxnLst/>
            <a:rect l="l" t="t" r="r" b="b"/>
            <a:pathLst>
              <a:path h="761238">
                <a:moveTo>
                  <a:pt x="0" y="0"/>
                </a:moveTo>
                <a:lnTo>
                  <a:pt x="0" y="76123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76600" y="2514600"/>
            <a:ext cx="736600" cy="365760"/>
          </a:xfrm>
          <a:custGeom>
            <a:avLst/>
            <a:gdLst/>
            <a:ahLst/>
            <a:cxnLst/>
            <a:rect l="l" t="t" r="r" b="b"/>
            <a:pathLst>
              <a:path w="736600" h="365760">
                <a:moveTo>
                  <a:pt x="0" y="365760"/>
                </a:moveTo>
                <a:lnTo>
                  <a:pt x="736600" y="365760"/>
                </a:lnTo>
                <a:lnTo>
                  <a:pt x="7366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13200" y="2514600"/>
            <a:ext cx="736600" cy="365760"/>
          </a:xfrm>
          <a:custGeom>
            <a:avLst/>
            <a:gdLst/>
            <a:ahLst/>
            <a:cxnLst/>
            <a:rect l="l" t="t" r="r" b="b"/>
            <a:pathLst>
              <a:path w="736600" h="365760">
                <a:moveTo>
                  <a:pt x="0" y="365760"/>
                </a:moveTo>
                <a:lnTo>
                  <a:pt x="736600" y="365760"/>
                </a:lnTo>
                <a:lnTo>
                  <a:pt x="7366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49800" y="2514600"/>
            <a:ext cx="736600" cy="365760"/>
          </a:xfrm>
          <a:custGeom>
            <a:avLst/>
            <a:gdLst/>
            <a:ahLst/>
            <a:cxnLst/>
            <a:rect l="l" t="t" r="r" b="b"/>
            <a:pathLst>
              <a:path w="736600" h="365760">
                <a:moveTo>
                  <a:pt x="0" y="365760"/>
                </a:moveTo>
                <a:lnTo>
                  <a:pt x="736600" y="365760"/>
                </a:lnTo>
                <a:lnTo>
                  <a:pt x="7366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13200" y="2495550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49800" y="2495550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76600" y="2495550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6400" y="2495550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57550" y="2514600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9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57550" y="2880360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9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05962" y="2896362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15240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43962" y="3582162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1641" y="288577"/>
                </a:lnTo>
                <a:lnTo>
                  <a:pt x="6482" y="309966"/>
                </a:lnTo>
                <a:lnTo>
                  <a:pt x="25249" y="351007"/>
                </a:lnTo>
                <a:lnTo>
                  <a:pt x="55282" y="389275"/>
                </a:lnTo>
                <a:lnTo>
                  <a:pt x="95560" y="424220"/>
                </a:lnTo>
                <a:lnTo>
                  <a:pt x="145065" y="455295"/>
                </a:lnTo>
                <a:lnTo>
                  <a:pt x="202777" y="481949"/>
                </a:lnTo>
                <a:lnTo>
                  <a:pt x="234392" y="493448"/>
                </a:lnTo>
                <a:lnTo>
                  <a:pt x="267676" y="503636"/>
                </a:lnTo>
                <a:lnTo>
                  <a:pt x="302502" y="512444"/>
                </a:lnTo>
                <a:lnTo>
                  <a:pt x="338742" y="519805"/>
                </a:lnTo>
                <a:lnTo>
                  <a:pt x="376269" y="525650"/>
                </a:lnTo>
                <a:lnTo>
                  <a:pt x="414957" y="529910"/>
                </a:lnTo>
                <a:lnTo>
                  <a:pt x="454676" y="532516"/>
                </a:lnTo>
                <a:lnTo>
                  <a:pt x="495300" y="533400"/>
                </a:lnTo>
                <a:lnTo>
                  <a:pt x="535923" y="532516"/>
                </a:lnTo>
                <a:lnTo>
                  <a:pt x="575642" y="529910"/>
                </a:lnTo>
                <a:lnTo>
                  <a:pt x="614330" y="525650"/>
                </a:lnTo>
                <a:lnTo>
                  <a:pt x="651857" y="519805"/>
                </a:lnTo>
                <a:lnTo>
                  <a:pt x="688097" y="512444"/>
                </a:lnTo>
                <a:lnTo>
                  <a:pt x="722923" y="503636"/>
                </a:lnTo>
                <a:lnTo>
                  <a:pt x="756207" y="493448"/>
                </a:lnTo>
                <a:lnTo>
                  <a:pt x="787822" y="481949"/>
                </a:lnTo>
                <a:lnTo>
                  <a:pt x="845534" y="455295"/>
                </a:lnTo>
                <a:lnTo>
                  <a:pt x="895039" y="424220"/>
                </a:lnTo>
                <a:lnTo>
                  <a:pt x="935317" y="389275"/>
                </a:lnTo>
                <a:lnTo>
                  <a:pt x="965350" y="351007"/>
                </a:lnTo>
                <a:lnTo>
                  <a:pt x="984117" y="309966"/>
                </a:lnTo>
                <a:lnTo>
                  <a:pt x="990600" y="266700"/>
                </a:lnTo>
                <a:lnTo>
                  <a:pt x="988958" y="244822"/>
                </a:lnTo>
                <a:lnTo>
                  <a:pt x="976205" y="202600"/>
                </a:lnTo>
                <a:lnTo>
                  <a:pt x="951678" y="162877"/>
                </a:lnTo>
                <a:lnTo>
                  <a:pt x="916395" y="126202"/>
                </a:lnTo>
                <a:lnTo>
                  <a:pt x="871376" y="93124"/>
                </a:lnTo>
                <a:lnTo>
                  <a:pt x="817640" y="64190"/>
                </a:lnTo>
                <a:lnTo>
                  <a:pt x="756207" y="39951"/>
                </a:lnTo>
                <a:lnTo>
                  <a:pt x="722923" y="29763"/>
                </a:lnTo>
                <a:lnTo>
                  <a:pt x="688097" y="20954"/>
                </a:lnTo>
                <a:lnTo>
                  <a:pt x="651857" y="13594"/>
                </a:lnTo>
                <a:lnTo>
                  <a:pt x="614330" y="7749"/>
                </a:lnTo>
                <a:lnTo>
                  <a:pt x="575642" y="3489"/>
                </a:lnTo>
                <a:lnTo>
                  <a:pt x="535923" y="883"/>
                </a:lnTo>
                <a:lnTo>
                  <a:pt x="495300" y="0"/>
                </a:lnTo>
                <a:lnTo>
                  <a:pt x="454676" y="883"/>
                </a:lnTo>
                <a:lnTo>
                  <a:pt x="414957" y="3489"/>
                </a:lnTo>
                <a:lnTo>
                  <a:pt x="376269" y="7749"/>
                </a:lnTo>
                <a:lnTo>
                  <a:pt x="338742" y="13594"/>
                </a:lnTo>
                <a:lnTo>
                  <a:pt x="302502" y="20954"/>
                </a:lnTo>
                <a:lnTo>
                  <a:pt x="267676" y="29763"/>
                </a:lnTo>
                <a:lnTo>
                  <a:pt x="234392" y="39951"/>
                </a:lnTo>
                <a:lnTo>
                  <a:pt x="202777" y="51450"/>
                </a:lnTo>
                <a:lnTo>
                  <a:pt x="145065" y="78105"/>
                </a:lnTo>
                <a:lnTo>
                  <a:pt x="95560" y="109179"/>
                </a:lnTo>
                <a:lnTo>
                  <a:pt x="55282" y="144124"/>
                </a:lnTo>
                <a:lnTo>
                  <a:pt x="25249" y="182392"/>
                </a:lnTo>
                <a:lnTo>
                  <a:pt x="6482" y="223433"/>
                </a:lnTo>
                <a:lnTo>
                  <a:pt x="1641" y="244822"/>
                </a:lnTo>
                <a:lnTo>
                  <a:pt x="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43962" y="3582162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6482" y="223433"/>
                </a:lnTo>
                <a:lnTo>
                  <a:pt x="25249" y="182392"/>
                </a:lnTo>
                <a:lnTo>
                  <a:pt x="55282" y="144124"/>
                </a:lnTo>
                <a:lnTo>
                  <a:pt x="95560" y="109179"/>
                </a:lnTo>
                <a:lnTo>
                  <a:pt x="145065" y="78105"/>
                </a:lnTo>
                <a:lnTo>
                  <a:pt x="202777" y="51450"/>
                </a:lnTo>
                <a:lnTo>
                  <a:pt x="234392" y="39951"/>
                </a:lnTo>
                <a:lnTo>
                  <a:pt x="267676" y="29763"/>
                </a:lnTo>
                <a:lnTo>
                  <a:pt x="302502" y="20954"/>
                </a:lnTo>
                <a:lnTo>
                  <a:pt x="338742" y="13594"/>
                </a:lnTo>
                <a:lnTo>
                  <a:pt x="376269" y="7749"/>
                </a:lnTo>
                <a:lnTo>
                  <a:pt x="414957" y="3489"/>
                </a:lnTo>
                <a:lnTo>
                  <a:pt x="454676" y="883"/>
                </a:lnTo>
                <a:lnTo>
                  <a:pt x="495300" y="0"/>
                </a:lnTo>
                <a:lnTo>
                  <a:pt x="535923" y="883"/>
                </a:lnTo>
                <a:lnTo>
                  <a:pt x="575642" y="3489"/>
                </a:lnTo>
                <a:lnTo>
                  <a:pt x="614330" y="7749"/>
                </a:lnTo>
                <a:lnTo>
                  <a:pt x="651857" y="13594"/>
                </a:lnTo>
                <a:lnTo>
                  <a:pt x="688097" y="20954"/>
                </a:lnTo>
                <a:lnTo>
                  <a:pt x="722923" y="29763"/>
                </a:lnTo>
                <a:lnTo>
                  <a:pt x="756207" y="39951"/>
                </a:lnTo>
                <a:lnTo>
                  <a:pt x="787822" y="51450"/>
                </a:lnTo>
                <a:lnTo>
                  <a:pt x="845534" y="78105"/>
                </a:lnTo>
                <a:lnTo>
                  <a:pt x="895039" y="109179"/>
                </a:lnTo>
                <a:lnTo>
                  <a:pt x="935317" y="144124"/>
                </a:lnTo>
                <a:lnTo>
                  <a:pt x="965350" y="182392"/>
                </a:lnTo>
                <a:lnTo>
                  <a:pt x="984117" y="223433"/>
                </a:lnTo>
                <a:lnTo>
                  <a:pt x="990600" y="266700"/>
                </a:lnTo>
                <a:lnTo>
                  <a:pt x="988958" y="288577"/>
                </a:lnTo>
                <a:lnTo>
                  <a:pt x="976205" y="330799"/>
                </a:lnTo>
                <a:lnTo>
                  <a:pt x="951678" y="370522"/>
                </a:lnTo>
                <a:lnTo>
                  <a:pt x="916395" y="407197"/>
                </a:lnTo>
                <a:lnTo>
                  <a:pt x="871376" y="440275"/>
                </a:lnTo>
                <a:lnTo>
                  <a:pt x="817640" y="469209"/>
                </a:lnTo>
                <a:lnTo>
                  <a:pt x="756207" y="493448"/>
                </a:lnTo>
                <a:lnTo>
                  <a:pt x="722923" y="503636"/>
                </a:lnTo>
                <a:lnTo>
                  <a:pt x="688097" y="512444"/>
                </a:lnTo>
                <a:lnTo>
                  <a:pt x="651857" y="519805"/>
                </a:lnTo>
                <a:lnTo>
                  <a:pt x="614330" y="525650"/>
                </a:lnTo>
                <a:lnTo>
                  <a:pt x="575642" y="529910"/>
                </a:lnTo>
                <a:lnTo>
                  <a:pt x="535923" y="532516"/>
                </a:lnTo>
                <a:lnTo>
                  <a:pt x="495300" y="533400"/>
                </a:lnTo>
                <a:lnTo>
                  <a:pt x="454676" y="532516"/>
                </a:lnTo>
                <a:lnTo>
                  <a:pt x="414957" y="529910"/>
                </a:lnTo>
                <a:lnTo>
                  <a:pt x="376269" y="525650"/>
                </a:lnTo>
                <a:lnTo>
                  <a:pt x="338742" y="519805"/>
                </a:lnTo>
                <a:lnTo>
                  <a:pt x="302502" y="512444"/>
                </a:lnTo>
                <a:lnTo>
                  <a:pt x="267676" y="503636"/>
                </a:lnTo>
                <a:lnTo>
                  <a:pt x="234392" y="493448"/>
                </a:lnTo>
                <a:lnTo>
                  <a:pt x="202777" y="481949"/>
                </a:lnTo>
                <a:lnTo>
                  <a:pt x="145065" y="455295"/>
                </a:lnTo>
                <a:lnTo>
                  <a:pt x="95560" y="424220"/>
                </a:lnTo>
                <a:lnTo>
                  <a:pt x="55282" y="389275"/>
                </a:lnTo>
                <a:lnTo>
                  <a:pt x="25249" y="351007"/>
                </a:lnTo>
                <a:lnTo>
                  <a:pt x="6482" y="309966"/>
                </a:lnTo>
                <a:lnTo>
                  <a:pt x="0" y="266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53762" y="3582162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1641" y="288577"/>
                </a:lnTo>
                <a:lnTo>
                  <a:pt x="6482" y="309966"/>
                </a:lnTo>
                <a:lnTo>
                  <a:pt x="25249" y="351007"/>
                </a:lnTo>
                <a:lnTo>
                  <a:pt x="55282" y="389275"/>
                </a:lnTo>
                <a:lnTo>
                  <a:pt x="95560" y="424220"/>
                </a:lnTo>
                <a:lnTo>
                  <a:pt x="145065" y="455295"/>
                </a:lnTo>
                <a:lnTo>
                  <a:pt x="202777" y="481949"/>
                </a:lnTo>
                <a:lnTo>
                  <a:pt x="234392" y="493448"/>
                </a:lnTo>
                <a:lnTo>
                  <a:pt x="267676" y="503636"/>
                </a:lnTo>
                <a:lnTo>
                  <a:pt x="302502" y="512444"/>
                </a:lnTo>
                <a:lnTo>
                  <a:pt x="338742" y="519805"/>
                </a:lnTo>
                <a:lnTo>
                  <a:pt x="376269" y="525650"/>
                </a:lnTo>
                <a:lnTo>
                  <a:pt x="414957" y="529910"/>
                </a:lnTo>
                <a:lnTo>
                  <a:pt x="454676" y="532516"/>
                </a:lnTo>
                <a:lnTo>
                  <a:pt x="495300" y="533400"/>
                </a:lnTo>
                <a:lnTo>
                  <a:pt x="535923" y="532516"/>
                </a:lnTo>
                <a:lnTo>
                  <a:pt x="575642" y="529910"/>
                </a:lnTo>
                <a:lnTo>
                  <a:pt x="614330" y="525650"/>
                </a:lnTo>
                <a:lnTo>
                  <a:pt x="651857" y="519805"/>
                </a:lnTo>
                <a:lnTo>
                  <a:pt x="688097" y="512444"/>
                </a:lnTo>
                <a:lnTo>
                  <a:pt x="722923" y="503636"/>
                </a:lnTo>
                <a:lnTo>
                  <a:pt x="756207" y="493448"/>
                </a:lnTo>
                <a:lnTo>
                  <a:pt x="787822" y="481949"/>
                </a:lnTo>
                <a:lnTo>
                  <a:pt x="845534" y="455295"/>
                </a:lnTo>
                <a:lnTo>
                  <a:pt x="895039" y="424220"/>
                </a:lnTo>
                <a:lnTo>
                  <a:pt x="935317" y="389275"/>
                </a:lnTo>
                <a:lnTo>
                  <a:pt x="965350" y="351007"/>
                </a:lnTo>
                <a:lnTo>
                  <a:pt x="984117" y="309966"/>
                </a:lnTo>
                <a:lnTo>
                  <a:pt x="990600" y="266700"/>
                </a:lnTo>
                <a:lnTo>
                  <a:pt x="988958" y="244822"/>
                </a:lnTo>
                <a:lnTo>
                  <a:pt x="976205" y="202600"/>
                </a:lnTo>
                <a:lnTo>
                  <a:pt x="951678" y="162877"/>
                </a:lnTo>
                <a:lnTo>
                  <a:pt x="916395" y="126202"/>
                </a:lnTo>
                <a:lnTo>
                  <a:pt x="871376" y="93124"/>
                </a:lnTo>
                <a:lnTo>
                  <a:pt x="817640" y="64190"/>
                </a:lnTo>
                <a:lnTo>
                  <a:pt x="756207" y="39951"/>
                </a:lnTo>
                <a:lnTo>
                  <a:pt x="722923" y="29763"/>
                </a:lnTo>
                <a:lnTo>
                  <a:pt x="688097" y="20954"/>
                </a:lnTo>
                <a:lnTo>
                  <a:pt x="651857" y="13594"/>
                </a:lnTo>
                <a:lnTo>
                  <a:pt x="614330" y="7749"/>
                </a:lnTo>
                <a:lnTo>
                  <a:pt x="575642" y="3489"/>
                </a:lnTo>
                <a:lnTo>
                  <a:pt x="535923" y="883"/>
                </a:lnTo>
                <a:lnTo>
                  <a:pt x="495300" y="0"/>
                </a:lnTo>
                <a:lnTo>
                  <a:pt x="454676" y="883"/>
                </a:lnTo>
                <a:lnTo>
                  <a:pt x="414957" y="3489"/>
                </a:lnTo>
                <a:lnTo>
                  <a:pt x="376269" y="7749"/>
                </a:lnTo>
                <a:lnTo>
                  <a:pt x="338742" y="13594"/>
                </a:lnTo>
                <a:lnTo>
                  <a:pt x="302502" y="20954"/>
                </a:lnTo>
                <a:lnTo>
                  <a:pt x="267676" y="29763"/>
                </a:lnTo>
                <a:lnTo>
                  <a:pt x="234392" y="39951"/>
                </a:lnTo>
                <a:lnTo>
                  <a:pt x="202777" y="51450"/>
                </a:lnTo>
                <a:lnTo>
                  <a:pt x="145065" y="78105"/>
                </a:lnTo>
                <a:lnTo>
                  <a:pt x="95560" y="109179"/>
                </a:lnTo>
                <a:lnTo>
                  <a:pt x="55282" y="144124"/>
                </a:lnTo>
                <a:lnTo>
                  <a:pt x="25249" y="182392"/>
                </a:lnTo>
                <a:lnTo>
                  <a:pt x="6482" y="223433"/>
                </a:lnTo>
                <a:lnTo>
                  <a:pt x="1641" y="244822"/>
                </a:lnTo>
                <a:lnTo>
                  <a:pt x="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53762" y="3582162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6482" y="223433"/>
                </a:lnTo>
                <a:lnTo>
                  <a:pt x="25249" y="182392"/>
                </a:lnTo>
                <a:lnTo>
                  <a:pt x="55282" y="144124"/>
                </a:lnTo>
                <a:lnTo>
                  <a:pt x="95560" y="109179"/>
                </a:lnTo>
                <a:lnTo>
                  <a:pt x="145065" y="78105"/>
                </a:lnTo>
                <a:lnTo>
                  <a:pt x="202777" y="51450"/>
                </a:lnTo>
                <a:lnTo>
                  <a:pt x="234392" y="39951"/>
                </a:lnTo>
                <a:lnTo>
                  <a:pt x="267676" y="29763"/>
                </a:lnTo>
                <a:lnTo>
                  <a:pt x="302502" y="20954"/>
                </a:lnTo>
                <a:lnTo>
                  <a:pt x="338742" y="13594"/>
                </a:lnTo>
                <a:lnTo>
                  <a:pt x="376269" y="7749"/>
                </a:lnTo>
                <a:lnTo>
                  <a:pt x="414957" y="3489"/>
                </a:lnTo>
                <a:lnTo>
                  <a:pt x="454676" y="883"/>
                </a:lnTo>
                <a:lnTo>
                  <a:pt x="495300" y="0"/>
                </a:lnTo>
                <a:lnTo>
                  <a:pt x="535923" y="883"/>
                </a:lnTo>
                <a:lnTo>
                  <a:pt x="575642" y="3489"/>
                </a:lnTo>
                <a:lnTo>
                  <a:pt x="614330" y="7749"/>
                </a:lnTo>
                <a:lnTo>
                  <a:pt x="651857" y="13594"/>
                </a:lnTo>
                <a:lnTo>
                  <a:pt x="688097" y="20954"/>
                </a:lnTo>
                <a:lnTo>
                  <a:pt x="722923" y="29763"/>
                </a:lnTo>
                <a:lnTo>
                  <a:pt x="756207" y="39951"/>
                </a:lnTo>
                <a:lnTo>
                  <a:pt x="787822" y="51450"/>
                </a:lnTo>
                <a:lnTo>
                  <a:pt x="845534" y="78105"/>
                </a:lnTo>
                <a:lnTo>
                  <a:pt x="895039" y="109179"/>
                </a:lnTo>
                <a:lnTo>
                  <a:pt x="935317" y="144124"/>
                </a:lnTo>
                <a:lnTo>
                  <a:pt x="965350" y="182392"/>
                </a:lnTo>
                <a:lnTo>
                  <a:pt x="984117" y="223433"/>
                </a:lnTo>
                <a:lnTo>
                  <a:pt x="990600" y="266700"/>
                </a:lnTo>
                <a:lnTo>
                  <a:pt x="988958" y="288577"/>
                </a:lnTo>
                <a:lnTo>
                  <a:pt x="976205" y="330799"/>
                </a:lnTo>
                <a:lnTo>
                  <a:pt x="951678" y="370522"/>
                </a:lnTo>
                <a:lnTo>
                  <a:pt x="916395" y="407197"/>
                </a:lnTo>
                <a:lnTo>
                  <a:pt x="871376" y="440275"/>
                </a:lnTo>
                <a:lnTo>
                  <a:pt x="817640" y="469209"/>
                </a:lnTo>
                <a:lnTo>
                  <a:pt x="756207" y="493448"/>
                </a:lnTo>
                <a:lnTo>
                  <a:pt x="722923" y="503636"/>
                </a:lnTo>
                <a:lnTo>
                  <a:pt x="688097" y="512444"/>
                </a:lnTo>
                <a:lnTo>
                  <a:pt x="651857" y="519805"/>
                </a:lnTo>
                <a:lnTo>
                  <a:pt x="614330" y="525650"/>
                </a:lnTo>
                <a:lnTo>
                  <a:pt x="575642" y="529910"/>
                </a:lnTo>
                <a:lnTo>
                  <a:pt x="535923" y="532516"/>
                </a:lnTo>
                <a:lnTo>
                  <a:pt x="495300" y="533400"/>
                </a:lnTo>
                <a:lnTo>
                  <a:pt x="454676" y="532516"/>
                </a:lnTo>
                <a:lnTo>
                  <a:pt x="414957" y="529910"/>
                </a:lnTo>
                <a:lnTo>
                  <a:pt x="376269" y="525650"/>
                </a:lnTo>
                <a:lnTo>
                  <a:pt x="338742" y="519805"/>
                </a:lnTo>
                <a:lnTo>
                  <a:pt x="302502" y="512444"/>
                </a:lnTo>
                <a:lnTo>
                  <a:pt x="267676" y="503636"/>
                </a:lnTo>
                <a:lnTo>
                  <a:pt x="234392" y="493448"/>
                </a:lnTo>
                <a:lnTo>
                  <a:pt x="202777" y="481949"/>
                </a:lnTo>
                <a:lnTo>
                  <a:pt x="145065" y="455295"/>
                </a:lnTo>
                <a:lnTo>
                  <a:pt x="95560" y="424220"/>
                </a:lnTo>
                <a:lnTo>
                  <a:pt x="55282" y="389275"/>
                </a:lnTo>
                <a:lnTo>
                  <a:pt x="25249" y="351007"/>
                </a:lnTo>
                <a:lnTo>
                  <a:pt x="6482" y="309966"/>
                </a:lnTo>
                <a:lnTo>
                  <a:pt x="0" y="266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58362" y="2896362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0"/>
                </a:moveTo>
                <a:lnTo>
                  <a:pt x="762000" y="685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86962" y="3582162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1641" y="288577"/>
                </a:lnTo>
                <a:lnTo>
                  <a:pt x="6482" y="309966"/>
                </a:lnTo>
                <a:lnTo>
                  <a:pt x="25249" y="351007"/>
                </a:lnTo>
                <a:lnTo>
                  <a:pt x="55282" y="389275"/>
                </a:lnTo>
                <a:lnTo>
                  <a:pt x="95560" y="424220"/>
                </a:lnTo>
                <a:lnTo>
                  <a:pt x="145065" y="455295"/>
                </a:lnTo>
                <a:lnTo>
                  <a:pt x="202777" y="481949"/>
                </a:lnTo>
                <a:lnTo>
                  <a:pt x="234392" y="493448"/>
                </a:lnTo>
                <a:lnTo>
                  <a:pt x="267676" y="503636"/>
                </a:lnTo>
                <a:lnTo>
                  <a:pt x="302502" y="512444"/>
                </a:lnTo>
                <a:lnTo>
                  <a:pt x="338742" y="519805"/>
                </a:lnTo>
                <a:lnTo>
                  <a:pt x="376269" y="525650"/>
                </a:lnTo>
                <a:lnTo>
                  <a:pt x="414957" y="529910"/>
                </a:lnTo>
                <a:lnTo>
                  <a:pt x="454676" y="532516"/>
                </a:lnTo>
                <a:lnTo>
                  <a:pt x="495300" y="533400"/>
                </a:lnTo>
                <a:lnTo>
                  <a:pt x="535923" y="532516"/>
                </a:lnTo>
                <a:lnTo>
                  <a:pt x="575642" y="529910"/>
                </a:lnTo>
                <a:lnTo>
                  <a:pt x="614330" y="525650"/>
                </a:lnTo>
                <a:lnTo>
                  <a:pt x="651857" y="519805"/>
                </a:lnTo>
                <a:lnTo>
                  <a:pt x="688097" y="512444"/>
                </a:lnTo>
                <a:lnTo>
                  <a:pt x="722923" y="503636"/>
                </a:lnTo>
                <a:lnTo>
                  <a:pt x="756207" y="493448"/>
                </a:lnTo>
                <a:lnTo>
                  <a:pt x="787822" y="481949"/>
                </a:lnTo>
                <a:lnTo>
                  <a:pt x="845534" y="455295"/>
                </a:lnTo>
                <a:lnTo>
                  <a:pt x="895039" y="424220"/>
                </a:lnTo>
                <a:lnTo>
                  <a:pt x="935317" y="389275"/>
                </a:lnTo>
                <a:lnTo>
                  <a:pt x="965350" y="351007"/>
                </a:lnTo>
                <a:lnTo>
                  <a:pt x="984117" y="309966"/>
                </a:lnTo>
                <a:lnTo>
                  <a:pt x="990600" y="266700"/>
                </a:lnTo>
                <a:lnTo>
                  <a:pt x="988958" y="244822"/>
                </a:lnTo>
                <a:lnTo>
                  <a:pt x="976205" y="202600"/>
                </a:lnTo>
                <a:lnTo>
                  <a:pt x="951678" y="162877"/>
                </a:lnTo>
                <a:lnTo>
                  <a:pt x="916395" y="126202"/>
                </a:lnTo>
                <a:lnTo>
                  <a:pt x="871376" y="93124"/>
                </a:lnTo>
                <a:lnTo>
                  <a:pt x="817640" y="64190"/>
                </a:lnTo>
                <a:lnTo>
                  <a:pt x="756207" y="39951"/>
                </a:lnTo>
                <a:lnTo>
                  <a:pt x="722923" y="29763"/>
                </a:lnTo>
                <a:lnTo>
                  <a:pt x="688097" y="20954"/>
                </a:lnTo>
                <a:lnTo>
                  <a:pt x="651857" y="13594"/>
                </a:lnTo>
                <a:lnTo>
                  <a:pt x="614330" y="7749"/>
                </a:lnTo>
                <a:lnTo>
                  <a:pt x="575642" y="3489"/>
                </a:lnTo>
                <a:lnTo>
                  <a:pt x="535923" y="883"/>
                </a:lnTo>
                <a:lnTo>
                  <a:pt x="495300" y="0"/>
                </a:lnTo>
                <a:lnTo>
                  <a:pt x="454676" y="883"/>
                </a:lnTo>
                <a:lnTo>
                  <a:pt x="414957" y="3489"/>
                </a:lnTo>
                <a:lnTo>
                  <a:pt x="376269" y="7749"/>
                </a:lnTo>
                <a:lnTo>
                  <a:pt x="338742" y="13594"/>
                </a:lnTo>
                <a:lnTo>
                  <a:pt x="302502" y="20954"/>
                </a:lnTo>
                <a:lnTo>
                  <a:pt x="267676" y="29763"/>
                </a:lnTo>
                <a:lnTo>
                  <a:pt x="234392" y="39951"/>
                </a:lnTo>
                <a:lnTo>
                  <a:pt x="202777" y="51450"/>
                </a:lnTo>
                <a:lnTo>
                  <a:pt x="145065" y="78105"/>
                </a:lnTo>
                <a:lnTo>
                  <a:pt x="95560" y="109179"/>
                </a:lnTo>
                <a:lnTo>
                  <a:pt x="55282" y="144124"/>
                </a:lnTo>
                <a:lnTo>
                  <a:pt x="25249" y="182392"/>
                </a:lnTo>
                <a:lnTo>
                  <a:pt x="6482" y="223433"/>
                </a:lnTo>
                <a:lnTo>
                  <a:pt x="1641" y="244822"/>
                </a:lnTo>
                <a:lnTo>
                  <a:pt x="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86962" y="3582162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6482" y="223433"/>
                </a:lnTo>
                <a:lnTo>
                  <a:pt x="25249" y="182392"/>
                </a:lnTo>
                <a:lnTo>
                  <a:pt x="55282" y="144124"/>
                </a:lnTo>
                <a:lnTo>
                  <a:pt x="95560" y="109179"/>
                </a:lnTo>
                <a:lnTo>
                  <a:pt x="145065" y="78105"/>
                </a:lnTo>
                <a:lnTo>
                  <a:pt x="202777" y="51450"/>
                </a:lnTo>
                <a:lnTo>
                  <a:pt x="234392" y="39951"/>
                </a:lnTo>
                <a:lnTo>
                  <a:pt x="267676" y="29763"/>
                </a:lnTo>
                <a:lnTo>
                  <a:pt x="302502" y="20954"/>
                </a:lnTo>
                <a:lnTo>
                  <a:pt x="338742" y="13594"/>
                </a:lnTo>
                <a:lnTo>
                  <a:pt x="376269" y="7749"/>
                </a:lnTo>
                <a:lnTo>
                  <a:pt x="414957" y="3489"/>
                </a:lnTo>
                <a:lnTo>
                  <a:pt x="454676" y="883"/>
                </a:lnTo>
                <a:lnTo>
                  <a:pt x="495300" y="0"/>
                </a:lnTo>
                <a:lnTo>
                  <a:pt x="535923" y="883"/>
                </a:lnTo>
                <a:lnTo>
                  <a:pt x="575642" y="3489"/>
                </a:lnTo>
                <a:lnTo>
                  <a:pt x="614330" y="7749"/>
                </a:lnTo>
                <a:lnTo>
                  <a:pt x="651857" y="13594"/>
                </a:lnTo>
                <a:lnTo>
                  <a:pt x="688097" y="20954"/>
                </a:lnTo>
                <a:lnTo>
                  <a:pt x="722923" y="29763"/>
                </a:lnTo>
                <a:lnTo>
                  <a:pt x="756207" y="39951"/>
                </a:lnTo>
                <a:lnTo>
                  <a:pt x="787822" y="51450"/>
                </a:lnTo>
                <a:lnTo>
                  <a:pt x="845534" y="78105"/>
                </a:lnTo>
                <a:lnTo>
                  <a:pt x="895039" y="109179"/>
                </a:lnTo>
                <a:lnTo>
                  <a:pt x="935317" y="144124"/>
                </a:lnTo>
                <a:lnTo>
                  <a:pt x="965350" y="182392"/>
                </a:lnTo>
                <a:lnTo>
                  <a:pt x="984117" y="223433"/>
                </a:lnTo>
                <a:lnTo>
                  <a:pt x="990600" y="266700"/>
                </a:lnTo>
                <a:lnTo>
                  <a:pt x="988958" y="288577"/>
                </a:lnTo>
                <a:lnTo>
                  <a:pt x="976205" y="330799"/>
                </a:lnTo>
                <a:lnTo>
                  <a:pt x="951678" y="370522"/>
                </a:lnTo>
                <a:lnTo>
                  <a:pt x="916395" y="407197"/>
                </a:lnTo>
                <a:lnTo>
                  <a:pt x="871376" y="440275"/>
                </a:lnTo>
                <a:lnTo>
                  <a:pt x="817640" y="469209"/>
                </a:lnTo>
                <a:lnTo>
                  <a:pt x="756207" y="493448"/>
                </a:lnTo>
                <a:lnTo>
                  <a:pt x="722923" y="503636"/>
                </a:lnTo>
                <a:lnTo>
                  <a:pt x="688097" y="512444"/>
                </a:lnTo>
                <a:lnTo>
                  <a:pt x="651857" y="519805"/>
                </a:lnTo>
                <a:lnTo>
                  <a:pt x="614330" y="525650"/>
                </a:lnTo>
                <a:lnTo>
                  <a:pt x="575642" y="529910"/>
                </a:lnTo>
                <a:lnTo>
                  <a:pt x="535923" y="532516"/>
                </a:lnTo>
                <a:lnTo>
                  <a:pt x="495300" y="533400"/>
                </a:lnTo>
                <a:lnTo>
                  <a:pt x="454676" y="532516"/>
                </a:lnTo>
                <a:lnTo>
                  <a:pt x="414957" y="529910"/>
                </a:lnTo>
                <a:lnTo>
                  <a:pt x="376269" y="525650"/>
                </a:lnTo>
                <a:lnTo>
                  <a:pt x="338742" y="519805"/>
                </a:lnTo>
                <a:lnTo>
                  <a:pt x="302502" y="512444"/>
                </a:lnTo>
                <a:lnTo>
                  <a:pt x="267676" y="503636"/>
                </a:lnTo>
                <a:lnTo>
                  <a:pt x="234392" y="493448"/>
                </a:lnTo>
                <a:lnTo>
                  <a:pt x="202777" y="481949"/>
                </a:lnTo>
                <a:lnTo>
                  <a:pt x="145065" y="455295"/>
                </a:lnTo>
                <a:lnTo>
                  <a:pt x="95560" y="424220"/>
                </a:lnTo>
                <a:lnTo>
                  <a:pt x="55282" y="389275"/>
                </a:lnTo>
                <a:lnTo>
                  <a:pt x="25249" y="351007"/>
                </a:lnTo>
                <a:lnTo>
                  <a:pt x="6482" y="309966"/>
                </a:lnTo>
                <a:lnTo>
                  <a:pt x="0" y="266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90800" y="1219200"/>
            <a:ext cx="7239000" cy="403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38603" y="593965"/>
            <a:ext cx="2986873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Hierarchical</a:t>
            </a:r>
            <a:endParaRPr sz="4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1547" y="593965"/>
            <a:ext cx="2289606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Directory</a:t>
            </a:r>
            <a:endParaRPr sz="4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4722" y="5495116"/>
            <a:ext cx="29622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Fig</a:t>
            </a:r>
            <a:r>
              <a:rPr spc="-9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re</a:t>
            </a:r>
            <a:r>
              <a:rPr spc="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  <a:r>
              <a:rPr spc="463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T</a:t>
            </a:r>
            <a:r>
              <a:rPr spc="-39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o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</a:t>
            </a:r>
            <a:r>
              <a:rPr spc="-9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vel</a:t>
            </a:r>
            <a:r>
              <a:rPr spc="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rect</a:t>
            </a:r>
            <a:r>
              <a:rPr spc="-4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ry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8000" y="1397001"/>
            <a:ext cx="15240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572000" y="1397001"/>
            <a:ext cx="15240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096000" y="1397001"/>
            <a:ext cx="15240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620000" y="1397001"/>
            <a:ext cx="15240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048000" y="1767839"/>
            <a:ext cx="838962" cy="74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886962" y="1767839"/>
            <a:ext cx="5276088" cy="74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048000" y="2514600"/>
            <a:ext cx="228600" cy="384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276600" y="2514600"/>
            <a:ext cx="610362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86962" y="2514600"/>
            <a:ext cx="862838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49800" y="2514600"/>
            <a:ext cx="7366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486400" y="2514600"/>
            <a:ext cx="3676650" cy="384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2162" y="2743962"/>
            <a:ext cx="1143000" cy="1219200"/>
          </a:xfrm>
          <a:custGeom>
            <a:avLst/>
            <a:gdLst/>
            <a:ahLst/>
            <a:cxnLst/>
            <a:rect l="l" t="t" r="r" b="b"/>
            <a:pathLst>
              <a:path w="1143000" h="1219200">
                <a:moveTo>
                  <a:pt x="1143000" y="0"/>
                </a:moveTo>
                <a:lnTo>
                  <a:pt x="0" y="1219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29962" y="2667762"/>
            <a:ext cx="762000" cy="144780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0"/>
                </a:moveTo>
                <a:lnTo>
                  <a:pt x="762000" y="1447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06162" y="4344162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22860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82562" y="1753362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0"/>
                </a:moveTo>
                <a:lnTo>
                  <a:pt x="533400" y="609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86813" y="338327"/>
            <a:ext cx="5943599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8800" y="1457961"/>
            <a:ext cx="1524000" cy="370839"/>
          </a:xfrm>
          <a:custGeom>
            <a:avLst/>
            <a:gdLst/>
            <a:ahLst/>
            <a:cxnLst/>
            <a:rect l="l" t="t" r="r" b="b"/>
            <a:pathLst>
              <a:path w="1524000" h="370839">
                <a:moveTo>
                  <a:pt x="0" y="370839"/>
                </a:moveTo>
                <a:lnTo>
                  <a:pt x="1524000" y="370839"/>
                </a:lnTo>
                <a:lnTo>
                  <a:pt x="1524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8800" y="1438911"/>
            <a:ext cx="0" cy="40893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62800" y="1438911"/>
            <a:ext cx="0" cy="408939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19750" y="1457960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19750" y="1828800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20362" y="228676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20362" y="228676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95469" y="2436367"/>
            <a:ext cx="128650" cy="166370"/>
          </a:xfrm>
          <a:custGeom>
            <a:avLst/>
            <a:gdLst/>
            <a:ahLst/>
            <a:cxnLst/>
            <a:rect l="l" t="t" r="r" b="b"/>
            <a:pathLst>
              <a:path w="128650" h="166370">
                <a:moveTo>
                  <a:pt x="21589" y="0"/>
                </a:moveTo>
                <a:lnTo>
                  <a:pt x="0" y="0"/>
                </a:lnTo>
                <a:lnTo>
                  <a:pt x="40" y="98650"/>
                </a:lnTo>
                <a:lnTo>
                  <a:pt x="924" y="112970"/>
                </a:lnTo>
                <a:lnTo>
                  <a:pt x="2977" y="125264"/>
                </a:lnTo>
                <a:lnTo>
                  <a:pt x="6222" y="135509"/>
                </a:lnTo>
                <a:lnTo>
                  <a:pt x="8764" y="140724"/>
                </a:lnTo>
                <a:lnTo>
                  <a:pt x="16491" y="150786"/>
                </a:lnTo>
                <a:lnTo>
                  <a:pt x="27050" y="158496"/>
                </a:lnTo>
                <a:lnTo>
                  <a:pt x="37943" y="162907"/>
                </a:lnTo>
                <a:lnTo>
                  <a:pt x="50404" y="165499"/>
                </a:lnTo>
                <a:lnTo>
                  <a:pt x="64642" y="166370"/>
                </a:lnTo>
                <a:lnTo>
                  <a:pt x="66083" y="166361"/>
                </a:lnTo>
                <a:lnTo>
                  <a:pt x="80248" y="165225"/>
                </a:lnTo>
                <a:lnTo>
                  <a:pt x="92528" y="162180"/>
                </a:lnTo>
                <a:lnTo>
                  <a:pt x="102869" y="157226"/>
                </a:lnTo>
                <a:lnTo>
                  <a:pt x="107923" y="153764"/>
                </a:lnTo>
                <a:lnTo>
                  <a:pt x="117020" y="144638"/>
                </a:lnTo>
                <a:lnTo>
                  <a:pt x="123062" y="133604"/>
                </a:lnTo>
                <a:lnTo>
                  <a:pt x="126323" y="121955"/>
                </a:lnTo>
                <a:lnTo>
                  <a:pt x="128064" y="109257"/>
                </a:lnTo>
                <a:lnTo>
                  <a:pt x="128650" y="94487"/>
                </a:lnTo>
                <a:lnTo>
                  <a:pt x="128650" y="0"/>
                </a:lnTo>
                <a:lnTo>
                  <a:pt x="106933" y="0"/>
                </a:lnTo>
                <a:lnTo>
                  <a:pt x="106810" y="100987"/>
                </a:lnTo>
                <a:lnTo>
                  <a:pt x="105270" y="116173"/>
                </a:lnTo>
                <a:lnTo>
                  <a:pt x="101938" y="127843"/>
                </a:lnTo>
                <a:lnTo>
                  <a:pt x="96773" y="136017"/>
                </a:lnTo>
                <a:lnTo>
                  <a:pt x="89799" y="141368"/>
                </a:lnTo>
                <a:lnTo>
                  <a:pt x="78034" y="145456"/>
                </a:lnTo>
                <a:lnTo>
                  <a:pt x="62737" y="146812"/>
                </a:lnTo>
                <a:lnTo>
                  <a:pt x="53466" y="146812"/>
                </a:lnTo>
                <a:lnTo>
                  <a:pt x="45592" y="145034"/>
                </a:lnTo>
                <a:lnTo>
                  <a:pt x="39115" y="141351"/>
                </a:lnTo>
                <a:lnTo>
                  <a:pt x="32765" y="137668"/>
                </a:lnTo>
                <a:lnTo>
                  <a:pt x="28193" y="132587"/>
                </a:lnTo>
                <a:lnTo>
                  <a:pt x="25526" y="125730"/>
                </a:lnTo>
                <a:lnTo>
                  <a:pt x="24115" y="121332"/>
                </a:lnTo>
                <a:lnTo>
                  <a:pt x="22213" y="109666"/>
                </a:lnTo>
                <a:lnTo>
                  <a:pt x="21589" y="94361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83912" y="2435605"/>
            <a:ext cx="60325" cy="164338"/>
          </a:xfrm>
          <a:custGeom>
            <a:avLst/>
            <a:gdLst/>
            <a:ahLst/>
            <a:cxnLst/>
            <a:rect l="l" t="t" r="r" b="b"/>
            <a:pathLst>
              <a:path w="60325" h="164338">
                <a:moveTo>
                  <a:pt x="6223" y="58166"/>
                </a:moveTo>
                <a:lnTo>
                  <a:pt x="13335" y="54737"/>
                </a:lnTo>
                <a:lnTo>
                  <a:pt x="21209" y="50165"/>
                </a:lnTo>
                <a:lnTo>
                  <a:pt x="28955" y="45593"/>
                </a:lnTo>
                <a:lnTo>
                  <a:pt x="35305" y="40894"/>
                </a:lnTo>
                <a:lnTo>
                  <a:pt x="40131" y="36322"/>
                </a:lnTo>
                <a:lnTo>
                  <a:pt x="40131" y="164338"/>
                </a:lnTo>
                <a:lnTo>
                  <a:pt x="60325" y="164338"/>
                </a:lnTo>
                <a:lnTo>
                  <a:pt x="60325" y="0"/>
                </a:lnTo>
                <a:lnTo>
                  <a:pt x="47371" y="0"/>
                </a:lnTo>
                <a:lnTo>
                  <a:pt x="46184" y="2220"/>
                </a:lnTo>
                <a:lnTo>
                  <a:pt x="39277" y="11934"/>
                </a:lnTo>
                <a:lnTo>
                  <a:pt x="29463" y="21971"/>
                </a:lnTo>
                <a:lnTo>
                  <a:pt x="22139" y="27947"/>
                </a:lnTo>
                <a:lnTo>
                  <a:pt x="11602" y="34963"/>
                </a:lnTo>
                <a:lnTo>
                  <a:pt x="0" y="41148"/>
                </a:lnTo>
                <a:lnTo>
                  <a:pt x="0" y="60579"/>
                </a:lnTo>
                <a:lnTo>
                  <a:pt x="6223" y="58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97678" y="24787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0" y="2666"/>
                </a:moveTo>
                <a:lnTo>
                  <a:pt x="0" y="121158"/>
                </a:lnTo>
                <a:lnTo>
                  <a:pt x="20066" y="121158"/>
                </a:lnTo>
                <a:lnTo>
                  <a:pt x="20066" y="50673"/>
                </a:lnTo>
                <a:lnTo>
                  <a:pt x="21209" y="42799"/>
                </a:lnTo>
                <a:lnTo>
                  <a:pt x="23368" y="35687"/>
                </a:lnTo>
                <a:lnTo>
                  <a:pt x="24892" y="30987"/>
                </a:lnTo>
                <a:lnTo>
                  <a:pt x="27432" y="27304"/>
                </a:lnTo>
                <a:lnTo>
                  <a:pt x="30861" y="24637"/>
                </a:lnTo>
                <a:lnTo>
                  <a:pt x="34417" y="21971"/>
                </a:lnTo>
                <a:lnTo>
                  <a:pt x="38354" y="20700"/>
                </a:lnTo>
                <a:lnTo>
                  <a:pt x="47625" y="20700"/>
                </a:lnTo>
                <a:lnTo>
                  <a:pt x="52577" y="22098"/>
                </a:lnTo>
                <a:lnTo>
                  <a:pt x="57531" y="25018"/>
                </a:lnTo>
                <a:lnTo>
                  <a:pt x="64388" y="6350"/>
                </a:lnTo>
                <a:lnTo>
                  <a:pt x="57404" y="2031"/>
                </a:lnTo>
                <a:lnTo>
                  <a:pt x="50546" y="0"/>
                </a:lnTo>
                <a:lnTo>
                  <a:pt x="39116" y="0"/>
                </a:lnTo>
                <a:lnTo>
                  <a:pt x="34798" y="1269"/>
                </a:lnTo>
                <a:lnTo>
                  <a:pt x="30861" y="3937"/>
                </a:lnTo>
                <a:lnTo>
                  <a:pt x="26924" y="6603"/>
                </a:lnTo>
                <a:lnTo>
                  <a:pt x="22733" y="12191"/>
                </a:lnTo>
                <a:lnTo>
                  <a:pt x="18034" y="20574"/>
                </a:lnTo>
                <a:lnTo>
                  <a:pt x="18034" y="2666"/>
                </a:lnTo>
                <a:lnTo>
                  <a:pt x="0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80076" y="2481590"/>
            <a:ext cx="23240" cy="46056"/>
          </a:xfrm>
          <a:custGeom>
            <a:avLst/>
            <a:gdLst/>
            <a:ahLst/>
            <a:cxnLst/>
            <a:rect l="l" t="t" r="r" b="b"/>
            <a:pathLst>
              <a:path w="23240" h="46056">
                <a:moveTo>
                  <a:pt x="0" y="13705"/>
                </a:moveTo>
                <a:lnTo>
                  <a:pt x="6606" y="46056"/>
                </a:lnTo>
                <a:lnTo>
                  <a:pt x="9880" y="33068"/>
                </a:lnTo>
                <a:lnTo>
                  <a:pt x="16890" y="22976"/>
                </a:lnTo>
                <a:lnTo>
                  <a:pt x="23240" y="16753"/>
                </a:lnTo>
                <a:lnTo>
                  <a:pt x="21262" y="0"/>
                </a:lnTo>
                <a:lnTo>
                  <a:pt x="9843" y="5418"/>
                </a:lnTo>
                <a:lnTo>
                  <a:pt x="0" y="13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64710" y="2478787"/>
            <a:ext cx="109219" cy="123825"/>
          </a:xfrm>
          <a:custGeom>
            <a:avLst/>
            <a:gdLst/>
            <a:ahLst/>
            <a:cxnLst/>
            <a:rect l="l" t="t" r="r" b="b"/>
            <a:pathLst>
              <a:path w="109219" h="123825">
                <a:moveTo>
                  <a:pt x="31750" y="96900"/>
                </a:moveTo>
                <a:lnTo>
                  <a:pt x="28107" y="92361"/>
                </a:lnTo>
                <a:lnTo>
                  <a:pt x="23008" y="81152"/>
                </a:lnTo>
                <a:lnTo>
                  <a:pt x="20700" y="67055"/>
                </a:lnTo>
                <a:lnTo>
                  <a:pt x="109092" y="67055"/>
                </a:lnTo>
                <a:lnTo>
                  <a:pt x="109219" y="61722"/>
                </a:lnTo>
                <a:lnTo>
                  <a:pt x="108587" y="50129"/>
                </a:lnTo>
                <a:lnTo>
                  <a:pt x="105913" y="36934"/>
                </a:lnTo>
                <a:lnTo>
                  <a:pt x="101134" y="25610"/>
                </a:lnTo>
                <a:lnTo>
                  <a:pt x="94233" y="16128"/>
                </a:lnTo>
                <a:lnTo>
                  <a:pt x="91311" y="13214"/>
                </a:lnTo>
                <a:lnTo>
                  <a:pt x="80928" y="5859"/>
                </a:lnTo>
                <a:lnTo>
                  <a:pt x="68948" y="1461"/>
                </a:lnTo>
                <a:lnTo>
                  <a:pt x="55371" y="0"/>
                </a:lnTo>
                <a:lnTo>
                  <a:pt x="49622" y="234"/>
                </a:lnTo>
                <a:lnTo>
                  <a:pt x="36629" y="2804"/>
                </a:lnTo>
                <a:lnTo>
                  <a:pt x="38607" y="19558"/>
                </a:lnTo>
                <a:lnTo>
                  <a:pt x="46354" y="16510"/>
                </a:lnTo>
                <a:lnTo>
                  <a:pt x="57864" y="16573"/>
                </a:lnTo>
                <a:lnTo>
                  <a:pt x="70371" y="19828"/>
                </a:lnTo>
                <a:lnTo>
                  <a:pt x="80517" y="28066"/>
                </a:lnTo>
                <a:lnTo>
                  <a:pt x="84581" y="33019"/>
                </a:lnTo>
                <a:lnTo>
                  <a:pt x="87121" y="40512"/>
                </a:lnTo>
                <a:lnTo>
                  <a:pt x="88011" y="50546"/>
                </a:lnTo>
                <a:lnTo>
                  <a:pt x="21843" y="50546"/>
                </a:lnTo>
                <a:lnTo>
                  <a:pt x="21973" y="48861"/>
                </a:lnTo>
                <a:lnTo>
                  <a:pt x="15366" y="16510"/>
                </a:lnTo>
                <a:lnTo>
                  <a:pt x="9336" y="24374"/>
                </a:lnTo>
                <a:lnTo>
                  <a:pt x="4140" y="35378"/>
                </a:lnTo>
                <a:lnTo>
                  <a:pt x="1032" y="48213"/>
                </a:lnTo>
                <a:lnTo>
                  <a:pt x="0" y="62864"/>
                </a:lnTo>
                <a:lnTo>
                  <a:pt x="593" y="73792"/>
                </a:lnTo>
                <a:lnTo>
                  <a:pt x="3294" y="86990"/>
                </a:lnTo>
                <a:lnTo>
                  <a:pt x="8176" y="98333"/>
                </a:lnTo>
                <a:lnTo>
                  <a:pt x="15239" y="107823"/>
                </a:lnTo>
                <a:lnTo>
                  <a:pt x="19694" y="111971"/>
                </a:lnTo>
                <a:lnTo>
                  <a:pt x="30179" y="118556"/>
                </a:lnTo>
                <a:lnTo>
                  <a:pt x="42446" y="122507"/>
                </a:lnTo>
                <a:lnTo>
                  <a:pt x="56514" y="123825"/>
                </a:lnTo>
                <a:lnTo>
                  <a:pt x="67532" y="123035"/>
                </a:lnTo>
                <a:lnTo>
                  <a:pt x="79912" y="119723"/>
                </a:lnTo>
                <a:lnTo>
                  <a:pt x="90424" y="113791"/>
                </a:lnTo>
                <a:lnTo>
                  <a:pt x="96382" y="108421"/>
                </a:lnTo>
                <a:lnTo>
                  <a:pt x="103672" y="98157"/>
                </a:lnTo>
                <a:lnTo>
                  <a:pt x="108585" y="85598"/>
                </a:lnTo>
                <a:lnTo>
                  <a:pt x="87883" y="82930"/>
                </a:lnTo>
                <a:lnTo>
                  <a:pt x="84836" y="91439"/>
                </a:lnTo>
                <a:lnTo>
                  <a:pt x="80644" y="97662"/>
                </a:lnTo>
                <a:lnTo>
                  <a:pt x="75437" y="101473"/>
                </a:lnTo>
                <a:lnTo>
                  <a:pt x="70230" y="105410"/>
                </a:lnTo>
                <a:lnTo>
                  <a:pt x="64007" y="107314"/>
                </a:lnTo>
                <a:lnTo>
                  <a:pt x="54915" y="107279"/>
                </a:lnTo>
                <a:lnTo>
                  <a:pt x="42280" y="104413"/>
                </a:lnTo>
                <a:lnTo>
                  <a:pt x="31750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49013" y="2478787"/>
            <a:ext cx="98551" cy="123825"/>
          </a:xfrm>
          <a:custGeom>
            <a:avLst/>
            <a:gdLst/>
            <a:ahLst/>
            <a:cxnLst/>
            <a:rect l="l" t="t" r="r" b="b"/>
            <a:pathLst>
              <a:path w="98551" h="123825">
                <a:moveTo>
                  <a:pt x="3428" y="34036"/>
                </a:moveTo>
                <a:lnTo>
                  <a:pt x="3428" y="39877"/>
                </a:lnTo>
                <a:lnTo>
                  <a:pt x="4825" y="45212"/>
                </a:lnTo>
                <a:lnTo>
                  <a:pt x="7747" y="50037"/>
                </a:lnTo>
                <a:lnTo>
                  <a:pt x="10795" y="54737"/>
                </a:lnTo>
                <a:lnTo>
                  <a:pt x="15112" y="58547"/>
                </a:lnTo>
                <a:lnTo>
                  <a:pt x="20700" y="61213"/>
                </a:lnTo>
                <a:lnTo>
                  <a:pt x="24940" y="63039"/>
                </a:lnTo>
                <a:lnTo>
                  <a:pt x="36091" y="66739"/>
                </a:lnTo>
                <a:lnTo>
                  <a:pt x="51435" y="70865"/>
                </a:lnTo>
                <a:lnTo>
                  <a:pt x="62357" y="73660"/>
                </a:lnTo>
                <a:lnTo>
                  <a:pt x="69214" y="75946"/>
                </a:lnTo>
                <a:lnTo>
                  <a:pt x="71882" y="77724"/>
                </a:lnTo>
                <a:lnTo>
                  <a:pt x="75818" y="80390"/>
                </a:lnTo>
                <a:lnTo>
                  <a:pt x="77850" y="83947"/>
                </a:lnTo>
                <a:lnTo>
                  <a:pt x="77850" y="93472"/>
                </a:lnTo>
                <a:lnTo>
                  <a:pt x="75564" y="97916"/>
                </a:lnTo>
                <a:lnTo>
                  <a:pt x="71120" y="101726"/>
                </a:lnTo>
                <a:lnTo>
                  <a:pt x="66675" y="105410"/>
                </a:lnTo>
                <a:lnTo>
                  <a:pt x="59816" y="107314"/>
                </a:lnTo>
                <a:lnTo>
                  <a:pt x="41401" y="107314"/>
                </a:lnTo>
                <a:lnTo>
                  <a:pt x="34289" y="105155"/>
                </a:lnTo>
                <a:lnTo>
                  <a:pt x="29210" y="100964"/>
                </a:lnTo>
                <a:lnTo>
                  <a:pt x="24129" y="96774"/>
                </a:lnTo>
                <a:lnTo>
                  <a:pt x="21082" y="90550"/>
                </a:lnTo>
                <a:lnTo>
                  <a:pt x="19938" y="82676"/>
                </a:lnTo>
                <a:lnTo>
                  <a:pt x="0" y="85725"/>
                </a:lnTo>
                <a:lnTo>
                  <a:pt x="1916" y="93533"/>
                </a:lnTo>
                <a:lnTo>
                  <a:pt x="7402" y="105312"/>
                </a:lnTo>
                <a:lnTo>
                  <a:pt x="15493" y="114300"/>
                </a:lnTo>
                <a:lnTo>
                  <a:pt x="23867" y="119198"/>
                </a:lnTo>
                <a:lnTo>
                  <a:pt x="35944" y="122668"/>
                </a:lnTo>
                <a:lnTo>
                  <a:pt x="50673" y="123825"/>
                </a:lnTo>
                <a:lnTo>
                  <a:pt x="63983" y="122594"/>
                </a:lnTo>
                <a:lnTo>
                  <a:pt x="75691" y="118999"/>
                </a:lnTo>
                <a:lnTo>
                  <a:pt x="83058" y="115697"/>
                </a:lnTo>
                <a:lnTo>
                  <a:pt x="88773" y="111125"/>
                </a:lnTo>
                <a:lnTo>
                  <a:pt x="92583" y="105283"/>
                </a:lnTo>
                <a:lnTo>
                  <a:pt x="96520" y="99313"/>
                </a:lnTo>
                <a:lnTo>
                  <a:pt x="98551" y="93090"/>
                </a:lnTo>
                <a:lnTo>
                  <a:pt x="98551" y="79501"/>
                </a:lnTo>
                <a:lnTo>
                  <a:pt x="96900" y="73787"/>
                </a:lnTo>
                <a:lnTo>
                  <a:pt x="93725" y="69087"/>
                </a:lnTo>
                <a:lnTo>
                  <a:pt x="90550" y="64515"/>
                </a:lnTo>
                <a:lnTo>
                  <a:pt x="86105" y="60960"/>
                </a:lnTo>
                <a:lnTo>
                  <a:pt x="80517" y="58547"/>
                </a:lnTo>
                <a:lnTo>
                  <a:pt x="76865" y="57123"/>
                </a:lnTo>
                <a:lnTo>
                  <a:pt x="65883" y="53551"/>
                </a:lnTo>
                <a:lnTo>
                  <a:pt x="50673" y="49275"/>
                </a:lnTo>
                <a:lnTo>
                  <a:pt x="40893" y="46609"/>
                </a:lnTo>
                <a:lnTo>
                  <a:pt x="34925" y="44830"/>
                </a:lnTo>
                <a:lnTo>
                  <a:pt x="33020" y="44196"/>
                </a:lnTo>
                <a:lnTo>
                  <a:pt x="29463" y="42672"/>
                </a:lnTo>
                <a:lnTo>
                  <a:pt x="25273" y="38735"/>
                </a:lnTo>
                <a:lnTo>
                  <a:pt x="22860" y="34416"/>
                </a:lnTo>
                <a:lnTo>
                  <a:pt x="22860" y="27686"/>
                </a:lnTo>
                <a:lnTo>
                  <a:pt x="24764" y="24129"/>
                </a:lnTo>
                <a:lnTo>
                  <a:pt x="28701" y="21081"/>
                </a:lnTo>
                <a:lnTo>
                  <a:pt x="32638" y="18034"/>
                </a:lnTo>
                <a:lnTo>
                  <a:pt x="39242" y="16510"/>
                </a:lnTo>
                <a:lnTo>
                  <a:pt x="56261" y="16510"/>
                </a:lnTo>
                <a:lnTo>
                  <a:pt x="62357" y="18161"/>
                </a:lnTo>
                <a:lnTo>
                  <a:pt x="66675" y="21589"/>
                </a:lnTo>
                <a:lnTo>
                  <a:pt x="70865" y="25018"/>
                </a:lnTo>
                <a:lnTo>
                  <a:pt x="73533" y="29717"/>
                </a:lnTo>
                <a:lnTo>
                  <a:pt x="74422" y="35940"/>
                </a:lnTo>
                <a:lnTo>
                  <a:pt x="93979" y="33147"/>
                </a:lnTo>
                <a:lnTo>
                  <a:pt x="92710" y="25526"/>
                </a:lnTo>
                <a:lnTo>
                  <a:pt x="90424" y="19430"/>
                </a:lnTo>
                <a:lnTo>
                  <a:pt x="87122" y="14859"/>
                </a:lnTo>
                <a:lnTo>
                  <a:pt x="83820" y="10287"/>
                </a:lnTo>
                <a:lnTo>
                  <a:pt x="78612" y="6603"/>
                </a:lnTo>
                <a:lnTo>
                  <a:pt x="71500" y="3937"/>
                </a:lnTo>
                <a:lnTo>
                  <a:pt x="64515" y="1269"/>
                </a:lnTo>
                <a:lnTo>
                  <a:pt x="56387" y="0"/>
                </a:lnTo>
                <a:lnTo>
                  <a:pt x="40893" y="0"/>
                </a:lnTo>
                <a:lnTo>
                  <a:pt x="35051" y="762"/>
                </a:lnTo>
                <a:lnTo>
                  <a:pt x="29717" y="2286"/>
                </a:lnTo>
                <a:lnTo>
                  <a:pt x="24257" y="3937"/>
                </a:lnTo>
                <a:lnTo>
                  <a:pt x="20065" y="5841"/>
                </a:lnTo>
                <a:lnTo>
                  <a:pt x="16890" y="8254"/>
                </a:lnTo>
                <a:lnTo>
                  <a:pt x="12700" y="11175"/>
                </a:lnTo>
                <a:lnTo>
                  <a:pt x="9398" y="14859"/>
                </a:lnTo>
                <a:lnTo>
                  <a:pt x="6985" y="19430"/>
                </a:lnTo>
                <a:lnTo>
                  <a:pt x="4572" y="23875"/>
                </a:lnTo>
                <a:lnTo>
                  <a:pt x="3428" y="28828"/>
                </a:lnTo>
                <a:lnTo>
                  <a:pt x="3428" y="34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86554" y="2495296"/>
            <a:ext cx="66167" cy="34036"/>
          </a:xfrm>
          <a:custGeom>
            <a:avLst/>
            <a:gdLst/>
            <a:ahLst/>
            <a:cxnLst/>
            <a:rect l="l" t="t" r="r" b="b"/>
            <a:pathLst>
              <a:path w="66167" h="34036">
                <a:moveTo>
                  <a:pt x="33782" y="0"/>
                </a:moveTo>
                <a:lnTo>
                  <a:pt x="24511" y="0"/>
                </a:lnTo>
                <a:lnTo>
                  <a:pt x="16763" y="3048"/>
                </a:lnTo>
                <a:lnTo>
                  <a:pt x="10413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6"/>
                </a:lnTo>
                <a:lnTo>
                  <a:pt x="66167" y="34036"/>
                </a:lnTo>
                <a:lnTo>
                  <a:pt x="65277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97678" y="24787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43687" y="0"/>
                </a:moveTo>
                <a:lnTo>
                  <a:pt x="50546" y="0"/>
                </a:lnTo>
                <a:lnTo>
                  <a:pt x="57404" y="2031"/>
                </a:lnTo>
                <a:lnTo>
                  <a:pt x="64388" y="6350"/>
                </a:lnTo>
                <a:lnTo>
                  <a:pt x="57531" y="25018"/>
                </a:lnTo>
                <a:lnTo>
                  <a:pt x="52577" y="22098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4" y="20700"/>
                </a:lnTo>
                <a:lnTo>
                  <a:pt x="34417" y="21971"/>
                </a:lnTo>
                <a:lnTo>
                  <a:pt x="30861" y="24637"/>
                </a:lnTo>
                <a:lnTo>
                  <a:pt x="27432" y="27304"/>
                </a:lnTo>
                <a:lnTo>
                  <a:pt x="24892" y="30987"/>
                </a:lnTo>
                <a:lnTo>
                  <a:pt x="23368" y="35687"/>
                </a:lnTo>
                <a:lnTo>
                  <a:pt x="21209" y="42799"/>
                </a:lnTo>
                <a:lnTo>
                  <a:pt x="20066" y="50673"/>
                </a:lnTo>
                <a:lnTo>
                  <a:pt x="20066" y="59054"/>
                </a:lnTo>
                <a:lnTo>
                  <a:pt x="20066" y="121158"/>
                </a:lnTo>
                <a:lnTo>
                  <a:pt x="0" y="121158"/>
                </a:lnTo>
                <a:lnTo>
                  <a:pt x="0" y="2666"/>
                </a:lnTo>
                <a:lnTo>
                  <a:pt x="18034" y="2666"/>
                </a:lnTo>
                <a:lnTo>
                  <a:pt x="18034" y="20574"/>
                </a:lnTo>
                <a:lnTo>
                  <a:pt x="22733" y="12191"/>
                </a:lnTo>
                <a:lnTo>
                  <a:pt x="26924" y="6603"/>
                </a:lnTo>
                <a:lnTo>
                  <a:pt x="30861" y="3937"/>
                </a:lnTo>
                <a:lnTo>
                  <a:pt x="34798" y="1269"/>
                </a:lnTo>
                <a:lnTo>
                  <a:pt x="39116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64710" y="2478787"/>
            <a:ext cx="109219" cy="123825"/>
          </a:xfrm>
          <a:custGeom>
            <a:avLst/>
            <a:gdLst/>
            <a:ahLst/>
            <a:cxnLst/>
            <a:rect l="l" t="t" r="r" b="b"/>
            <a:pathLst>
              <a:path w="109219" h="123825">
                <a:moveTo>
                  <a:pt x="55371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3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19" y="61722"/>
                </a:lnTo>
                <a:lnTo>
                  <a:pt x="109219" y="62864"/>
                </a:lnTo>
                <a:lnTo>
                  <a:pt x="109219" y="64642"/>
                </a:lnTo>
                <a:lnTo>
                  <a:pt x="109092" y="67055"/>
                </a:lnTo>
                <a:lnTo>
                  <a:pt x="20700" y="67055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1" y="107314"/>
                </a:lnTo>
                <a:lnTo>
                  <a:pt x="64007" y="107314"/>
                </a:lnTo>
                <a:lnTo>
                  <a:pt x="70230" y="105410"/>
                </a:lnTo>
                <a:lnTo>
                  <a:pt x="75437" y="101473"/>
                </a:lnTo>
                <a:lnTo>
                  <a:pt x="80644" y="97662"/>
                </a:lnTo>
                <a:lnTo>
                  <a:pt x="84836" y="91439"/>
                </a:lnTo>
                <a:lnTo>
                  <a:pt x="87883" y="82930"/>
                </a:lnTo>
                <a:lnTo>
                  <a:pt x="108585" y="85598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4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39" y="107823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6" y="16510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49013" y="2478787"/>
            <a:ext cx="98551" cy="123825"/>
          </a:xfrm>
          <a:custGeom>
            <a:avLst/>
            <a:gdLst/>
            <a:ahLst/>
            <a:cxnLst/>
            <a:rect l="l" t="t" r="r" b="b"/>
            <a:pathLst>
              <a:path w="98551" h="123825">
                <a:moveTo>
                  <a:pt x="46989" y="0"/>
                </a:moveTo>
                <a:lnTo>
                  <a:pt x="56387" y="0"/>
                </a:lnTo>
                <a:lnTo>
                  <a:pt x="64515" y="1269"/>
                </a:lnTo>
                <a:lnTo>
                  <a:pt x="71500" y="3937"/>
                </a:lnTo>
                <a:lnTo>
                  <a:pt x="78612" y="6603"/>
                </a:lnTo>
                <a:lnTo>
                  <a:pt x="83820" y="10287"/>
                </a:lnTo>
                <a:lnTo>
                  <a:pt x="87122" y="14859"/>
                </a:lnTo>
                <a:lnTo>
                  <a:pt x="90424" y="19430"/>
                </a:lnTo>
                <a:lnTo>
                  <a:pt x="92710" y="25526"/>
                </a:lnTo>
                <a:lnTo>
                  <a:pt x="93979" y="33147"/>
                </a:lnTo>
                <a:lnTo>
                  <a:pt x="74422" y="35940"/>
                </a:lnTo>
                <a:lnTo>
                  <a:pt x="73533" y="29717"/>
                </a:lnTo>
                <a:lnTo>
                  <a:pt x="70865" y="25018"/>
                </a:lnTo>
                <a:lnTo>
                  <a:pt x="66675" y="21589"/>
                </a:lnTo>
                <a:lnTo>
                  <a:pt x="62357" y="18161"/>
                </a:lnTo>
                <a:lnTo>
                  <a:pt x="56261" y="16510"/>
                </a:lnTo>
                <a:lnTo>
                  <a:pt x="48513" y="16510"/>
                </a:lnTo>
                <a:lnTo>
                  <a:pt x="39242" y="16510"/>
                </a:lnTo>
                <a:lnTo>
                  <a:pt x="32638" y="18034"/>
                </a:lnTo>
                <a:lnTo>
                  <a:pt x="28701" y="21081"/>
                </a:lnTo>
                <a:lnTo>
                  <a:pt x="24764" y="24129"/>
                </a:lnTo>
                <a:lnTo>
                  <a:pt x="22860" y="27686"/>
                </a:lnTo>
                <a:lnTo>
                  <a:pt x="22860" y="31750"/>
                </a:lnTo>
                <a:lnTo>
                  <a:pt x="22860" y="34416"/>
                </a:lnTo>
                <a:lnTo>
                  <a:pt x="23622" y="36702"/>
                </a:lnTo>
                <a:lnTo>
                  <a:pt x="25273" y="38735"/>
                </a:lnTo>
                <a:lnTo>
                  <a:pt x="26924" y="40893"/>
                </a:lnTo>
                <a:lnTo>
                  <a:pt x="29463" y="42672"/>
                </a:lnTo>
                <a:lnTo>
                  <a:pt x="33020" y="44196"/>
                </a:lnTo>
                <a:lnTo>
                  <a:pt x="34925" y="44830"/>
                </a:lnTo>
                <a:lnTo>
                  <a:pt x="40893" y="46609"/>
                </a:lnTo>
                <a:lnTo>
                  <a:pt x="50673" y="49275"/>
                </a:lnTo>
                <a:lnTo>
                  <a:pt x="65883" y="53551"/>
                </a:lnTo>
                <a:lnTo>
                  <a:pt x="76865" y="57123"/>
                </a:lnTo>
                <a:lnTo>
                  <a:pt x="80517" y="58547"/>
                </a:lnTo>
                <a:lnTo>
                  <a:pt x="86105" y="60960"/>
                </a:lnTo>
                <a:lnTo>
                  <a:pt x="90550" y="64515"/>
                </a:lnTo>
                <a:lnTo>
                  <a:pt x="93725" y="69087"/>
                </a:lnTo>
                <a:lnTo>
                  <a:pt x="96900" y="73787"/>
                </a:lnTo>
                <a:lnTo>
                  <a:pt x="98551" y="79501"/>
                </a:lnTo>
                <a:lnTo>
                  <a:pt x="98551" y="86360"/>
                </a:lnTo>
                <a:lnTo>
                  <a:pt x="98551" y="93090"/>
                </a:lnTo>
                <a:lnTo>
                  <a:pt x="96520" y="99313"/>
                </a:lnTo>
                <a:lnTo>
                  <a:pt x="92583" y="105283"/>
                </a:lnTo>
                <a:lnTo>
                  <a:pt x="88773" y="111125"/>
                </a:lnTo>
                <a:lnTo>
                  <a:pt x="83058" y="115697"/>
                </a:lnTo>
                <a:lnTo>
                  <a:pt x="75691" y="118999"/>
                </a:lnTo>
                <a:lnTo>
                  <a:pt x="63983" y="122594"/>
                </a:lnTo>
                <a:lnTo>
                  <a:pt x="50673" y="123825"/>
                </a:lnTo>
                <a:lnTo>
                  <a:pt x="35944" y="122668"/>
                </a:lnTo>
                <a:lnTo>
                  <a:pt x="23867" y="119198"/>
                </a:lnTo>
                <a:lnTo>
                  <a:pt x="15493" y="114300"/>
                </a:lnTo>
                <a:lnTo>
                  <a:pt x="7402" y="105312"/>
                </a:lnTo>
                <a:lnTo>
                  <a:pt x="1916" y="93533"/>
                </a:lnTo>
                <a:lnTo>
                  <a:pt x="0" y="85725"/>
                </a:lnTo>
                <a:lnTo>
                  <a:pt x="19938" y="82676"/>
                </a:lnTo>
                <a:lnTo>
                  <a:pt x="21082" y="90550"/>
                </a:lnTo>
                <a:lnTo>
                  <a:pt x="24129" y="96774"/>
                </a:lnTo>
                <a:lnTo>
                  <a:pt x="29210" y="100964"/>
                </a:lnTo>
                <a:lnTo>
                  <a:pt x="34289" y="105155"/>
                </a:lnTo>
                <a:lnTo>
                  <a:pt x="41401" y="107314"/>
                </a:lnTo>
                <a:lnTo>
                  <a:pt x="50673" y="107314"/>
                </a:lnTo>
                <a:lnTo>
                  <a:pt x="59816" y="107314"/>
                </a:lnTo>
                <a:lnTo>
                  <a:pt x="66675" y="105410"/>
                </a:lnTo>
                <a:lnTo>
                  <a:pt x="71120" y="101726"/>
                </a:lnTo>
                <a:lnTo>
                  <a:pt x="75564" y="97916"/>
                </a:lnTo>
                <a:lnTo>
                  <a:pt x="77850" y="93472"/>
                </a:lnTo>
                <a:lnTo>
                  <a:pt x="77850" y="88391"/>
                </a:lnTo>
                <a:lnTo>
                  <a:pt x="77850" y="83947"/>
                </a:lnTo>
                <a:lnTo>
                  <a:pt x="75818" y="80390"/>
                </a:lnTo>
                <a:lnTo>
                  <a:pt x="71882" y="77724"/>
                </a:lnTo>
                <a:lnTo>
                  <a:pt x="69214" y="75946"/>
                </a:lnTo>
                <a:lnTo>
                  <a:pt x="62357" y="73660"/>
                </a:lnTo>
                <a:lnTo>
                  <a:pt x="51435" y="70865"/>
                </a:lnTo>
                <a:lnTo>
                  <a:pt x="36091" y="66739"/>
                </a:lnTo>
                <a:lnTo>
                  <a:pt x="24940" y="63039"/>
                </a:lnTo>
                <a:lnTo>
                  <a:pt x="20700" y="61213"/>
                </a:lnTo>
                <a:lnTo>
                  <a:pt x="15112" y="58547"/>
                </a:lnTo>
                <a:lnTo>
                  <a:pt x="10795" y="54737"/>
                </a:lnTo>
                <a:lnTo>
                  <a:pt x="7747" y="50037"/>
                </a:lnTo>
                <a:lnTo>
                  <a:pt x="4825" y="45212"/>
                </a:lnTo>
                <a:lnTo>
                  <a:pt x="3428" y="39877"/>
                </a:lnTo>
                <a:lnTo>
                  <a:pt x="3428" y="34036"/>
                </a:lnTo>
                <a:lnTo>
                  <a:pt x="3428" y="28828"/>
                </a:lnTo>
                <a:lnTo>
                  <a:pt x="4572" y="23875"/>
                </a:lnTo>
                <a:lnTo>
                  <a:pt x="6985" y="19430"/>
                </a:lnTo>
                <a:lnTo>
                  <a:pt x="9398" y="14859"/>
                </a:lnTo>
                <a:lnTo>
                  <a:pt x="12700" y="11175"/>
                </a:lnTo>
                <a:lnTo>
                  <a:pt x="16890" y="8254"/>
                </a:lnTo>
                <a:lnTo>
                  <a:pt x="20065" y="5841"/>
                </a:lnTo>
                <a:lnTo>
                  <a:pt x="24257" y="3937"/>
                </a:lnTo>
                <a:lnTo>
                  <a:pt x="29717" y="2286"/>
                </a:lnTo>
                <a:lnTo>
                  <a:pt x="35051" y="762"/>
                </a:lnTo>
                <a:lnTo>
                  <a:pt x="40893" y="0"/>
                </a:lnTo>
                <a:lnTo>
                  <a:pt x="4698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95469" y="2436367"/>
            <a:ext cx="128650" cy="166370"/>
          </a:xfrm>
          <a:custGeom>
            <a:avLst/>
            <a:gdLst/>
            <a:ahLst/>
            <a:cxnLst/>
            <a:rect l="l" t="t" r="r" b="b"/>
            <a:pathLst>
              <a:path w="128650" h="166370">
                <a:moveTo>
                  <a:pt x="0" y="0"/>
                </a:moveTo>
                <a:lnTo>
                  <a:pt x="21589" y="0"/>
                </a:lnTo>
                <a:lnTo>
                  <a:pt x="21589" y="94361"/>
                </a:lnTo>
                <a:lnTo>
                  <a:pt x="22213" y="109666"/>
                </a:lnTo>
                <a:lnTo>
                  <a:pt x="24115" y="121332"/>
                </a:lnTo>
                <a:lnTo>
                  <a:pt x="28193" y="132587"/>
                </a:lnTo>
                <a:lnTo>
                  <a:pt x="32765" y="137668"/>
                </a:lnTo>
                <a:lnTo>
                  <a:pt x="39115" y="141351"/>
                </a:lnTo>
                <a:lnTo>
                  <a:pt x="45592" y="145034"/>
                </a:lnTo>
                <a:lnTo>
                  <a:pt x="53466" y="146812"/>
                </a:lnTo>
                <a:lnTo>
                  <a:pt x="62737" y="146812"/>
                </a:lnTo>
                <a:lnTo>
                  <a:pt x="78034" y="145456"/>
                </a:lnTo>
                <a:lnTo>
                  <a:pt x="89799" y="141368"/>
                </a:lnTo>
                <a:lnTo>
                  <a:pt x="96773" y="136017"/>
                </a:lnTo>
                <a:lnTo>
                  <a:pt x="101938" y="127843"/>
                </a:lnTo>
                <a:lnTo>
                  <a:pt x="105270" y="116173"/>
                </a:lnTo>
                <a:lnTo>
                  <a:pt x="106810" y="100987"/>
                </a:lnTo>
                <a:lnTo>
                  <a:pt x="106933" y="94361"/>
                </a:lnTo>
                <a:lnTo>
                  <a:pt x="106933" y="0"/>
                </a:lnTo>
                <a:lnTo>
                  <a:pt x="128650" y="0"/>
                </a:lnTo>
                <a:lnTo>
                  <a:pt x="128650" y="94487"/>
                </a:lnTo>
                <a:lnTo>
                  <a:pt x="128064" y="109257"/>
                </a:lnTo>
                <a:lnTo>
                  <a:pt x="126323" y="121955"/>
                </a:lnTo>
                <a:lnTo>
                  <a:pt x="123451" y="132555"/>
                </a:lnTo>
                <a:lnTo>
                  <a:pt x="117020" y="144638"/>
                </a:lnTo>
                <a:lnTo>
                  <a:pt x="107923" y="153764"/>
                </a:lnTo>
                <a:lnTo>
                  <a:pt x="102869" y="157226"/>
                </a:lnTo>
                <a:lnTo>
                  <a:pt x="92528" y="162180"/>
                </a:lnTo>
                <a:lnTo>
                  <a:pt x="80248" y="165225"/>
                </a:lnTo>
                <a:lnTo>
                  <a:pt x="66083" y="166361"/>
                </a:lnTo>
                <a:lnTo>
                  <a:pt x="64642" y="166370"/>
                </a:lnTo>
                <a:lnTo>
                  <a:pt x="50404" y="165499"/>
                </a:lnTo>
                <a:lnTo>
                  <a:pt x="37943" y="162907"/>
                </a:lnTo>
                <a:lnTo>
                  <a:pt x="27286" y="158620"/>
                </a:lnTo>
                <a:lnTo>
                  <a:pt x="16491" y="150786"/>
                </a:lnTo>
                <a:lnTo>
                  <a:pt x="8764" y="140724"/>
                </a:lnTo>
                <a:lnTo>
                  <a:pt x="6222" y="135509"/>
                </a:lnTo>
                <a:lnTo>
                  <a:pt x="2977" y="125264"/>
                </a:lnTo>
                <a:lnTo>
                  <a:pt x="924" y="112970"/>
                </a:lnTo>
                <a:lnTo>
                  <a:pt x="40" y="98650"/>
                </a:lnTo>
                <a:lnTo>
                  <a:pt x="0" y="9448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83912" y="2435605"/>
            <a:ext cx="60325" cy="164338"/>
          </a:xfrm>
          <a:custGeom>
            <a:avLst/>
            <a:gdLst/>
            <a:ahLst/>
            <a:cxnLst/>
            <a:rect l="l" t="t" r="r" b="b"/>
            <a:pathLst>
              <a:path w="60325" h="164338">
                <a:moveTo>
                  <a:pt x="47371" y="0"/>
                </a:moveTo>
                <a:lnTo>
                  <a:pt x="60325" y="0"/>
                </a:lnTo>
                <a:lnTo>
                  <a:pt x="60325" y="164338"/>
                </a:lnTo>
                <a:lnTo>
                  <a:pt x="40131" y="164338"/>
                </a:lnTo>
                <a:lnTo>
                  <a:pt x="40131" y="36322"/>
                </a:lnTo>
                <a:lnTo>
                  <a:pt x="35305" y="40894"/>
                </a:lnTo>
                <a:lnTo>
                  <a:pt x="28955" y="45593"/>
                </a:lnTo>
                <a:lnTo>
                  <a:pt x="21209" y="50165"/>
                </a:lnTo>
                <a:lnTo>
                  <a:pt x="13335" y="54737"/>
                </a:lnTo>
                <a:lnTo>
                  <a:pt x="6223" y="58166"/>
                </a:lnTo>
                <a:lnTo>
                  <a:pt x="0" y="60579"/>
                </a:lnTo>
                <a:lnTo>
                  <a:pt x="0" y="41148"/>
                </a:lnTo>
                <a:lnTo>
                  <a:pt x="11602" y="34963"/>
                </a:lnTo>
                <a:lnTo>
                  <a:pt x="22139" y="27947"/>
                </a:lnTo>
                <a:lnTo>
                  <a:pt x="29463" y="21971"/>
                </a:lnTo>
                <a:lnTo>
                  <a:pt x="39277" y="11934"/>
                </a:lnTo>
                <a:lnTo>
                  <a:pt x="46184" y="2220"/>
                </a:lnTo>
                <a:lnTo>
                  <a:pt x="4737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34963" y="2286762"/>
            <a:ext cx="1523999" cy="457200"/>
          </a:xfrm>
          <a:custGeom>
            <a:avLst/>
            <a:gdLst/>
            <a:ahLst/>
            <a:cxnLst/>
            <a:rect l="l" t="t" r="r" b="b"/>
            <a:pathLst>
              <a:path w="1523999" h="457200">
                <a:moveTo>
                  <a:pt x="0" y="457200"/>
                </a:moveTo>
                <a:lnTo>
                  <a:pt x="1523999" y="457200"/>
                </a:lnTo>
                <a:lnTo>
                  <a:pt x="15239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34963" y="2286762"/>
            <a:ext cx="1523999" cy="457200"/>
          </a:xfrm>
          <a:custGeom>
            <a:avLst/>
            <a:gdLst/>
            <a:ahLst/>
            <a:cxnLst/>
            <a:rect l="l" t="t" r="r" b="b"/>
            <a:pathLst>
              <a:path w="1523999" h="457200">
                <a:moveTo>
                  <a:pt x="0" y="457200"/>
                </a:moveTo>
                <a:lnTo>
                  <a:pt x="1523999" y="457200"/>
                </a:lnTo>
                <a:lnTo>
                  <a:pt x="15239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63613" y="2478787"/>
            <a:ext cx="98551" cy="123825"/>
          </a:xfrm>
          <a:custGeom>
            <a:avLst/>
            <a:gdLst/>
            <a:ahLst/>
            <a:cxnLst/>
            <a:rect l="l" t="t" r="r" b="b"/>
            <a:pathLst>
              <a:path w="98551" h="123825">
                <a:moveTo>
                  <a:pt x="3428" y="34036"/>
                </a:moveTo>
                <a:lnTo>
                  <a:pt x="3428" y="39877"/>
                </a:lnTo>
                <a:lnTo>
                  <a:pt x="4825" y="45212"/>
                </a:lnTo>
                <a:lnTo>
                  <a:pt x="7747" y="50037"/>
                </a:lnTo>
                <a:lnTo>
                  <a:pt x="10795" y="54737"/>
                </a:lnTo>
                <a:lnTo>
                  <a:pt x="15112" y="58547"/>
                </a:lnTo>
                <a:lnTo>
                  <a:pt x="20700" y="61213"/>
                </a:lnTo>
                <a:lnTo>
                  <a:pt x="24940" y="63039"/>
                </a:lnTo>
                <a:lnTo>
                  <a:pt x="36091" y="66739"/>
                </a:lnTo>
                <a:lnTo>
                  <a:pt x="51435" y="70865"/>
                </a:lnTo>
                <a:lnTo>
                  <a:pt x="62357" y="73660"/>
                </a:lnTo>
                <a:lnTo>
                  <a:pt x="69214" y="75946"/>
                </a:lnTo>
                <a:lnTo>
                  <a:pt x="71882" y="77724"/>
                </a:lnTo>
                <a:lnTo>
                  <a:pt x="75818" y="80390"/>
                </a:lnTo>
                <a:lnTo>
                  <a:pt x="77850" y="83947"/>
                </a:lnTo>
                <a:lnTo>
                  <a:pt x="77850" y="93472"/>
                </a:lnTo>
                <a:lnTo>
                  <a:pt x="75564" y="97916"/>
                </a:lnTo>
                <a:lnTo>
                  <a:pt x="71120" y="101726"/>
                </a:lnTo>
                <a:lnTo>
                  <a:pt x="66675" y="105410"/>
                </a:lnTo>
                <a:lnTo>
                  <a:pt x="59816" y="107314"/>
                </a:lnTo>
                <a:lnTo>
                  <a:pt x="41401" y="107314"/>
                </a:lnTo>
                <a:lnTo>
                  <a:pt x="34289" y="105155"/>
                </a:lnTo>
                <a:lnTo>
                  <a:pt x="29210" y="100964"/>
                </a:lnTo>
                <a:lnTo>
                  <a:pt x="24129" y="96774"/>
                </a:lnTo>
                <a:lnTo>
                  <a:pt x="21082" y="90550"/>
                </a:lnTo>
                <a:lnTo>
                  <a:pt x="19938" y="82676"/>
                </a:lnTo>
                <a:lnTo>
                  <a:pt x="0" y="85725"/>
                </a:lnTo>
                <a:lnTo>
                  <a:pt x="1916" y="93533"/>
                </a:lnTo>
                <a:lnTo>
                  <a:pt x="7402" y="105312"/>
                </a:lnTo>
                <a:lnTo>
                  <a:pt x="15493" y="114300"/>
                </a:lnTo>
                <a:lnTo>
                  <a:pt x="23867" y="119198"/>
                </a:lnTo>
                <a:lnTo>
                  <a:pt x="35944" y="122668"/>
                </a:lnTo>
                <a:lnTo>
                  <a:pt x="50673" y="123825"/>
                </a:lnTo>
                <a:lnTo>
                  <a:pt x="63983" y="122594"/>
                </a:lnTo>
                <a:lnTo>
                  <a:pt x="75691" y="118999"/>
                </a:lnTo>
                <a:lnTo>
                  <a:pt x="83058" y="115697"/>
                </a:lnTo>
                <a:lnTo>
                  <a:pt x="88773" y="111125"/>
                </a:lnTo>
                <a:lnTo>
                  <a:pt x="92583" y="105283"/>
                </a:lnTo>
                <a:lnTo>
                  <a:pt x="96520" y="99313"/>
                </a:lnTo>
                <a:lnTo>
                  <a:pt x="98551" y="93090"/>
                </a:lnTo>
                <a:lnTo>
                  <a:pt x="98551" y="79501"/>
                </a:lnTo>
                <a:lnTo>
                  <a:pt x="96900" y="73787"/>
                </a:lnTo>
                <a:lnTo>
                  <a:pt x="93725" y="69087"/>
                </a:lnTo>
                <a:lnTo>
                  <a:pt x="90550" y="64515"/>
                </a:lnTo>
                <a:lnTo>
                  <a:pt x="86105" y="60960"/>
                </a:lnTo>
                <a:lnTo>
                  <a:pt x="80517" y="58547"/>
                </a:lnTo>
                <a:lnTo>
                  <a:pt x="76865" y="57123"/>
                </a:lnTo>
                <a:lnTo>
                  <a:pt x="65883" y="53551"/>
                </a:lnTo>
                <a:lnTo>
                  <a:pt x="50673" y="49275"/>
                </a:lnTo>
                <a:lnTo>
                  <a:pt x="40893" y="46609"/>
                </a:lnTo>
                <a:lnTo>
                  <a:pt x="34925" y="44830"/>
                </a:lnTo>
                <a:lnTo>
                  <a:pt x="33020" y="44196"/>
                </a:lnTo>
                <a:lnTo>
                  <a:pt x="29463" y="42672"/>
                </a:lnTo>
                <a:lnTo>
                  <a:pt x="25273" y="38735"/>
                </a:lnTo>
                <a:lnTo>
                  <a:pt x="22860" y="34416"/>
                </a:lnTo>
                <a:lnTo>
                  <a:pt x="22860" y="27686"/>
                </a:lnTo>
                <a:lnTo>
                  <a:pt x="24764" y="24129"/>
                </a:lnTo>
                <a:lnTo>
                  <a:pt x="28701" y="21081"/>
                </a:lnTo>
                <a:lnTo>
                  <a:pt x="32638" y="18034"/>
                </a:lnTo>
                <a:lnTo>
                  <a:pt x="39242" y="16510"/>
                </a:lnTo>
                <a:lnTo>
                  <a:pt x="56261" y="16510"/>
                </a:lnTo>
                <a:lnTo>
                  <a:pt x="62357" y="18161"/>
                </a:lnTo>
                <a:lnTo>
                  <a:pt x="66675" y="21589"/>
                </a:lnTo>
                <a:lnTo>
                  <a:pt x="70865" y="25018"/>
                </a:lnTo>
                <a:lnTo>
                  <a:pt x="73533" y="29717"/>
                </a:lnTo>
                <a:lnTo>
                  <a:pt x="74422" y="35940"/>
                </a:lnTo>
                <a:lnTo>
                  <a:pt x="93979" y="33147"/>
                </a:lnTo>
                <a:lnTo>
                  <a:pt x="92710" y="25526"/>
                </a:lnTo>
                <a:lnTo>
                  <a:pt x="90424" y="19430"/>
                </a:lnTo>
                <a:lnTo>
                  <a:pt x="87122" y="14859"/>
                </a:lnTo>
                <a:lnTo>
                  <a:pt x="83820" y="10287"/>
                </a:lnTo>
                <a:lnTo>
                  <a:pt x="78612" y="6603"/>
                </a:lnTo>
                <a:lnTo>
                  <a:pt x="71500" y="3937"/>
                </a:lnTo>
                <a:lnTo>
                  <a:pt x="64515" y="1269"/>
                </a:lnTo>
                <a:lnTo>
                  <a:pt x="56387" y="0"/>
                </a:lnTo>
                <a:lnTo>
                  <a:pt x="40893" y="0"/>
                </a:lnTo>
                <a:lnTo>
                  <a:pt x="35051" y="762"/>
                </a:lnTo>
                <a:lnTo>
                  <a:pt x="29717" y="2286"/>
                </a:lnTo>
                <a:lnTo>
                  <a:pt x="24257" y="3937"/>
                </a:lnTo>
                <a:lnTo>
                  <a:pt x="20065" y="5841"/>
                </a:lnTo>
                <a:lnTo>
                  <a:pt x="16890" y="8254"/>
                </a:lnTo>
                <a:lnTo>
                  <a:pt x="12700" y="11175"/>
                </a:lnTo>
                <a:lnTo>
                  <a:pt x="9398" y="14859"/>
                </a:lnTo>
                <a:lnTo>
                  <a:pt x="6985" y="19430"/>
                </a:lnTo>
                <a:lnTo>
                  <a:pt x="4572" y="23875"/>
                </a:lnTo>
                <a:lnTo>
                  <a:pt x="3428" y="28828"/>
                </a:lnTo>
                <a:lnTo>
                  <a:pt x="3428" y="34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10069" y="2436367"/>
            <a:ext cx="128650" cy="166370"/>
          </a:xfrm>
          <a:custGeom>
            <a:avLst/>
            <a:gdLst/>
            <a:ahLst/>
            <a:cxnLst/>
            <a:rect l="l" t="t" r="r" b="b"/>
            <a:pathLst>
              <a:path w="128650" h="166370">
                <a:moveTo>
                  <a:pt x="21589" y="0"/>
                </a:moveTo>
                <a:lnTo>
                  <a:pt x="0" y="0"/>
                </a:lnTo>
                <a:lnTo>
                  <a:pt x="40" y="98650"/>
                </a:lnTo>
                <a:lnTo>
                  <a:pt x="924" y="112970"/>
                </a:lnTo>
                <a:lnTo>
                  <a:pt x="2977" y="125264"/>
                </a:lnTo>
                <a:lnTo>
                  <a:pt x="6222" y="135509"/>
                </a:lnTo>
                <a:lnTo>
                  <a:pt x="8764" y="140724"/>
                </a:lnTo>
                <a:lnTo>
                  <a:pt x="16491" y="150786"/>
                </a:lnTo>
                <a:lnTo>
                  <a:pt x="27050" y="158496"/>
                </a:lnTo>
                <a:lnTo>
                  <a:pt x="37943" y="162907"/>
                </a:lnTo>
                <a:lnTo>
                  <a:pt x="50404" y="165499"/>
                </a:lnTo>
                <a:lnTo>
                  <a:pt x="64642" y="166370"/>
                </a:lnTo>
                <a:lnTo>
                  <a:pt x="66083" y="166361"/>
                </a:lnTo>
                <a:lnTo>
                  <a:pt x="80248" y="165225"/>
                </a:lnTo>
                <a:lnTo>
                  <a:pt x="92528" y="162180"/>
                </a:lnTo>
                <a:lnTo>
                  <a:pt x="102869" y="157226"/>
                </a:lnTo>
                <a:lnTo>
                  <a:pt x="107923" y="153764"/>
                </a:lnTo>
                <a:lnTo>
                  <a:pt x="117020" y="144638"/>
                </a:lnTo>
                <a:lnTo>
                  <a:pt x="123062" y="133604"/>
                </a:lnTo>
                <a:lnTo>
                  <a:pt x="126323" y="121955"/>
                </a:lnTo>
                <a:lnTo>
                  <a:pt x="128064" y="109257"/>
                </a:lnTo>
                <a:lnTo>
                  <a:pt x="128650" y="94487"/>
                </a:lnTo>
                <a:lnTo>
                  <a:pt x="128650" y="0"/>
                </a:lnTo>
                <a:lnTo>
                  <a:pt x="106933" y="0"/>
                </a:lnTo>
                <a:lnTo>
                  <a:pt x="106810" y="100987"/>
                </a:lnTo>
                <a:lnTo>
                  <a:pt x="105270" y="116173"/>
                </a:lnTo>
                <a:lnTo>
                  <a:pt x="101938" y="127843"/>
                </a:lnTo>
                <a:lnTo>
                  <a:pt x="96773" y="136017"/>
                </a:lnTo>
                <a:lnTo>
                  <a:pt x="89799" y="141368"/>
                </a:lnTo>
                <a:lnTo>
                  <a:pt x="78034" y="145456"/>
                </a:lnTo>
                <a:lnTo>
                  <a:pt x="62737" y="146812"/>
                </a:lnTo>
                <a:lnTo>
                  <a:pt x="53466" y="146812"/>
                </a:lnTo>
                <a:lnTo>
                  <a:pt x="45592" y="145034"/>
                </a:lnTo>
                <a:lnTo>
                  <a:pt x="39115" y="141351"/>
                </a:lnTo>
                <a:lnTo>
                  <a:pt x="32765" y="137668"/>
                </a:lnTo>
                <a:lnTo>
                  <a:pt x="28193" y="132587"/>
                </a:lnTo>
                <a:lnTo>
                  <a:pt x="25526" y="125730"/>
                </a:lnTo>
                <a:lnTo>
                  <a:pt x="24115" y="121332"/>
                </a:lnTo>
                <a:lnTo>
                  <a:pt x="22213" y="109666"/>
                </a:lnTo>
                <a:lnTo>
                  <a:pt x="21589" y="94361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80350" y="2435605"/>
            <a:ext cx="108330" cy="164338"/>
          </a:xfrm>
          <a:custGeom>
            <a:avLst/>
            <a:gdLst/>
            <a:ahLst/>
            <a:cxnLst/>
            <a:rect l="l" t="t" r="r" b="b"/>
            <a:pathLst>
              <a:path w="108330" h="164338">
                <a:moveTo>
                  <a:pt x="36575" y="134112"/>
                </a:moveTo>
                <a:lnTo>
                  <a:pt x="38872" y="131846"/>
                </a:lnTo>
                <a:lnTo>
                  <a:pt x="47176" y="124350"/>
                </a:lnTo>
                <a:lnTo>
                  <a:pt x="59816" y="113538"/>
                </a:lnTo>
                <a:lnTo>
                  <a:pt x="63996" y="109963"/>
                </a:lnTo>
                <a:lnTo>
                  <a:pt x="75128" y="100138"/>
                </a:lnTo>
                <a:lnTo>
                  <a:pt x="84077" y="91713"/>
                </a:lnTo>
                <a:lnTo>
                  <a:pt x="90804" y="84709"/>
                </a:lnTo>
                <a:lnTo>
                  <a:pt x="97027" y="77724"/>
                </a:lnTo>
                <a:lnTo>
                  <a:pt x="101473" y="71120"/>
                </a:lnTo>
                <a:lnTo>
                  <a:pt x="104139" y="64770"/>
                </a:lnTo>
                <a:lnTo>
                  <a:pt x="106807" y="58420"/>
                </a:lnTo>
                <a:lnTo>
                  <a:pt x="108076" y="52070"/>
                </a:lnTo>
                <a:lnTo>
                  <a:pt x="108076" y="45466"/>
                </a:lnTo>
                <a:lnTo>
                  <a:pt x="107018" y="35246"/>
                </a:lnTo>
                <a:lnTo>
                  <a:pt x="102478" y="23368"/>
                </a:lnTo>
                <a:lnTo>
                  <a:pt x="94361" y="13081"/>
                </a:lnTo>
                <a:lnTo>
                  <a:pt x="83344" y="5462"/>
                </a:lnTo>
                <a:lnTo>
                  <a:pt x="71247" y="1373"/>
                </a:lnTo>
                <a:lnTo>
                  <a:pt x="57150" y="0"/>
                </a:lnTo>
                <a:lnTo>
                  <a:pt x="55891" y="8"/>
                </a:lnTo>
                <a:lnTo>
                  <a:pt x="41897" y="1504"/>
                </a:lnTo>
                <a:lnTo>
                  <a:pt x="29930" y="5565"/>
                </a:lnTo>
                <a:lnTo>
                  <a:pt x="19938" y="12192"/>
                </a:lnTo>
                <a:lnTo>
                  <a:pt x="11822" y="21752"/>
                </a:lnTo>
                <a:lnTo>
                  <a:pt x="6646" y="33382"/>
                </a:lnTo>
                <a:lnTo>
                  <a:pt x="3937" y="47371"/>
                </a:lnTo>
                <a:lnTo>
                  <a:pt x="24637" y="49530"/>
                </a:lnTo>
                <a:lnTo>
                  <a:pt x="24642" y="49203"/>
                </a:lnTo>
                <a:lnTo>
                  <a:pt x="26970" y="35622"/>
                </a:lnTo>
                <a:lnTo>
                  <a:pt x="33400" y="25400"/>
                </a:lnTo>
                <a:lnTo>
                  <a:pt x="39242" y="19558"/>
                </a:lnTo>
                <a:lnTo>
                  <a:pt x="46989" y="16637"/>
                </a:lnTo>
                <a:lnTo>
                  <a:pt x="65786" y="16637"/>
                </a:lnTo>
                <a:lnTo>
                  <a:pt x="73278" y="19431"/>
                </a:lnTo>
                <a:lnTo>
                  <a:pt x="78994" y="24892"/>
                </a:lnTo>
                <a:lnTo>
                  <a:pt x="84582" y="30353"/>
                </a:lnTo>
                <a:lnTo>
                  <a:pt x="87502" y="37084"/>
                </a:lnTo>
                <a:lnTo>
                  <a:pt x="87497" y="45498"/>
                </a:lnTo>
                <a:lnTo>
                  <a:pt x="85025" y="57039"/>
                </a:lnTo>
                <a:lnTo>
                  <a:pt x="78104" y="69215"/>
                </a:lnTo>
                <a:lnTo>
                  <a:pt x="72658" y="75821"/>
                </a:lnTo>
                <a:lnTo>
                  <a:pt x="64681" y="83998"/>
                </a:lnTo>
                <a:lnTo>
                  <a:pt x="54470" y="93352"/>
                </a:lnTo>
                <a:lnTo>
                  <a:pt x="42037" y="103886"/>
                </a:lnTo>
                <a:lnTo>
                  <a:pt x="32566" y="111870"/>
                </a:lnTo>
                <a:lnTo>
                  <a:pt x="23168" y="120637"/>
                </a:lnTo>
                <a:lnTo>
                  <a:pt x="15748" y="128651"/>
                </a:lnTo>
                <a:lnTo>
                  <a:pt x="7901" y="139421"/>
                </a:lnTo>
                <a:lnTo>
                  <a:pt x="2539" y="150368"/>
                </a:lnTo>
                <a:lnTo>
                  <a:pt x="762" y="154813"/>
                </a:lnTo>
                <a:lnTo>
                  <a:pt x="0" y="159512"/>
                </a:lnTo>
                <a:lnTo>
                  <a:pt x="126" y="164338"/>
                </a:lnTo>
                <a:lnTo>
                  <a:pt x="108330" y="164338"/>
                </a:lnTo>
                <a:lnTo>
                  <a:pt x="108330" y="145034"/>
                </a:lnTo>
                <a:lnTo>
                  <a:pt x="28066" y="145034"/>
                </a:lnTo>
                <a:lnTo>
                  <a:pt x="30352" y="141351"/>
                </a:lnTo>
                <a:lnTo>
                  <a:pt x="33147" y="137795"/>
                </a:lnTo>
                <a:lnTo>
                  <a:pt x="36575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12278" y="24787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0" y="2666"/>
                </a:moveTo>
                <a:lnTo>
                  <a:pt x="0" y="121158"/>
                </a:lnTo>
                <a:lnTo>
                  <a:pt x="20066" y="121158"/>
                </a:lnTo>
                <a:lnTo>
                  <a:pt x="20066" y="50673"/>
                </a:lnTo>
                <a:lnTo>
                  <a:pt x="21209" y="42799"/>
                </a:lnTo>
                <a:lnTo>
                  <a:pt x="23368" y="35687"/>
                </a:lnTo>
                <a:lnTo>
                  <a:pt x="24892" y="30987"/>
                </a:lnTo>
                <a:lnTo>
                  <a:pt x="27432" y="27304"/>
                </a:lnTo>
                <a:lnTo>
                  <a:pt x="30861" y="24637"/>
                </a:lnTo>
                <a:lnTo>
                  <a:pt x="34417" y="21971"/>
                </a:lnTo>
                <a:lnTo>
                  <a:pt x="38354" y="20700"/>
                </a:lnTo>
                <a:lnTo>
                  <a:pt x="47625" y="20700"/>
                </a:lnTo>
                <a:lnTo>
                  <a:pt x="52577" y="22098"/>
                </a:lnTo>
                <a:lnTo>
                  <a:pt x="57531" y="25018"/>
                </a:lnTo>
                <a:lnTo>
                  <a:pt x="64388" y="6350"/>
                </a:lnTo>
                <a:lnTo>
                  <a:pt x="57404" y="2031"/>
                </a:lnTo>
                <a:lnTo>
                  <a:pt x="50546" y="0"/>
                </a:lnTo>
                <a:lnTo>
                  <a:pt x="39116" y="0"/>
                </a:lnTo>
                <a:lnTo>
                  <a:pt x="34798" y="1269"/>
                </a:lnTo>
                <a:lnTo>
                  <a:pt x="30861" y="3937"/>
                </a:lnTo>
                <a:lnTo>
                  <a:pt x="26924" y="6603"/>
                </a:lnTo>
                <a:lnTo>
                  <a:pt x="22733" y="12191"/>
                </a:lnTo>
                <a:lnTo>
                  <a:pt x="18034" y="20574"/>
                </a:lnTo>
                <a:lnTo>
                  <a:pt x="18034" y="2666"/>
                </a:lnTo>
                <a:lnTo>
                  <a:pt x="0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94676" y="2481590"/>
            <a:ext cx="23240" cy="46056"/>
          </a:xfrm>
          <a:custGeom>
            <a:avLst/>
            <a:gdLst/>
            <a:ahLst/>
            <a:cxnLst/>
            <a:rect l="l" t="t" r="r" b="b"/>
            <a:pathLst>
              <a:path w="23240" h="46056">
                <a:moveTo>
                  <a:pt x="0" y="13705"/>
                </a:moveTo>
                <a:lnTo>
                  <a:pt x="6606" y="46056"/>
                </a:lnTo>
                <a:lnTo>
                  <a:pt x="9880" y="33068"/>
                </a:lnTo>
                <a:lnTo>
                  <a:pt x="16890" y="22976"/>
                </a:lnTo>
                <a:lnTo>
                  <a:pt x="23240" y="16753"/>
                </a:lnTo>
                <a:lnTo>
                  <a:pt x="21262" y="0"/>
                </a:lnTo>
                <a:lnTo>
                  <a:pt x="9843" y="5418"/>
                </a:lnTo>
                <a:lnTo>
                  <a:pt x="0" y="13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79310" y="2478787"/>
            <a:ext cx="109219" cy="123825"/>
          </a:xfrm>
          <a:custGeom>
            <a:avLst/>
            <a:gdLst/>
            <a:ahLst/>
            <a:cxnLst/>
            <a:rect l="l" t="t" r="r" b="b"/>
            <a:pathLst>
              <a:path w="109219" h="123825">
                <a:moveTo>
                  <a:pt x="31750" y="96900"/>
                </a:moveTo>
                <a:lnTo>
                  <a:pt x="28107" y="92361"/>
                </a:lnTo>
                <a:lnTo>
                  <a:pt x="23008" y="81152"/>
                </a:lnTo>
                <a:lnTo>
                  <a:pt x="20700" y="67055"/>
                </a:lnTo>
                <a:lnTo>
                  <a:pt x="109092" y="67055"/>
                </a:lnTo>
                <a:lnTo>
                  <a:pt x="109219" y="61722"/>
                </a:lnTo>
                <a:lnTo>
                  <a:pt x="108587" y="50129"/>
                </a:lnTo>
                <a:lnTo>
                  <a:pt x="105913" y="36934"/>
                </a:lnTo>
                <a:lnTo>
                  <a:pt x="101134" y="25610"/>
                </a:lnTo>
                <a:lnTo>
                  <a:pt x="94233" y="16128"/>
                </a:lnTo>
                <a:lnTo>
                  <a:pt x="91311" y="13214"/>
                </a:lnTo>
                <a:lnTo>
                  <a:pt x="80928" y="5859"/>
                </a:lnTo>
                <a:lnTo>
                  <a:pt x="68948" y="1461"/>
                </a:lnTo>
                <a:lnTo>
                  <a:pt x="55371" y="0"/>
                </a:lnTo>
                <a:lnTo>
                  <a:pt x="49622" y="234"/>
                </a:lnTo>
                <a:lnTo>
                  <a:pt x="36629" y="2804"/>
                </a:lnTo>
                <a:lnTo>
                  <a:pt x="38607" y="19558"/>
                </a:lnTo>
                <a:lnTo>
                  <a:pt x="46354" y="16510"/>
                </a:lnTo>
                <a:lnTo>
                  <a:pt x="57864" y="16573"/>
                </a:lnTo>
                <a:lnTo>
                  <a:pt x="70371" y="19828"/>
                </a:lnTo>
                <a:lnTo>
                  <a:pt x="80517" y="28066"/>
                </a:lnTo>
                <a:lnTo>
                  <a:pt x="84581" y="33019"/>
                </a:lnTo>
                <a:lnTo>
                  <a:pt x="87121" y="40512"/>
                </a:lnTo>
                <a:lnTo>
                  <a:pt x="88011" y="50546"/>
                </a:lnTo>
                <a:lnTo>
                  <a:pt x="21843" y="50546"/>
                </a:lnTo>
                <a:lnTo>
                  <a:pt x="21973" y="48861"/>
                </a:lnTo>
                <a:lnTo>
                  <a:pt x="15366" y="16510"/>
                </a:lnTo>
                <a:lnTo>
                  <a:pt x="9336" y="24374"/>
                </a:lnTo>
                <a:lnTo>
                  <a:pt x="4140" y="35378"/>
                </a:lnTo>
                <a:lnTo>
                  <a:pt x="1032" y="48213"/>
                </a:lnTo>
                <a:lnTo>
                  <a:pt x="0" y="62864"/>
                </a:lnTo>
                <a:lnTo>
                  <a:pt x="593" y="73792"/>
                </a:lnTo>
                <a:lnTo>
                  <a:pt x="3294" y="86990"/>
                </a:lnTo>
                <a:lnTo>
                  <a:pt x="8176" y="98333"/>
                </a:lnTo>
                <a:lnTo>
                  <a:pt x="15239" y="107823"/>
                </a:lnTo>
                <a:lnTo>
                  <a:pt x="19694" y="111971"/>
                </a:lnTo>
                <a:lnTo>
                  <a:pt x="30179" y="118556"/>
                </a:lnTo>
                <a:lnTo>
                  <a:pt x="42446" y="122507"/>
                </a:lnTo>
                <a:lnTo>
                  <a:pt x="56514" y="123825"/>
                </a:lnTo>
                <a:lnTo>
                  <a:pt x="67532" y="123035"/>
                </a:lnTo>
                <a:lnTo>
                  <a:pt x="79912" y="119723"/>
                </a:lnTo>
                <a:lnTo>
                  <a:pt x="90424" y="113791"/>
                </a:lnTo>
                <a:lnTo>
                  <a:pt x="96382" y="108421"/>
                </a:lnTo>
                <a:lnTo>
                  <a:pt x="103672" y="98157"/>
                </a:lnTo>
                <a:lnTo>
                  <a:pt x="108585" y="85598"/>
                </a:lnTo>
                <a:lnTo>
                  <a:pt x="87883" y="82930"/>
                </a:lnTo>
                <a:lnTo>
                  <a:pt x="84836" y="91439"/>
                </a:lnTo>
                <a:lnTo>
                  <a:pt x="80644" y="97662"/>
                </a:lnTo>
                <a:lnTo>
                  <a:pt x="75437" y="101473"/>
                </a:lnTo>
                <a:lnTo>
                  <a:pt x="70230" y="105410"/>
                </a:lnTo>
                <a:lnTo>
                  <a:pt x="64007" y="107314"/>
                </a:lnTo>
                <a:lnTo>
                  <a:pt x="54915" y="107279"/>
                </a:lnTo>
                <a:lnTo>
                  <a:pt x="42280" y="104413"/>
                </a:lnTo>
                <a:lnTo>
                  <a:pt x="31750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01154" y="2495296"/>
            <a:ext cx="66167" cy="34036"/>
          </a:xfrm>
          <a:custGeom>
            <a:avLst/>
            <a:gdLst/>
            <a:ahLst/>
            <a:cxnLst/>
            <a:rect l="l" t="t" r="r" b="b"/>
            <a:pathLst>
              <a:path w="66167" h="34036">
                <a:moveTo>
                  <a:pt x="33782" y="0"/>
                </a:moveTo>
                <a:lnTo>
                  <a:pt x="24511" y="0"/>
                </a:lnTo>
                <a:lnTo>
                  <a:pt x="16763" y="3048"/>
                </a:lnTo>
                <a:lnTo>
                  <a:pt x="10413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6"/>
                </a:lnTo>
                <a:lnTo>
                  <a:pt x="66167" y="34036"/>
                </a:lnTo>
                <a:lnTo>
                  <a:pt x="65277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12278" y="24787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43687" y="0"/>
                </a:moveTo>
                <a:lnTo>
                  <a:pt x="50546" y="0"/>
                </a:lnTo>
                <a:lnTo>
                  <a:pt x="57404" y="2031"/>
                </a:lnTo>
                <a:lnTo>
                  <a:pt x="64388" y="6350"/>
                </a:lnTo>
                <a:lnTo>
                  <a:pt x="57531" y="25018"/>
                </a:lnTo>
                <a:lnTo>
                  <a:pt x="52577" y="22098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4" y="20700"/>
                </a:lnTo>
                <a:lnTo>
                  <a:pt x="34417" y="21971"/>
                </a:lnTo>
                <a:lnTo>
                  <a:pt x="30861" y="24637"/>
                </a:lnTo>
                <a:lnTo>
                  <a:pt x="27432" y="27304"/>
                </a:lnTo>
                <a:lnTo>
                  <a:pt x="24892" y="30987"/>
                </a:lnTo>
                <a:lnTo>
                  <a:pt x="23368" y="35687"/>
                </a:lnTo>
                <a:lnTo>
                  <a:pt x="21209" y="42799"/>
                </a:lnTo>
                <a:lnTo>
                  <a:pt x="20066" y="50673"/>
                </a:lnTo>
                <a:lnTo>
                  <a:pt x="20066" y="59054"/>
                </a:lnTo>
                <a:lnTo>
                  <a:pt x="20066" y="121158"/>
                </a:lnTo>
                <a:lnTo>
                  <a:pt x="0" y="121158"/>
                </a:lnTo>
                <a:lnTo>
                  <a:pt x="0" y="2666"/>
                </a:lnTo>
                <a:lnTo>
                  <a:pt x="18034" y="2666"/>
                </a:lnTo>
                <a:lnTo>
                  <a:pt x="18034" y="20574"/>
                </a:lnTo>
                <a:lnTo>
                  <a:pt x="22733" y="12191"/>
                </a:lnTo>
                <a:lnTo>
                  <a:pt x="26924" y="6603"/>
                </a:lnTo>
                <a:lnTo>
                  <a:pt x="30861" y="3937"/>
                </a:lnTo>
                <a:lnTo>
                  <a:pt x="34798" y="1269"/>
                </a:lnTo>
                <a:lnTo>
                  <a:pt x="39116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79310" y="2478787"/>
            <a:ext cx="109219" cy="123825"/>
          </a:xfrm>
          <a:custGeom>
            <a:avLst/>
            <a:gdLst/>
            <a:ahLst/>
            <a:cxnLst/>
            <a:rect l="l" t="t" r="r" b="b"/>
            <a:pathLst>
              <a:path w="109219" h="123825">
                <a:moveTo>
                  <a:pt x="55371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3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19" y="61722"/>
                </a:lnTo>
                <a:lnTo>
                  <a:pt x="109219" y="62864"/>
                </a:lnTo>
                <a:lnTo>
                  <a:pt x="109219" y="64642"/>
                </a:lnTo>
                <a:lnTo>
                  <a:pt x="109092" y="67055"/>
                </a:lnTo>
                <a:lnTo>
                  <a:pt x="20700" y="67055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1" y="107314"/>
                </a:lnTo>
                <a:lnTo>
                  <a:pt x="64007" y="107314"/>
                </a:lnTo>
                <a:lnTo>
                  <a:pt x="70230" y="105410"/>
                </a:lnTo>
                <a:lnTo>
                  <a:pt x="75437" y="101473"/>
                </a:lnTo>
                <a:lnTo>
                  <a:pt x="80644" y="97662"/>
                </a:lnTo>
                <a:lnTo>
                  <a:pt x="84836" y="91439"/>
                </a:lnTo>
                <a:lnTo>
                  <a:pt x="87883" y="82930"/>
                </a:lnTo>
                <a:lnTo>
                  <a:pt x="108585" y="85598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4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39" y="107823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6" y="16510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63613" y="2478787"/>
            <a:ext cx="98551" cy="123825"/>
          </a:xfrm>
          <a:custGeom>
            <a:avLst/>
            <a:gdLst/>
            <a:ahLst/>
            <a:cxnLst/>
            <a:rect l="l" t="t" r="r" b="b"/>
            <a:pathLst>
              <a:path w="98551" h="123825">
                <a:moveTo>
                  <a:pt x="46989" y="0"/>
                </a:moveTo>
                <a:lnTo>
                  <a:pt x="56387" y="0"/>
                </a:lnTo>
                <a:lnTo>
                  <a:pt x="64515" y="1269"/>
                </a:lnTo>
                <a:lnTo>
                  <a:pt x="71500" y="3937"/>
                </a:lnTo>
                <a:lnTo>
                  <a:pt x="78612" y="6603"/>
                </a:lnTo>
                <a:lnTo>
                  <a:pt x="83820" y="10287"/>
                </a:lnTo>
                <a:lnTo>
                  <a:pt x="87122" y="14859"/>
                </a:lnTo>
                <a:lnTo>
                  <a:pt x="90424" y="19430"/>
                </a:lnTo>
                <a:lnTo>
                  <a:pt x="92710" y="25526"/>
                </a:lnTo>
                <a:lnTo>
                  <a:pt x="93979" y="33147"/>
                </a:lnTo>
                <a:lnTo>
                  <a:pt x="74422" y="35940"/>
                </a:lnTo>
                <a:lnTo>
                  <a:pt x="73533" y="29717"/>
                </a:lnTo>
                <a:lnTo>
                  <a:pt x="70865" y="25018"/>
                </a:lnTo>
                <a:lnTo>
                  <a:pt x="66675" y="21589"/>
                </a:lnTo>
                <a:lnTo>
                  <a:pt x="62357" y="18161"/>
                </a:lnTo>
                <a:lnTo>
                  <a:pt x="56261" y="16510"/>
                </a:lnTo>
                <a:lnTo>
                  <a:pt x="48513" y="16510"/>
                </a:lnTo>
                <a:lnTo>
                  <a:pt x="39242" y="16510"/>
                </a:lnTo>
                <a:lnTo>
                  <a:pt x="32638" y="18034"/>
                </a:lnTo>
                <a:lnTo>
                  <a:pt x="28701" y="21081"/>
                </a:lnTo>
                <a:lnTo>
                  <a:pt x="24764" y="24129"/>
                </a:lnTo>
                <a:lnTo>
                  <a:pt x="22860" y="27686"/>
                </a:lnTo>
                <a:lnTo>
                  <a:pt x="22860" y="31750"/>
                </a:lnTo>
                <a:lnTo>
                  <a:pt x="22860" y="34416"/>
                </a:lnTo>
                <a:lnTo>
                  <a:pt x="23622" y="36702"/>
                </a:lnTo>
                <a:lnTo>
                  <a:pt x="25273" y="38735"/>
                </a:lnTo>
                <a:lnTo>
                  <a:pt x="26924" y="40893"/>
                </a:lnTo>
                <a:lnTo>
                  <a:pt x="29463" y="42672"/>
                </a:lnTo>
                <a:lnTo>
                  <a:pt x="33020" y="44196"/>
                </a:lnTo>
                <a:lnTo>
                  <a:pt x="34925" y="44830"/>
                </a:lnTo>
                <a:lnTo>
                  <a:pt x="40893" y="46609"/>
                </a:lnTo>
                <a:lnTo>
                  <a:pt x="50673" y="49275"/>
                </a:lnTo>
                <a:lnTo>
                  <a:pt x="65883" y="53551"/>
                </a:lnTo>
                <a:lnTo>
                  <a:pt x="76865" y="57123"/>
                </a:lnTo>
                <a:lnTo>
                  <a:pt x="80517" y="58547"/>
                </a:lnTo>
                <a:lnTo>
                  <a:pt x="86105" y="60960"/>
                </a:lnTo>
                <a:lnTo>
                  <a:pt x="90550" y="64515"/>
                </a:lnTo>
                <a:lnTo>
                  <a:pt x="93725" y="69087"/>
                </a:lnTo>
                <a:lnTo>
                  <a:pt x="96900" y="73787"/>
                </a:lnTo>
                <a:lnTo>
                  <a:pt x="98551" y="79501"/>
                </a:lnTo>
                <a:lnTo>
                  <a:pt x="98551" y="86360"/>
                </a:lnTo>
                <a:lnTo>
                  <a:pt x="98551" y="93090"/>
                </a:lnTo>
                <a:lnTo>
                  <a:pt x="96520" y="99313"/>
                </a:lnTo>
                <a:lnTo>
                  <a:pt x="92583" y="105283"/>
                </a:lnTo>
                <a:lnTo>
                  <a:pt x="88773" y="111125"/>
                </a:lnTo>
                <a:lnTo>
                  <a:pt x="83058" y="115697"/>
                </a:lnTo>
                <a:lnTo>
                  <a:pt x="75691" y="118999"/>
                </a:lnTo>
                <a:lnTo>
                  <a:pt x="63983" y="122594"/>
                </a:lnTo>
                <a:lnTo>
                  <a:pt x="50673" y="123825"/>
                </a:lnTo>
                <a:lnTo>
                  <a:pt x="35944" y="122668"/>
                </a:lnTo>
                <a:lnTo>
                  <a:pt x="23867" y="119198"/>
                </a:lnTo>
                <a:lnTo>
                  <a:pt x="15493" y="114300"/>
                </a:lnTo>
                <a:lnTo>
                  <a:pt x="7402" y="105312"/>
                </a:lnTo>
                <a:lnTo>
                  <a:pt x="1916" y="93533"/>
                </a:lnTo>
                <a:lnTo>
                  <a:pt x="0" y="85725"/>
                </a:lnTo>
                <a:lnTo>
                  <a:pt x="19938" y="82676"/>
                </a:lnTo>
                <a:lnTo>
                  <a:pt x="21082" y="90550"/>
                </a:lnTo>
                <a:lnTo>
                  <a:pt x="24129" y="96774"/>
                </a:lnTo>
                <a:lnTo>
                  <a:pt x="29210" y="100964"/>
                </a:lnTo>
                <a:lnTo>
                  <a:pt x="34289" y="105155"/>
                </a:lnTo>
                <a:lnTo>
                  <a:pt x="41401" y="107314"/>
                </a:lnTo>
                <a:lnTo>
                  <a:pt x="50673" y="107314"/>
                </a:lnTo>
                <a:lnTo>
                  <a:pt x="59816" y="107314"/>
                </a:lnTo>
                <a:lnTo>
                  <a:pt x="66675" y="105410"/>
                </a:lnTo>
                <a:lnTo>
                  <a:pt x="71120" y="101726"/>
                </a:lnTo>
                <a:lnTo>
                  <a:pt x="75564" y="97916"/>
                </a:lnTo>
                <a:lnTo>
                  <a:pt x="77850" y="93472"/>
                </a:lnTo>
                <a:lnTo>
                  <a:pt x="77850" y="88391"/>
                </a:lnTo>
                <a:lnTo>
                  <a:pt x="77850" y="83947"/>
                </a:lnTo>
                <a:lnTo>
                  <a:pt x="75818" y="80390"/>
                </a:lnTo>
                <a:lnTo>
                  <a:pt x="71882" y="77724"/>
                </a:lnTo>
                <a:lnTo>
                  <a:pt x="69214" y="75946"/>
                </a:lnTo>
                <a:lnTo>
                  <a:pt x="62357" y="73660"/>
                </a:lnTo>
                <a:lnTo>
                  <a:pt x="51435" y="70865"/>
                </a:lnTo>
                <a:lnTo>
                  <a:pt x="36091" y="66739"/>
                </a:lnTo>
                <a:lnTo>
                  <a:pt x="24940" y="63039"/>
                </a:lnTo>
                <a:lnTo>
                  <a:pt x="20700" y="61213"/>
                </a:lnTo>
                <a:lnTo>
                  <a:pt x="15112" y="58547"/>
                </a:lnTo>
                <a:lnTo>
                  <a:pt x="10795" y="54737"/>
                </a:lnTo>
                <a:lnTo>
                  <a:pt x="7747" y="50037"/>
                </a:lnTo>
                <a:lnTo>
                  <a:pt x="4825" y="45212"/>
                </a:lnTo>
                <a:lnTo>
                  <a:pt x="3428" y="39877"/>
                </a:lnTo>
                <a:lnTo>
                  <a:pt x="3428" y="34036"/>
                </a:lnTo>
                <a:lnTo>
                  <a:pt x="3428" y="28828"/>
                </a:lnTo>
                <a:lnTo>
                  <a:pt x="4572" y="23875"/>
                </a:lnTo>
                <a:lnTo>
                  <a:pt x="6985" y="19430"/>
                </a:lnTo>
                <a:lnTo>
                  <a:pt x="9398" y="14859"/>
                </a:lnTo>
                <a:lnTo>
                  <a:pt x="12700" y="11175"/>
                </a:lnTo>
                <a:lnTo>
                  <a:pt x="16890" y="8254"/>
                </a:lnTo>
                <a:lnTo>
                  <a:pt x="20065" y="5841"/>
                </a:lnTo>
                <a:lnTo>
                  <a:pt x="24257" y="3937"/>
                </a:lnTo>
                <a:lnTo>
                  <a:pt x="29717" y="2286"/>
                </a:lnTo>
                <a:lnTo>
                  <a:pt x="35051" y="762"/>
                </a:lnTo>
                <a:lnTo>
                  <a:pt x="40893" y="0"/>
                </a:lnTo>
                <a:lnTo>
                  <a:pt x="4698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10069" y="2436367"/>
            <a:ext cx="128650" cy="166370"/>
          </a:xfrm>
          <a:custGeom>
            <a:avLst/>
            <a:gdLst/>
            <a:ahLst/>
            <a:cxnLst/>
            <a:rect l="l" t="t" r="r" b="b"/>
            <a:pathLst>
              <a:path w="128650" h="166370">
                <a:moveTo>
                  <a:pt x="0" y="0"/>
                </a:moveTo>
                <a:lnTo>
                  <a:pt x="21589" y="0"/>
                </a:lnTo>
                <a:lnTo>
                  <a:pt x="21589" y="94361"/>
                </a:lnTo>
                <a:lnTo>
                  <a:pt x="22213" y="109666"/>
                </a:lnTo>
                <a:lnTo>
                  <a:pt x="24115" y="121332"/>
                </a:lnTo>
                <a:lnTo>
                  <a:pt x="28193" y="132587"/>
                </a:lnTo>
                <a:lnTo>
                  <a:pt x="32765" y="137668"/>
                </a:lnTo>
                <a:lnTo>
                  <a:pt x="39115" y="141351"/>
                </a:lnTo>
                <a:lnTo>
                  <a:pt x="45592" y="145034"/>
                </a:lnTo>
                <a:lnTo>
                  <a:pt x="53466" y="146812"/>
                </a:lnTo>
                <a:lnTo>
                  <a:pt x="62737" y="146812"/>
                </a:lnTo>
                <a:lnTo>
                  <a:pt x="78034" y="145456"/>
                </a:lnTo>
                <a:lnTo>
                  <a:pt x="89799" y="141368"/>
                </a:lnTo>
                <a:lnTo>
                  <a:pt x="96773" y="136017"/>
                </a:lnTo>
                <a:lnTo>
                  <a:pt x="101938" y="127843"/>
                </a:lnTo>
                <a:lnTo>
                  <a:pt x="105270" y="116173"/>
                </a:lnTo>
                <a:lnTo>
                  <a:pt x="106810" y="100987"/>
                </a:lnTo>
                <a:lnTo>
                  <a:pt x="106933" y="94361"/>
                </a:lnTo>
                <a:lnTo>
                  <a:pt x="106933" y="0"/>
                </a:lnTo>
                <a:lnTo>
                  <a:pt x="128650" y="0"/>
                </a:lnTo>
                <a:lnTo>
                  <a:pt x="128650" y="94487"/>
                </a:lnTo>
                <a:lnTo>
                  <a:pt x="128064" y="109257"/>
                </a:lnTo>
                <a:lnTo>
                  <a:pt x="126323" y="121955"/>
                </a:lnTo>
                <a:lnTo>
                  <a:pt x="123451" y="132555"/>
                </a:lnTo>
                <a:lnTo>
                  <a:pt x="117020" y="144638"/>
                </a:lnTo>
                <a:lnTo>
                  <a:pt x="107923" y="153764"/>
                </a:lnTo>
                <a:lnTo>
                  <a:pt x="102869" y="157226"/>
                </a:lnTo>
                <a:lnTo>
                  <a:pt x="92528" y="162180"/>
                </a:lnTo>
                <a:lnTo>
                  <a:pt x="80248" y="165225"/>
                </a:lnTo>
                <a:lnTo>
                  <a:pt x="66083" y="166361"/>
                </a:lnTo>
                <a:lnTo>
                  <a:pt x="64642" y="166370"/>
                </a:lnTo>
                <a:lnTo>
                  <a:pt x="50404" y="165499"/>
                </a:lnTo>
                <a:lnTo>
                  <a:pt x="37943" y="162907"/>
                </a:lnTo>
                <a:lnTo>
                  <a:pt x="27286" y="158620"/>
                </a:lnTo>
                <a:lnTo>
                  <a:pt x="16491" y="150786"/>
                </a:lnTo>
                <a:lnTo>
                  <a:pt x="8764" y="140724"/>
                </a:lnTo>
                <a:lnTo>
                  <a:pt x="6222" y="135509"/>
                </a:lnTo>
                <a:lnTo>
                  <a:pt x="2977" y="125264"/>
                </a:lnTo>
                <a:lnTo>
                  <a:pt x="924" y="112970"/>
                </a:lnTo>
                <a:lnTo>
                  <a:pt x="40" y="98650"/>
                </a:lnTo>
                <a:lnTo>
                  <a:pt x="0" y="9448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80350" y="2435605"/>
            <a:ext cx="108330" cy="164338"/>
          </a:xfrm>
          <a:custGeom>
            <a:avLst/>
            <a:gdLst/>
            <a:ahLst/>
            <a:cxnLst/>
            <a:rect l="l" t="t" r="r" b="b"/>
            <a:pathLst>
              <a:path w="108330" h="164338">
                <a:moveTo>
                  <a:pt x="57150" y="0"/>
                </a:moveTo>
                <a:lnTo>
                  <a:pt x="71247" y="1373"/>
                </a:lnTo>
                <a:lnTo>
                  <a:pt x="83344" y="5462"/>
                </a:lnTo>
                <a:lnTo>
                  <a:pt x="93415" y="12213"/>
                </a:lnTo>
                <a:lnTo>
                  <a:pt x="102478" y="23368"/>
                </a:lnTo>
                <a:lnTo>
                  <a:pt x="107018" y="35246"/>
                </a:lnTo>
                <a:lnTo>
                  <a:pt x="108076" y="45466"/>
                </a:lnTo>
                <a:lnTo>
                  <a:pt x="108076" y="52070"/>
                </a:lnTo>
                <a:lnTo>
                  <a:pt x="106807" y="58420"/>
                </a:lnTo>
                <a:lnTo>
                  <a:pt x="104139" y="64770"/>
                </a:lnTo>
                <a:lnTo>
                  <a:pt x="101473" y="71120"/>
                </a:lnTo>
                <a:lnTo>
                  <a:pt x="97027" y="77724"/>
                </a:lnTo>
                <a:lnTo>
                  <a:pt x="90804" y="84709"/>
                </a:lnTo>
                <a:lnTo>
                  <a:pt x="84077" y="91713"/>
                </a:lnTo>
                <a:lnTo>
                  <a:pt x="75128" y="100138"/>
                </a:lnTo>
                <a:lnTo>
                  <a:pt x="63996" y="109963"/>
                </a:lnTo>
                <a:lnTo>
                  <a:pt x="59816" y="113538"/>
                </a:lnTo>
                <a:lnTo>
                  <a:pt x="47176" y="124350"/>
                </a:lnTo>
                <a:lnTo>
                  <a:pt x="38872" y="131846"/>
                </a:lnTo>
                <a:lnTo>
                  <a:pt x="36575" y="134112"/>
                </a:lnTo>
                <a:lnTo>
                  <a:pt x="33147" y="137795"/>
                </a:lnTo>
                <a:lnTo>
                  <a:pt x="30352" y="141351"/>
                </a:lnTo>
                <a:lnTo>
                  <a:pt x="28066" y="145034"/>
                </a:lnTo>
                <a:lnTo>
                  <a:pt x="108330" y="145034"/>
                </a:lnTo>
                <a:lnTo>
                  <a:pt x="108330" y="164338"/>
                </a:lnTo>
                <a:lnTo>
                  <a:pt x="126" y="164338"/>
                </a:lnTo>
                <a:lnTo>
                  <a:pt x="0" y="159512"/>
                </a:lnTo>
                <a:lnTo>
                  <a:pt x="762" y="154813"/>
                </a:lnTo>
                <a:lnTo>
                  <a:pt x="2539" y="150368"/>
                </a:lnTo>
                <a:lnTo>
                  <a:pt x="7901" y="139421"/>
                </a:lnTo>
                <a:lnTo>
                  <a:pt x="15748" y="128651"/>
                </a:lnTo>
                <a:lnTo>
                  <a:pt x="23168" y="120637"/>
                </a:lnTo>
                <a:lnTo>
                  <a:pt x="32566" y="111870"/>
                </a:lnTo>
                <a:lnTo>
                  <a:pt x="42037" y="103886"/>
                </a:lnTo>
                <a:lnTo>
                  <a:pt x="54470" y="93352"/>
                </a:lnTo>
                <a:lnTo>
                  <a:pt x="64681" y="83998"/>
                </a:lnTo>
                <a:lnTo>
                  <a:pt x="72658" y="75821"/>
                </a:lnTo>
                <a:lnTo>
                  <a:pt x="78104" y="69215"/>
                </a:lnTo>
                <a:lnTo>
                  <a:pt x="85025" y="57039"/>
                </a:lnTo>
                <a:lnTo>
                  <a:pt x="87497" y="45498"/>
                </a:lnTo>
                <a:lnTo>
                  <a:pt x="87502" y="44958"/>
                </a:lnTo>
                <a:lnTo>
                  <a:pt x="87502" y="37084"/>
                </a:lnTo>
                <a:lnTo>
                  <a:pt x="84582" y="30353"/>
                </a:lnTo>
                <a:lnTo>
                  <a:pt x="78994" y="24892"/>
                </a:lnTo>
                <a:lnTo>
                  <a:pt x="73278" y="19431"/>
                </a:lnTo>
                <a:lnTo>
                  <a:pt x="65786" y="16637"/>
                </a:lnTo>
                <a:lnTo>
                  <a:pt x="56641" y="16637"/>
                </a:lnTo>
                <a:lnTo>
                  <a:pt x="46989" y="16637"/>
                </a:lnTo>
                <a:lnTo>
                  <a:pt x="39242" y="19558"/>
                </a:lnTo>
                <a:lnTo>
                  <a:pt x="33400" y="25400"/>
                </a:lnTo>
                <a:lnTo>
                  <a:pt x="26970" y="35622"/>
                </a:lnTo>
                <a:lnTo>
                  <a:pt x="24642" y="49203"/>
                </a:lnTo>
                <a:lnTo>
                  <a:pt x="24637" y="49530"/>
                </a:lnTo>
                <a:lnTo>
                  <a:pt x="3937" y="47371"/>
                </a:lnTo>
                <a:lnTo>
                  <a:pt x="6646" y="33382"/>
                </a:lnTo>
                <a:lnTo>
                  <a:pt x="11822" y="21752"/>
                </a:lnTo>
                <a:lnTo>
                  <a:pt x="19547" y="12534"/>
                </a:lnTo>
                <a:lnTo>
                  <a:pt x="29930" y="5565"/>
                </a:lnTo>
                <a:lnTo>
                  <a:pt x="41897" y="1504"/>
                </a:lnTo>
                <a:lnTo>
                  <a:pt x="55891" y="8"/>
                </a:lnTo>
                <a:lnTo>
                  <a:pt x="5715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10962" y="182956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96362" y="3810762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304800"/>
                </a:moveTo>
                <a:lnTo>
                  <a:pt x="2146" y="329790"/>
                </a:lnTo>
                <a:lnTo>
                  <a:pt x="8476" y="354225"/>
                </a:lnTo>
                <a:lnTo>
                  <a:pt x="33015" y="401116"/>
                </a:lnTo>
                <a:lnTo>
                  <a:pt x="72286" y="444846"/>
                </a:lnTo>
                <a:lnTo>
                  <a:pt x="124955" y="484784"/>
                </a:lnTo>
                <a:lnTo>
                  <a:pt x="189690" y="520303"/>
                </a:lnTo>
                <a:lnTo>
                  <a:pt x="226165" y="536208"/>
                </a:lnTo>
                <a:lnTo>
                  <a:pt x="265157" y="550773"/>
                </a:lnTo>
                <a:lnTo>
                  <a:pt x="306499" y="563919"/>
                </a:lnTo>
                <a:lnTo>
                  <a:pt x="350025" y="575567"/>
                </a:lnTo>
                <a:lnTo>
                  <a:pt x="395567" y="585638"/>
                </a:lnTo>
                <a:lnTo>
                  <a:pt x="442959" y="594055"/>
                </a:lnTo>
                <a:lnTo>
                  <a:pt x="492035" y="600738"/>
                </a:lnTo>
                <a:lnTo>
                  <a:pt x="542628" y="605609"/>
                </a:lnTo>
                <a:lnTo>
                  <a:pt x="594572" y="608589"/>
                </a:lnTo>
                <a:lnTo>
                  <a:pt x="647700" y="609600"/>
                </a:lnTo>
                <a:lnTo>
                  <a:pt x="700827" y="608589"/>
                </a:lnTo>
                <a:lnTo>
                  <a:pt x="752771" y="605609"/>
                </a:lnTo>
                <a:lnTo>
                  <a:pt x="803364" y="600738"/>
                </a:lnTo>
                <a:lnTo>
                  <a:pt x="852440" y="594055"/>
                </a:lnTo>
                <a:lnTo>
                  <a:pt x="899832" y="585638"/>
                </a:lnTo>
                <a:lnTo>
                  <a:pt x="945374" y="575567"/>
                </a:lnTo>
                <a:lnTo>
                  <a:pt x="988900" y="563919"/>
                </a:lnTo>
                <a:lnTo>
                  <a:pt x="1030242" y="550773"/>
                </a:lnTo>
                <a:lnTo>
                  <a:pt x="1069234" y="536208"/>
                </a:lnTo>
                <a:lnTo>
                  <a:pt x="1105709" y="520303"/>
                </a:lnTo>
                <a:lnTo>
                  <a:pt x="1170444" y="484784"/>
                </a:lnTo>
                <a:lnTo>
                  <a:pt x="1223113" y="444846"/>
                </a:lnTo>
                <a:lnTo>
                  <a:pt x="1262384" y="401116"/>
                </a:lnTo>
                <a:lnTo>
                  <a:pt x="1286923" y="354225"/>
                </a:lnTo>
                <a:lnTo>
                  <a:pt x="1295400" y="304800"/>
                </a:lnTo>
                <a:lnTo>
                  <a:pt x="1293253" y="279809"/>
                </a:lnTo>
                <a:lnTo>
                  <a:pt x="1276578" y="231572"/>
                </a:lnTo>
                <a:lnTo>
                  <a:pt x="1244506" y="186183"/>
                </a:lnTo>
                <a:lnTo>
                  <a:pt x="1198370" y="144271"/>
                </a:lnTo>
                <a:lnTo>
                  <a:pt x="1139501" y="106464"/>
                </a:lnTo>
                <a:lnTo>
                  <a:pt x="1069234" y="73391"/>
                </a:lnTo>
                <a:lnTo>
                  <a:pt x="1030242" y="58826"/>
                </a:lnTo>
                <a:lnTo>
                  <a:pt x="988900" y="45680"/>
                </a:lnTo>
                <a:lnTo>
                  <a:pt x="945374" y="34032"/>
                </a:lnTo>
                <a:lnTo>
                  <a:pt x="899832" y="23961"/>
                </a:lnTo>
                <a:lnTo>
                  <a:pt x="852440" y="15544"/>
                </a:lnTo>
                <a:lnTo>
                  <a:pt x="803364" y="8861"/>
                </a:lnTo>
                <a:lnTo>
                  <a:pt x="752771" y="3990"/>
                </a:lnTo>
                <a:lnTo>
                  <a:pt x="700827" y="1010"/>
                </a:lnTo>
                <a:lnTo>
                  <a:pt x="647700" y="0"/>
                </a:lnTo>
                <a:lnTo>
                  <a:pt x="594572" y="1010"/>
                </a:lnTo>
                <a:lnTo>
                  <a:pt x="542628" y="3990"/>
                </a:lnTo>
                <a:lnTo>
                  <a:pt x="492035" y="8861"/>
                </a:lnTo>
                <a:lnTo>
                  <a:pt x="442959" y="15544"/>
                </a:lnTo>
                <a:lnTo>
                  <a:pt x="395567" y="23961"/>
                </a:lnTo>
                <a:lnTo>
                  <a:pt x="350025" y="34032"/>
                </a:lnTo>
                <a:lnTo>
                  <a:pt x="306499" y="45680"/>
                </a:lnTo>
                <a:lnTo>
                  <a:pt x="265157" y="58826"/>
                </a:lnTo>
                <a:lnTo>
                  <a:pt x="226165" y="73391"/>
                </a:lnTo>
                <a:lnTo>
                  <a:pt x="189690" y="89296"/>
                </a:lnTo>
                <a:lnTo>
                  <a:pt x="124955" y="124815"/>
                </a:lnTo>
                <a:lnTo>
                  <a:pt x="72286" y="164753"/>
                </a:lnTo>
                <a:lnTo>
                  <a:pt x="33015" y="208483"/>
                </a:lnTo>
                <a:lnTo>
                  <a:pt x="8476" y="255374"/>
                </a:lnTo>
                <a:lnTo>
                  <a:pt x="2146" y="279809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96362" y="3810762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304800"/>
                </a:moveTo>
                <a:lnTo>
                  <a:pt x="8476" y="255374"/>
                </a:lnTo>
                <a:lnTo>
                  <a:pt x="33015" y="208483"/>
                </a:lnTo>
                <a:lnTo>
                  <a:pt x="72286" y="164753"/>
                </a:lnTo>
                <a:lnTo>
                  <a:pt x="124955" y="124815"/>
                </a:lnTo>
                <a:lnTo>
                  <a:pt x="189690" y="89296"/>
                </a:lnTo>
                <a:lnTo>
                  <a:pt x="226165" y="73391"/>
                </a:lnTo>
                <a:lnTo>
                  <a:pt x="265157" y="58826"/>
                </a:lnTo>
                <a:lnTo>
                  <a:pt x="306499" y="45680"/>
                </a:lnTo>
                <a:lnTo>
                  <a:pt x="350025" y="34032"/>
                </a:lnTo>
                <a:lnTo>
                  <a:pt x="395567" y="23961"/>
                </a:lnTo>
                <a:lnTo>
                  <a:pt x="442959" y="15544"/>
                </a:lnTo>
                <a:lnTo>
                  <a:pt x="492035" y="8861"/>
                </a:lnTo>
                <a:lnTo>
                  <a:pt x="542628" y="3990"/>
                </a:lnTo>
                <a:lnTo>
                  <a:pt x="594572" y="1010"/>
                </a:lnTo>
                <a:lnTo>
                  <a:pt x="647700" y="0"/>
                </a:lnTo>
                <a:lnTo>
                  <a:pt x="700827" y="1010"/>
                </a:lnTo>
                <a:lnTo>
                  <a:pt x="752771" y="3990"/>
                </a:lnTo>
                <a:lnTo>
                  <a:pt x="803364" y="8861"/>
                </a:lnTo>
                <a:lnTo>
                  <a:pt x="852440" y="15544"/>
                </a:lnTo>
                <a:lnTo>
                  <a:pt x="899832" y="23961"/>
                </a:lnTo>
                <a:lnTo>
                  <a:pt x="945374" y="34032"/>
                </a:lnTo>
                <a:lnTo>
                  <a:pt x="988900" y="45680"/>
                </a:lnTo>
                <a:lnTo>
                  <a:pt x="1030242" y="58826"/>
                </a:lnTo>
                <a:lnTo>
                  <a:pt x="1069234" y="73391"/>
                </a:lnTo>
                <a:lnTo>
                  <a:pt x="1105709" y="89296"/>
                </a:lnTo>
                <a:lnTo>
                  <a:pt x="1170444" y="124815"/>
                </a:lnTo>
                <a:lnTo>
                  <a:pt x="1223113" y="164753"/>
                </a:lnTo>
                <a:lnTo>
                  <a:pt x="1262384" y="208483"/>
                </a:lnTo>
                <a:lnTo>
                  <a:pt x="1286923" y="255374"/>
                </a:lnTo>
                <a:lnTo>
                  <a:pt x="1295400" y="304800"/>
                </a:lnTo>
                <a:lnTo>
                  <a:pt x="1293253" y="329790"/>
                </a:lnTo>
                <a:lnTo>
                  <a:pt x="1276578" y="378027"/>
                </a:lnTo>
                <a:lnTo>
                  <a:pt x="1244506" y="423416"/>
                </a:lnTo>
                <a:lnTo>
                  <a:pt x="1198370" y="465328"/>
                </a:lnTo>
                <a:lnTo>
                  <a:pt x="1139501" y="503135"/>
                </a:lnTo>
                <a:lnTo>
                  <a:pt x="1069234" y="536208"/>
                </a:lnTo>
                <a:lnTo>
                  <a:pt x="1030242" y="550773"/>
                </a:lnTo>
                <a:lnTo>
                  <a:pt x="988900" y="563919"/>
                </a:lnTo>
                <a:lnTo>
                  <a:pt x="945374" y="575567"/>
                </a:lnTo>
                <a:lnTo>
                  <a:pt x="899832" y="585638"/>
                </a:lnTo>
                <a:lnTo>
                  <a:pt x="852440" y="594055"/>
                </a:lnTo>
                <a:lnTo>
                  <a:pt x="803364" y="600738"/>
                </a:lnTo>
                <a:lnTo>
                  <a:pt x="752771" y="605609"/>
                </a:lnTo>
                <a:lnTo>
                  <a:pt x="700827" y="608589"/>
                </a:lnTo>
                <a:lnTo>
                  <a:pt x="647700" y="609600"/>
                </a:lnTo>
                <a:lnTo>
                  <a:pt x="594572" y="608589"/>
                </a:lnTo>
                <a:lnTo>
                  <a:pt x="542628" y="605609"/>
                </a:lnTo>
                <a:lnTo>
                  <a:pt x="492035" y="600738"/>
                </a:lnTo>
                <a:lnTo>
                  <a:pt x="442959" y="594055"/>
                </a:lnTo>
                <a:lnTo>
                  <a:pt x="395567" y="585638"/>
                </a:lnTo>
                <a:lnTo>
                  <a:pt x="350025" y="575567"/>
                </a:lnTo>
                <a:lnTo>
                  <a:pt x="306499" y="563919"/>
                </a:lnTo>
                <a:lnTo>
                  <a:pt x="265157" y="550773"/>
                </a:lnTo>
                <a:lnTo>
                  <a:pt x="226165" y="536208"/>
                </a:lnTo>
                <a:lnTo>
                  <a:pt x="189690" y="520303"/>
                </a:lnTo>
                <a:lnTo>
                  <a:pt x="124955" y="484784"/>
                </a:lnTo>
                <a:lnTo>
                  <a:pt x="72286" y="444846"/>
                </a:lnTo>
                <a:lnTo>
                  <a:pt x="33015" y="401116"/>
                </a:lnTo>
                <a:lnTo>
                  <a:pt x="8476" y="354225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2762" y="388696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72762" y="388696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76672" y="4081790"/>
            <a:ext cx="23240" cy="46056"/>
          </a:xfrm>
          <a:custGeom>
            <a:avLst/>
            <a:gdLst/>
            <a:ahLst/>
            <a:cxnLst/>
            <a:rect l="l" t="t" r="r" b="b"/>
            <a:pathLst>
              <a:path w="23240" h="46056">
                <a:moveTo>
                  <a:pt x="0" y="13705"/>
                </a:moveTo>
                <a:lnTo>
                  <a:pt x="6606" y="46056"/>
                </a:lnTo>
                <a:lnTo>
                  <a:pt x="9880" y="33068"/>
                </a:lnTo>
                <a:lnTo>
                  <a:pt x="16890" y="22976"/>
                </a:lnTo>
                <a:lnTo>
                  <a:pt x="23240" y="16753"/>
                </a:lnTo>
                <a:lnTo>
                  <a:pt x="21262" y="0"/>
                </a:lnTo>
                <a:lnTo>
                  <a:pt x="9843" y="5418"/>
                </a:lnTo>
                <a:lnTo>
                  <a:pt x="0" y="13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61304" y="40789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31750" y="96900"/>
                </a:moveTo>
                <a:lnTo>
                  <a:pt x="28107" y="92361"/>
                </a:lnTo>
                <a:lnTo>
                  <a:pt x="23008" y="81152"/>
                </a:lnTo>
                <a:lnTo>
                  <a:pt x="20700" y="67056"/>
                </a:lnTo>
                <a:lnTo>
                  <a:pt x="109093" y="67056"/>
                </a:lnTo>
                <a:lnTo>
                  <a:pt x="109220" y="61721"/>
                </a:lnTo>
                <a:lnTo>
                  <a:pt x="108587" y="50129"/>
                </a:lnTo>
                <a:lnTo>
                  <a:pt x="105913" y="36934"/>
                </a:lnTo>
                <a:lnTo>
                  <a:pt x="101134" y="25610"/>
                </a:lnTo>
                <a:lnTo>
                  <a:pt x="94234" y="16128"/>
                </a:lnTo>
                <a:lnTo>
                  <a:pt x="91311" y="13214"/>
                </a:lnTo>
                <a:lnTo>
                  <a:pt x="80928" y="5859"/>
                </a:lnTo>
                <a:lnTo>
                  <a:pt x="68948" y="1461"/>
                </a:lnTo>
                <a:lnTo>
                  <a:pt x="55372" y="0"/>
                </a:lnTo>
                <a:lnTo>
                  <a:pt x="49622" y="234"/>
                </a:lnTo>
                <a:lnTo>
                  <a:pt x="36629" y="2804"/>
                </a:lnTo>
                <a:lnTo>
                  <a:pt x="38608" y="19557"/>
                </a:lnTo>
                <a:lnTo>
                  <a:pt x="46355" y="16509"/>
                </a:lnTo>
                <a:lnTo>
                  <a:pt x="57864" y="16573"/>
                </a:lnTo>
                <a:lnTo>
                  <a:pt x="70371" y="19828"/>
                </a:lnTo>
                <a:lnTo>
                  <a:pt x="80518" y="28066"/>
                </a:lnTo>
                <a:lnTo>
                  <a:pt x="84582" y="33019"/>
                </a:lnTo>
                <a:lnTo>
                  <a:pt x="87122" y="40512"/>
                </a:lnTo>
                <a:lnTo>
                  <a:pt x="88011" y="50545"/>
                </a:lnTo>
                <a:lnTo>
                  <a:pt x="21844" y="50545"/>
                </a:lnTo>
                <a:lnTo>
                  <a:pt x="21973" y="48861"/>
                </a:lnTo>
                <a:lnTo>
                  <a:pt x="15367" y="16509"/>
                </a:lnTo>
                <a:lnTo>
                  <a:pt x="9336" y="24374"/>
                </a:lnTo>
                <a:lnTo>
                  <a:pt x="4140" y="35378"/>
                </a:lnTo>
                <a:lnTo>
                  <a:pt x="1032" y="48213"/>
                </a:lnTo>
                <a:lnTo>
                  <a:pt x="0" y="62864"/>
                </a:lnTo>
                <a:lnTo>
                  <a:pt x="593" y="73792"/>
                </a:lnTo>
                <a:lnTo>
                  <a:pt x="3294" y="86990"/>
                </a:lnTo>
                <a:lnTo>
                  <a:pt x="8176" y="98333"/>
                </a:lnTo>
                <a:lnTo>
                  <a:pt x="15240" y="107822"/>
                </a:lnTo>
                <a:lnTo>
                  <a:pt x="19694" y="111971"/>
                </a:lnTo>
                <a:lnTo>
                  <a:pt x="30179" y="118556"/>
                </a:lnTo>
                <a:lnTo>
                  <a:pt x="42446" y="122507"/>
                </a:lnTo>
                <a:lnTo>
                  <a:pt x="56515" y="123825"/>
                </a:lnTo>
                <a:lnTo>
                  <a:pt x="67532" y="123035"/>
                </a:lnTo>
                <a:lnTo>
                  <a:pt x="79912" y="119723"/>
                </a:lnTo>
                <a:lnTo>
                  <a:pt x="90424" y="113791"/>
                </a:lnTo>
                <a:lnTo>
                  <a:pt x="96382" y="108421"/>
                </a:lnTo>
                <a:lnTo>
                  <a:pt x="103672" y="98157"/>
                </a:lnTo>
                <a:lnTo>
                  <a:pt x="108585" y="85597"/>
                </a:lnTo>
                <a:lnTo>
                  <a:pt x="87884" y="82931"/>
                </a:lnTo>
                <a:lnTo>
                  <a:pt x="84836" y="91439"/>
                </a:lnTo>
                <a:lnTo>
                  <a:pt x="80645" y="97662"/>
                </a:lnTo>
                <a:lnTo>
                  <a:pt x="75437" y="101472"/>
                </a:lnTo>
                <a:lnTo>
                  <a:pt x="70231" y="105409"/>
                </a:lnTo>
                <a:lnTo>
                  <a:pt x="64008" y="107314"/>
                </a:lnTo>
                <a:lnTo>
                  <a:pt x="54915" y="107279"/>
                </a:lnTo>
                <a:lnTo>
                  <a:pt x="42280" y="104413"/>
                </a:lnTo>
                <a:lnTo>
                  <a:pt x="31750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57266" y="40789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0" y="61849"/>
                </a:moveTo>
                <a:lnTo>
                  <a:pt x="699" y="74085"/>
                </a:lnTo>
                <a:lnTo>
                  <a:pt x="3466" y="87295"/>
                </a:lnTo>
                <a:lnTo>
                  <a:pt x="8351" y="98546"/>
                </a:lnTo>
                <a:lnTo>
                  <a:pt x="15367" y="107822"/>
                </a:lnTo>
                <a:lnTo>
                  <a:pt x="19106" y="111380"/>
                </a:lnTo>
                <a:lnTo>
                  <a:pt x="21840" y="76665"/>
                </a:lnTo>
                <a:lnTo>
                  <a:pt x="20574" y="61849"/>
                </a:lnTo>
                <a:lnTo>
                  <a:pt x="21376" y="49862"/>
                </a:lnTo>
                <a:lnTo>
                  <a:pt x="24691" y="37359"/>
                </a:lnTo>
                <a:lnTo>
                  <a:pt x="30607" y="27812"/>
                </a:lnTo>
                <a:lnTo>
                  <a:pt x="42654" y="18963"/>
                </a:lnTo>
                <a:lnTo>
                  <a:pt x="55499" y="16509"/>
                </a:lnTo>
                <a:lnTo>
                  <a:pt x="57634" y="16570"/>
                </a:lnTo>
                <a:lnTo>
                  <a:pt x="70083" y="19797"/>
                </a:lnTo>
                <a:lnTo>
                  <a:pt x="80391" y="27939"/>
                </a:lnTo>
                <a:lnTo>
                  <a:pt x="85028" y="34785"/>
                </a:lnTo>
                <a:lnTo>
                  <a:pt x="89062" y="46588"/>
                </a:lnTo>
                <a:lnTo>
                  <a:pt x="90424" y="61213"/>
                </a:lnTo>
                <a:lnTo>
                  <a:pt x="89551" y="73972"/>
                </a:lnTo>
                <a:lnTo>
                  <a:pt x="86228" y="86435"/>
                </a:lnTo>
                <a:lnTo>
                  <a:pt x="80391" y="95884"/>
                </a:lnTo>
                <a:lnTo>
                  <a:pt x="68320" y="104857"/>
                </a:lnTo>
                <a:lnTo>
                  <a:pt x="55499" y="107314"/>
                </a:lnTo>
                <a:lnTo>
                  <a:pt x="53391" y="107257"/>
                </a:lnTo>
                <a:lnTo>
                  <a:pt x="40892" y="104057"/>
                </a:lnTo>
                <a:lnTo>
                  <a:pt x="30607" y="96012"/>
                </a:lnTo>
                <a:lnTo>
                  <a:pt x="41736" y="122442"/>
                </a:lnTo>
                <a:lnTo>
                  <a:pt x="55499" y="123825"/>
                </a:lnTo>
                <a:lnTo>
                  <a:pt x="59879" y="123679"/>
                </a:lnTo>
                <a:lnTo>
                  <a:pt x="72491" y="121465"/>
                </a:lnTo>
                <a:lnTo>
                  <a:pt x="84200" y="116586"/>
                </a:lnTo>
                <a:lnTo>
                  <a:pt x="96796" y="106739"/>
                </a:lnTo>
                <a:lnTo>
                  <a:pt x="104140" y="96265"/>
                </a:lnTo>
                <a:lnTo>
                  <a:pt x="107715" y="87227"/>
                </a:lnTo>
                <a:lnTo>
                  <a:pt x="110177" y="74868"/>
                </a:lnTo>
                <a:lnTo>
                  <a:pt x="110998" y="60197"/>
                </a:lnTo>
                <a:lnTo>
                  <a:pt x="110466" y="50107"/>
                </a:lnTo>
                <a:lnTo>
                  <a:pt x="107781" y="36945"/>
                </a:lnTo>
                <a:lnTo>
                  <a:pt x="102804" y="25577"/>
                </a:lnTo>
                <a:lnTo>
                  <a:pt x="95504" y="16001"/>
                </a:lnTo>
                <a:lnTo>
                  <a:pt x="91809" y="12512"/>
                </a:lnTo>
                <a:lnTo>
                  <a:pt x="81295" y="5561"/>
                </a:lnTo>
                <a:lnTo>
                  <a:pt x="69191" y="1390"/>
                </a:lnTo>
                <a:lnTo>
                  <a:pt x="55499" y="0"/>
                </a:lnTo>
                <a:lnTo>
                  <a:pt x="54014" y="15"/>
                </a:lnTo>
                <a:lnTo>
                  <a:pt x="40726" y="1647"/>
                </a:lnTo>
                <a:lnTo>
                  <a:pt x="28808" y="5994"/>
                </a:lnTo>
                <a:lnTo>
                  <a:pt x="18287" y="13081"/>
                </a:lnTo>
                <a:lnTo>
                  <a:pt x="9785" y="22807"/>
                </a:lnTo>
                <a:lnTo>
                  <a:pt x="4349" y="33782"/>
                </a:lnTo>
                <a:lnTo>
                  <a:pt x="1087" y="46796"/>
                </a:lnTo>
                <a:lnTo>
                  <a:pt x="0" y="6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76373" y="4155651"/>
            <a:ext cx="22630" cy="45776"/>
          </a:xfrm>
          <a:custGeom>
            <a:avLst/>
            <a:gdLst/>
            <a:ahLst/>
            <a:cxnLst/>
            <a:rect l="l" t="t" r="r" b="b"/>
            <a:pathLst>
              <a:path w="22630" h="45776">
                <a:moveTo>
                  <a:pt x="10486" y="41628"/>
                </a:moveTo>
                <a:lnTo>
                  <a:pt x="22630" y="45776"/>
                </a:lnTo>
                <a:lnTo>
                  <a:pt x="11500" y="19346"/>
                </a:lnTo>
                <a:lnTo>
                  <a:pt x="6555" y="11880"/>
                </a:lnTo>
                <a:lnTo>
                  <a:pt x="2733" y="0"/>
                </a:lnTo>
                <a:lnTo>
                  <a:pt x="0" y="34715"/>
                </a:lnTo>
                <a:lnTo>
                  <a:pt x="10486" y="4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69420" y="4078987"/>
            <a:ext cx="29652" cy="20193"/>
          </a:xfrm>
          <a:custGeom>
            <a:avLst/>
            <a:gdLst/>
            <a:ahLst/>
            <a:cxnLst/>
            <a:rect l="l" t="t" r="r" b="b"/>
            <a:pathLst>
              <a:path w="29652" h="20192">
                <a:moveTo>
                  <a:pt x="22034" y="0"/>
                </a:moveTo>
                <a:lnTo>
                  <a:pt x="12706" y="44"/>
                </a:lnTo>
                <a:lnTo>
                  <a:pt x="0" y="2206"/>
                </a:lnTo>
                <a:lnTo>
                  <a:pt x="444" y="20193"/>
                </a:lnTo>
                <a:lnTo>
                  <a:pt x="7937" y="16509"/>
                </a:lnTo>
                <a:lnTo>
                  <a:pt x="17236" y="16512"/>
                </a:lnTo>
                <a:lnTo>
                  <a:pt x="29652" y="19453"/>
                </a:lnTo>
                <a:lnTo>
                  <a:pt x="28384" y="1396"/>
                </a:lnTo>
                <a:lnTo>
                  <a:pt x="22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34305" y="4036569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0" y="104393"/>
                </a:moveTo>
                <a:lnTo>
                  <a:pt x="336" y="112498"/>
                </a:lnTo>
                <a:lnTo>
                  <a:pt x="2441" y="125186"/>
                </a:lnTo>
                <a:lnTo>
                  <a:pt x="6477" y="136651"/>
                </a:lnTo>
                <a:lnTo>
                  <a:pt x="7984" y="139667"/>
                </a:lnTo>
                <a:lnTo>
                  <a:pt x="15392" y="150294"/>
                </a:lnTo>
                <a:lnTo>
                  <a:pt x="24892" y="158495"/>
                </a:lnTo>
                <a:lnTo>
                  <a:pt x="38187" y="164564"/>
                </a:lnTo>
                <a:lnTo>
                  <a:pt x="50927" y="166242"/>
                </a:lnTo>
                <a:lnTo>
                  <a:pt x="63990" y="164402"/>
                </a:lnTo>
                <a:lnTo>
                  <a:pt x="75252" y="158529"/>
                </a:lnTo>
                <a:lnTo>
                  <a:pt x="84074" y="148589"/>
                </a:lnTo>
                <a:lnTo>
                  <a:pt x="84074" y="163575"/>
                </a:lnTo>
                <a:lnTo>
                  <a:pt x="102743" y="163575"/>
                </a:lnTo>
                <a:lnTo>
                  <a:pt x="102743" y="0"/>
                </a:lnTo>
                <a:lnTo>
                  <a:pt x="82804" y="0"/>
                </a:lnTo>
                <a:lnTo>
                  <a:pt x="82804" y="58673"/>
                </a:lnTo>
                <a:lnTo>
                  <a:pt x="79248" y="53847"/>
                </a:lnTo>
                <a:lnTo>
                  <a:pt x="74675" y="49910"/>
                </a:lnTo>
                <a:lnTo>
                  <a:pt x="69087" y="46862"/>
                </a:lnTo>
                <a:lnTo>
                  <a:pt x="63500" y="43814"/>
                </a:lnTo>
                <a:lnTo>
                  <a:pt x="64768" y="61871"/>
                </a:lnTo>
                <a:lnTo>
                  <a:pt x="75057" y="70357"/>
                </a:lnTo>
                <a:lnTo>
                  <a:pt x="79984" y="78738"/>
                </a:lnTo>
                <a:lnTo>
                  <a:pt x="83332" y="90887"/>
                </a:lnTo>
                <a:lnTo>
                  <a:pt x="84455" y="106044"/>
                </a:lnTo>
                <a:lnTo>
                  <a:pt x="83850" y="116659"/>
                </a:lnTo>
                <a:lnTo>
                  <a:pt x="80812" y="129390"/>
                </a:lnTo>
                <a:lnTo>
                  <a:pt x="75184" y="138937"/>
                </a:lnTo>
                <a:lnTo>
                  <a:pt x="69087" y="146176"/>
                </a:lnTo>
                <a:lnTo>
                  <a:pt x="61595" y="149732"/>
                </a:lnTo>
                <a:lnTo>
                  <a:pt x="44196" y="149732"/>
                </a:lnTo>
                <a:lnTo>
                  <a:pt x="36575" y="145922"/>
                </a:lnTo>
                <a:lnTo>
                  <a:pt x="30225" y="138429"/>
                </a:lnTo>
                <a:lnTo>
                  <a:pt x="25530" y="131177"/>
                </a:lnTo>
                <a:lnTo>
                  <a:pt x="21807" y="119290"/>
                </a:lnTo>
                <a:lnTo>
                  <a:pt x="20574" y="104393"/>
                </a:lnTo>
                <a:lnTo>
                  <a:pt x="21319" y="91990"/>
                </a:lnTo>
                <a:lnTo>
                  <a:pt x="24321" y="79368"/>
                </a:lnTo>
                <a:lnTo>
                  <a:pt x="29591" y="69976"/>
                </a:lnTo>
                <a:lnTo>
                  <a:pt x="35560" y="62610"/>
                </a:lnTo>
                <a:lnTo>
                  <a:pt x="35115" y="44624"/>
                </a:lnTo>
                <a:lnTo>
                  <a:pt x="23622" y="50037"/>
                </a:lnTo>
                <a:lnTo>
                  <a:pt x="21147" y="51793"/>
                </a:lnTo>
                <a:lnTo>
                  <a:pt x="12314" y="60696"/>
                </a:lnTo>
                <a:lnTo>
                  <a:pt x="5842" y="72262"/>
                </a:lnTo>
                <a:lnTo>
                  <a:pt x="3516" y="78798"/>
                </a:lnTo>
                <a:lnTo>
                  <a:pt x="871" y="91090"/>
                </a:lnTo>
                <a:lnTo>
                  <a:pt x="0" y="104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90745" y="4118355"/>
            <a:ext cx="20065" cy="0"/>
          </a:xfrm>
          <a:custGeom>
            <a:avLst/>
            <a:gdLst/>
            <a:ahLst/>
            <a:cxnLst/>
            <a:rect l="l" t="t" r="r" b="b"/>
            <a:pathLst>
              <a:path w="20065">
                <a:moveTo>
                  <a:pt x="0" y="0"/>
                </a:moveTo>
                <a:lnTo>
                  <a:pt x="20065" y="0"/>
                </a:lnTo>
              </a:path>
            </a:pathLst>
          </a:custGeom>
          <a:ln w="164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87798" y="4033775"/>
            <a:ext cx="69214" cy="166369"/>
          </a:xfrm>
          <a:custGeom>
            <a:avLst/>
            <a:gdLst/>
            <a:ahLst/>
            <a:cxnLst/>
            <a:rect l="l" t="t" r="r" b="b"/>
            <a:pathLst>
              <a:path w="69214" h="166370">
                <a:moveTo>
                  <a:pt x="17652" y="27305"/>
                </a:moveTo>
                <a:lnTo>
                  <a:pt x="17652" y="47878"/>
                </a:lnTo>
                <a:lnTo>
                  <a:pt x="0" y="47878"/>
                </a:lnTo>
                <a:lnTo>
                  <a:pt x="0" y="63500"/>
                </a:lnTo>
                <a:lnTo>
                  <a:pt x="17652" y="63500"/>
                </a:lnTo>
                <a:lnTo>
                  <a:pt x="17652" y="166369"/>
                </a:lnTo>
                <a:lnTo>
                  <a:pt x="37718" y="166369"/>
                </a:lnTo>
                <a:lnTo>
                  <a:pt x="37718" y="63500"/>
                </a:lnTo>
                <a:lnTo>
                  <a:pt x="60832" y="63500"/>
                </a:lnTo>
                <a:lnTo>
                  <a:pt x="60832" y="47878"/>
                </a:lnTo>
                <a:lnTo>
                  <a:pt x="37718" y="47878"/>
                </a:lnTo>
                <a:lnTo>
                  <a:pt x="37718" y="29718"/>
                </a:lnTo>
                <a:lnTo>
                  <a:pt x="38988" y="24892"/>
                </a:lnTo>
                <a:lnTo>
                  <a:pt x="41528" y="22225"/>
                </a:lnTo>
                <a:lnTo>
                  <a:pt x="44068" y="19684"/>
                </a:lnTo>
                <a:lnTo>
                  <a:pt x="48387" y="18414"/>
                </a:lnTo>
                <a:lnTo>
                  <a:pt x="58165" y="18414"/>
                </a:lnTo>
                <a:lnTo>
                  <a:pt x="62102" y="18668"/>
                </a:lnTo>
                <a:lnTo>
                  <a:pt x="66293" y="19431"/>
                </a:lnTo>
                <a:lnTo>
                  <a:pt x="69214" y="1905"/>
                </a:lnTo>
                <a:lnTo>
                  <a:pt x="62484" y="634"/>
                </a:lnTo>
                <a:lnTo>
                  <a:pt x="56134" y="0"/>
                </a:lnTo>
                <a:lnTo>
                  <a:pt x="41782" y="0"/>
                </a:lnTo>
                <a:lnTo>
                  <a:pt x="34925" y="1524"/>
                </a:lnTo>
                <a:lnTo>
                  <a:pt x="30099" y="4825"/>
                </a:lnTo>
                <a:lnTo>
                  <a:pt x="25146" y="8000"/>
                </a:lnTo>
                <a:lnTo>
                  <a:pt x="21716" y="12318"/>
                </a:lnTo>
                <a:lnTo>
                  <a:pt x="19812" y="17525"/>
                </a:lnTo>
                <a:lnTo>
                  <a:pt x="18414" y="21336"/>
                </a:lnTo>
                <a:lnTo>
                  <a:pt x="17652" y="2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80508" y="4035806"/>
            <a:ext cx="60325" cy="164337"/>
          </a:xfrm>
          <a:custGeom>
            <a:avLst/>
            <a:gdLst/>
            <a:ahLst/>
            <a:cxnLst/>
            <a:rect l="l" t="t" r="r" b="b"/>
            <a:pathLst>
              <a:path w="60325" h="164337">
                <a:moveTo>
                  <a:pt x="6222" y="58166"/>
                </a:moveTo>
                <a:lnTo>
                  <a:pt x="13334" y="54737"/>
                </a:lnTo>
                <a:lnTo>
                  <a:pt x="21208" y="50165"/>
                </a:lnTo>
                <a:lnTo>
                  <a:pt x="28955" y="45593"/>
                </a:lnTo>
                <a:lnTo>
                  <a:pt x="35305" y="40894"/>
                </a:lnTo>
                <a:lnTo>
                  <a:pt x="40131" y="36322"/>
                </a:lnTo>
                <a:lnTo>
                  <a:pt x="40131" y="164338"/>
                </a:lnTo>
                <a:lnTo>
                  <a:pt x="60325" y="164338"/>
                </a:lnTo>
                <a:lnTo>
                  <a:pt x="60325" y="0"/>
                </a:lnTo>
                <a:lnTo>
                  <a:pt x="47370" y="0"/>
                </a:lnTo>
                <a:lnTo>
                  <a:pt x="46184" y="2220"/>
                </a:lnTo>
                <a:lnTo>
                  <a:pt x="39277" y="11934"/>
                </a:lnTo>
                <a:lnTo>
                  <a:pt x="29463" y="21971"/>
                </a:lnTo>
                <a:lnTo>
                  <a:pt x="22139" y="27947"/>
                </a:lnTo>
                <a:lnTo>
                  <a:pt x="11602" y="34963"/>
                </a:lnTo>
                <a:lnTo>
                  <a:pt x="0" y="41148"/>
                </a:lnTo>
                <a:lnTo>
                  <a:pt x="0" y="60579"/>
                </a:lnTo>
                <a:lnTo>
                  <a:pt x="6222" y="58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94274" y="4078987"/>
            <a:ext cx="64388" cy="121157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0" y="2666"/>
                </a:moveTo>
                <a:lnTo>
                  <a:pt x="0" y="121157"/>
                </a:lnTo>
                <a:lnTo>
                  <a:pt x="20065" y="121157"/>
                </a:lnTo>
                <a:lnTo>
                  <a:pt x="20065" y="50672"/>
                </a:lnTo>
                <a:lnTo>
                  <a:pt x="21209" y="42799"/>
                </a:lnTo>
                <a:lnTo>
                  <a:pt x="23367" y="35687"/>
                </a:lnTo>
                <a:lnTo>
                  <a:pt x="24891" y="30987"/>
                </a:lnTo>
                <a:lnTo>
                  <a:pt x="27431" y="27305"/>
                </a:lnTo>
                <a:lnTo>
                  <a:pt x="30861" y="24637"/>
                </a:lnTo>
                <a:lnTo>
                  <a:pt x="34416" y="21970"/>
                </a:lnTo>
                <a:lnTo>
                  <a:pt x="38353" y="20700"/>
                </a:lnTo>
                <a:lnTo>
                  <a:pt x="47625" y="20700"/>
                </a:lnTo>
                <a:lnTo>
                  <a:pt x="52577" y="22097"/>
                </a:lnTo>
                <a:lnTo>
                  <a:pt x="57530" y="25018"/>
                </a:lnTo>
                <a:lnTo>
                  <a:pt x="64388" y="6350"/>
                </a:lnTo>
                <a:lnTo>
                  <a:pt x="57403" y="2031"/>
                </a:lnTo>
                <a:lnTo>
                  <a:pt x="50546" y="0"/>
                </a:lnTo>
                <a:lnTo>
                  <a:pt x="39115" y="0"/>
                </a:lnTo>
                <a:lnTo>
                  <a:pt x="34798" y="1269"/>
                </a:lnTo>
                <a:lnTo>
                  <a:pt x="30861" y="3937"/>
                </a:lnTo>
                <a:lnTo>
                  <a:pt x="26924" y="6603"/>
                </a:lnTo>
                <a:lnTo>
                  <a:pt x="22733" y="12191"/>
                </a:lnTo>
                <a:lnTo>
                  <a:pt x="18034" y="20574"/>
                </a:lnTo>
                <a:lnTo>
                  <a:pt x="18034" y="2666"/>
                </a:lnTo>
                <a:lnTo>
                  <a:pt x="0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54880" y="4095497"/>
            <a:ext cx="63881" cy="90805"/>
          </a:xfrm>
          <a:custGeom>
            <a:avLst/>
            <a:gdLst/>
            <a:ahLst/>
            <a:cxnLst/>
            <a:rect l="l" t="t" r="r" b="b"/>
            <a:pathLst>
              <a:path w="63881" h="90804">
                <a:moveTo>
                  <a:pt x="31369" y="0"/>
                </a:moveTo>
                <a:lnTo>
                  <a:pt x="22479" y="0"/>
                </a:lnTo>
                <a:lnTo>
                  <a:pt x="14986" y="3682"/>
                </a:lnTo>
                <a:lnTo>
                  <a:pt x="9017" y="11048"/>
                </a:lnTo>
                <a:lnTo>
                  <a:pt x="3747" y="20440"/>
                </a:lnTo>
                <a:lnTo>
                  <a:pt x="745" y="33062"/>
                </a:lnTo>
                <a:lnTo>
                  <a:pt x="0" y="45465"/>
                </a:lnTo>
                <a:lnTo>
                  <a:pt x="1233" y="60362"/>
                </a:lnTo>
                <a:lnTo>
                  <a:pt x="4956" y="72249"/>
                </a:lnTo>
                <a:lnTo>
                  <a:pt x="9651" y="79501"/>
                </a:lnTo>
                <a:lnTo>
                  <a:pt x="16001" y="86994"/>
                </a:lnTo>
                <a:lnTo>
                  <a:pt x="23622" y="90804"/>
                </a:lnTo>
                <a:lnTo>
                  <a:pt x="32258" y="90804"/>
                </a:lnTo>
                <a:lnTo>
                  <a:pt x="41021" y="90804"/>
                </a:lnTo>
                <a:lnTo>
                  <a:pt x="48513" y="87248"/>
                </a:lnTo>
                <a:lnTo>
                  <a:pt x="54610" y="80009"/>
                </a:lnTo>
                <a:lnTo>
                  <a:pt x="60238" y="70462"/>
                </a:lnTo>
                <a:lnTo>
                  <a:pt x="63276" y="57731"/>
                </a:lnTo>
                <a:lnTo>
                  <a:pt x="63881" y="47116"/>
                </a:lnTo>
                <a:lnTo>
                  <a:pt x="62758" y="31959"/>
                </a:lnTo>
                <a:lnTo>
                  <a:pt x="59410" y="19810"/>
                </a:lnTo>
                <a:lnTo>
                  <a:pt x="54483" y="11429"/>
                </a:lnTo>
                <a:lnTo>
                  <a:pt x="44194" y="2943"/>
                </a:lnTo>
                <a:lnTo>
                  <a:pt x="31778" y="2"/>
                </a:lnTo>
                <a:lnTo>
                  <a:pt x="3136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77841" y="4095497"/>
            <a:ext cx="69850" cy="90805"/>
          </a:xfrm>
          <a:custGeom>
            <a:avLst/>
            <a:gdLst/>
            <a:ahLst/>
            <a:cxnLst/>
            <a:rect l="l" t="t" r="r" b="b"/>
            <a:pathLst>
              <a:path w="69850" h="90804">
                <a:moveTo>
                  <a:pt x="34925" y="0"/>
                </a:moveTo>
                <a:lnTo>
                  <a:pt x="22080" y="2453"/>
                </a:lnTo>
                <a:lnTo>
                  <a:pt x="11462" y="9764"/>
                </a:lnTo>
                <a:lnTo>
                  <a:pt x="4117" y="20849"/>
                </a:lnTo>
                <a:lnTo>
                  <a:pt x="802" y="33352"/>
                </a:lnTo>
                <a:lnTo>
                  <a:pt x="0" y="45338"/>
                </a:lnTo>
                <a:lnTo>
                  <a:pt x="1266" y="60155"/>
                </a:lnTo>
                <a:lnTo>
                  <a:pt x="5087" y="72035"/>
                </a:lnTo>
                <a:lnTo>
                  <a:pt x="10033" y="79501"/>
                </a:lnTo>
                <a:lnTo>
                  <a:pt x="20318" y="87547"/>
                </a:lnTo>
                <a:lnTo>
                  <a:pt x="32817" y="90747"/>
                </a:lnTo>
                <a:lnTo>
                  <a:pt x="34925" y="90804"/>
                </a:lnTo>
                <a:lnTo>
                  <a:pt x="47746" y="88347"/>
                </a:lnTo>
                <a:lnTo>
                  <a:pt x="58350" y="80976"/>
                </a:lnTo>
                <a:lnTo>
                  <a:pt x="65654" y="69925"/>
                </a:lnTo>
                <a:lnTo>
                  <a:pt x="68977" y="57462"/>
                </a:lnTo>
                <a:lnTo>
                  <a:pt x="69850" y="44703"/>
                </a:lnTo>
                <a:lnTo>
                  <a:pt x="68488" y="30078"/>
                </a:lnTo>
                <a:lnTo>
                  <a:pt x="64454" y="18275"/>
                </a:lnTo>
                <a:lnTo>
                  <a:pt x="59817" y="11429"/>
                </a:lnTo>
                <a:lnTo>
                  <a:pt x="49509" y="3287"/>
                </a:lnTo>
                <a:lnTo>
                  <a:pt x="37060" y="60"/>
                </a:lnTo>
                <a:lnTo>
                  <a:pt x="349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83149" y="4095496"/>
            <a:ext cx="66166" cy="34036"/>
          </a:xfrm>
          <a:custGeom>
            <a:avLst/>
            <a:gdLst/>
            <a:ahLst/>
            <a:cxnLst/>
            <a:rect l="l" t="t" r="r" b="b"/>
            <a:pathLst>
              <a:path w="66166" h="34036">
                <a:moveTo>
                  <a:pt x="33781" y="0"/>
                </a:moveTo>
                <a:lnTo>
                  <a:pt x="24511" y="0"/>
                </a:lnTo>
                <a:lnTo>
                  <a:pt x="16763" y="3047"/>
                </a:lnTo>
                <a:lnTo>
                  <a:pt x="10413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5"/>
                </a:lnTo>
                <a:lnTo>
                  <a:pt x="66166" y="34035"/>
                </a:lnTo>
                <a:lnTo>
                  <a:pt x="65277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94274" y="4078987"/>
            <a:ext cx="64388" cy="121157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43687" y="0"/>
                </a:moveTo>
                <a:lnTo>
                  <a:pt x="50546" y="0"/>
                </a:lnTo>
                <a:lnTo>
                  <a:pt x="57403" y="2031"/>
                </a:lnTo>
                <a:lnTo>
                  <a:pt x="64388" y="6350"/>
                </a:lnTo>
                <a:lnTo>
                  <a:pt x="57530" y="25018"/>
                </a:lnTo>
                <a:lnTo>
                  <a:pt x="52577" y="22097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3" y="20700"/>
                </a:lnTo>
                <a:lnTo>
                  <a:pt x="34416" y="21970"/>
                </a:lnTo>
                <a:lnTo>
                  <a:pt x="30861" y="24637"/>
                </a:lnTo>
                <a:lnTo>
                  <a:pt x="27431" y="27305"/>
                </a:lnTo>
                <a:lnTo>
                  <a:pt x="24891" y="30987"/>
                </a:lnTo>
                <a:lnTo>
                  <a:pt x="23367" y="35687"/>
                </a:lnTo>
                <a:lnTo>
                  <a:pt x="21209" y="42799"/>
                </a:lnTo>
                <a:lnTo>
                  <a:pt x="20065" y="50672"/>
                </a:lnTo>
                <a:lnTo>
                  <a:pt x="20065" y="59055"/>
                </a:lnTo>
                <a:lnTo>
                  <a:pt x="20065" y="121157"/>
                </a:lnTo>
                <a:lnTo>
                  <a:pt x="0" y="121157"/>
                </a:lnTo>
                <a:lnTo>
                  <a:pt x="0" y="2666"/>
                </a:lnTo>
                <a:lnTo>
                  <a:pt x="18034" y="2666"/>
                </a:lnTo>
                <a:lnTo>
                  <a:pt x="18034" y="20574"/>
                </a:lnTo>
                <a:lnTo>
                  <a:pt x="22733" y="12191"/>
                </a:lnTo>
                <a:lnTo>
                  <a:pt x="26924" y="6603"/>
                </a:lnTo>
                <a:lnTo>
                  <a:pt x="30861" y="3937"/>
                </a:lnTo>
                <a:lnTo>
                  <a:pt x="34798" y="1269"/>
                </a:lnTo>
                <a:lnTo>
                  <a:pt x="39115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61304" y="40789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55372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4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20" y="61721"/>
                </a:lnTo>
                <a:lnTo>
                  <a:pt x="109220" y="62864"/>
                </a:lnTo>
                <a:lnTo>
                  <a:pt x="109220" y="64643"/>
                </a:lnTo>
                <a:lnTo>
                  <a:pt x="109093" y="67056"/>
                </a:lnTo>
                <a:lnTo>
                  <a:pt x="20700" y="67056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2" y="107314"/>
                </a:lnTo>
                <a:lnTo>
                  <a:pt x="64008" y="107314"/>
                </a:lnTo>
                <a:lnTo>
                  <a:pt x="70231" y="105409"/>
                </a:lnTo>
                <a:lnTo>
                  <a:pt x="75437" y="101472"/>
                </a:lnTo>
                <a:lnTo>
                  <a:pt x="80645" y="97662"/>
                </a:lnTo>
                <a:lnTo>
                  <a:pt x="84836" y="91439"/>
                </a:lnTo>
                <a:lnTo>
                  <a:pt x="87884" y="82931"/>
                </a:lnTo>
                <a:lnTo>
                  <a:pt x="108585" y="85597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5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40" y="107822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7" y="16509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57266" y="40789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55499" y="0"/>
                </a:moveTo>
                <a:lnTo>
                  <a:pt x="69191" y="1390"/>
                </a:lnTo>
                <a:lnTo>
                  <a:pt x="81295" y="5561"/>
                </a:lnTo>
                <a:lnTo>
                  <a:pt x="91809" y="12512"/>
                </a:lnTo>
                <a:lnTo>
                  <a:pt x="95504" y="16001"/>
                </a:lnTo>
                <a:lnTo>
                  <a:pt x="102804" y="25577"/>
                </a:lnTo>
                <a:lnTo>
                  <a:pt x="107781" y="36945"/>
                </a:lnTo>
                <a:lnTo>
                  <a:pt x="110466" y="50107"/>
                </a:lnTo>
                <a:lnTo>
                  <a:pt x="110998" y="60197"/>
                </a:lnTo>
                <a:lnTo>
                  <a:pt x="110177" y="74868"/>
                </a:lnTo>
                <a:lnTo>
                  <a:pt x="107715" y="87227"/>
                </a:lnTo>
                <a:lnTo>
                  <a:pt x="104140" y="96265"/>
                </a:lnTo>
                <a:lnTo>
                  <a:pt x="96796" y="106739"/>
                </a:lnTo>
                <a:lnTo>
                  <a:pt x="86959" y="114954"/>
                </a:lnTo>
                <a:lnTo>
                  <a:pt x="72491" y="121465"/>
                </a:lnTo>
                <a:lnTo>
                  <a:pt x="59879" y="123679"/>
                </a:lnTo>
                <a:lnTo>
                  <a:pt x="55499" y="123825"/>
                </a:lnTo>
                <a:lnTo>
                  <a:pt x="41736" y="122442"/>
                </a:lnTo>
                <a:lnTo>
                  <a:pt x="29592" y="118294"/>
                </a:lnTo>
                <a:lnTo>
                  <a:pt x="19106" y="111380"/>
                </a:lnTo>
                <a:lnTo>
                  <a:pt x="15367" y="107822"/>
                </a:lnTo>
                <a:lnTo>
                  <a:pt x="8351" y="98546"/>
                </a:lnTo>
                <a:lnTo>
                  <a:pt x="3466" y="87295"/>
                </a:lnTo>
                <a:lnTo>
                  <a:pt x="699" y="74085"/>
                </a:lnTo>
                <a:lnTo>
                  <a:pt x="0" y="61849"/>
                </a:lnTo>
                <a:lnTo>
                  <a:pt x="1087" y="46796"/>
                </a:lnTo>
                <a:lnTo>
                  <a:pt x="4349" y="33782"/>
                </a:lnTo>
                <a:lnTo>
                  <a:pt x="9785" y="22807"/>
                </a:lnTo>
                <a:lnTo>
                  <a:pt x="17397" y="13871"/>
                </a:lnTo>
                <a:lnTo>
                  <a:pt x="28808" y="5994"/>
                </a:lnTo>
                <a:lnTo>
                  <a:pt x="40726" y="1647"/>
                </a:lnTo>
                <a:lnTo>
                  <a:pt x="54014" y="15"/>
                </a:lnTo>
                <a:lnTo>
                  <a:pt x="5549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34305" y="4036569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82804" y="0"/>
                </a:moveTo>
                <a:lnTo>
                  <a:pt x="102743" y="0"/>
                </a:lnTo>
                <a:lnTo>
                  <a:pt x="102743" y="163575"/>
                </a:lnTo>
                <a:lnTo>
                  <a:pt x="84074" y="163575"/>
                </a:lnTo>
                <a:lnTo>
                  <a:pt x="84074" y="148589"/>
                </a:lnTo>
                <a:lnTo>
                  <a:pt x="75252" y="158529"/>
                </a:lnTo>
                <a:lnTo>
                  <a:pt x="63990" y="164402"/>
                </a:lnTo>
                <a:lnTo>
                  <a:pt x="50927" y="166242"/>
                </a:lnTo>
                <a:lnTo>
                  <a:pt x="38187" y="164564"/>
                </a:lnTo>
                <a:lnTo>
                  <a:pt x="26436" y="159476"/>
                </a:lnTo>
                <a:lnTo>
                  <a:pt x="15392" y="150294"/>
                </a:lnTo>
                <a:lnTo>
                  <a:pt x="7984" y="139667"/>
                </a:lnTo>
                <a:lnTo>
                  <a:pt x="2441" y="125186"/>
                </a:lnTo>
                <a:lnTo>
                  <a:pt x="336" y="112498"/>
                </a:lnTo>
                <a:lnTo>
                  <a:pt x="0" y="104393"/>
                </a:lnTo>
                <a:lnTo>
                  <a:pt x="871" y="91090"/>
                </a:lnTo>
                <a:lnTo>
                  <a:pt x="3516" y="78798"/>
                </a:lnTo>
                <a:lnTo>
                  <a:pt x="5842" y="72262"/>
                </a:lnTo>
                <a:lnTo>
                  <a:pt x="12314" y="60696"/>
                </a:lnTo>
                <a:lnTo>
                  <a:pt x="21147" y="51793"/>
                </a:lnTo>
                <a:lnTo>
                  <a:pt x="35115" y="44624"/>
                </a:lnTo>
                <a:lnTo>
                  <a:pt x="47822" y="42462"/>
                </a:lnTo>
                <a:lnTo>
                  <a:pt x="50037" y="42417"/>
                </a:lnTo>
                <a:lnTo>
                  <a:pt x="57150" y="42417"/>
                </a:lnTo>
                <a:lnTo>
                  <a:pt x="63500" y="43814"/>
                </a:lnTo>
                <a:lnTo>
                  <a:pt x="69087" y="46862"/>
                </a:lnTo>
                <a:lnTo>
                  <a:pt x="74675" y="49910"/>
                </a:lnTo>
                <a:lnTo>
                  <a:pt x="79248" y="53847"/>
                </a:lnTo>
                <a:lnTo>
                  <a:pt x="82804" y="58673"/>
                </a:lnTo>
                <a:lnTo>
                  <a:pt x="8280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86172" y="411835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1739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80508" y="4035806"/>
            <a:ext cx="60325" cy="164337"/>
          </a:xfrm>
          <a:custGeom>
            <a:avLst/>
            <a:gdLst/>
            <a:ahLst/>
            <a:cxnLst/>
            <a:rect l="l" t="t" r="r" b="b"/>
            <a:pathLst>
              <a:path w="60325" h="164337">
                <a:moveTo>
                  <a:pt x="47370" y="0"/>
                </a:moveTo>
                <a:lnTo>
                  <a:pt x="60325" y="0"/>
                </a:lnTo>
                <a:lnTo>
                  <a:pt x="60325" y="164338"/>
                </a:lnTo>
                <a:lnTo>
                  <a:pt x="40131" y="164338"/>
                </a:lnTo>
                <a:lnTo>
                  <a:pt x="40131" y="36322"/>
                </a:lnTo>
                <a:lnTo>
                  <a:pt x="35305" y="40894"/>
                </a:lnTo>
                <a:lnTo>
                  <a:pt x="28955" y="45593"/>
                </a:lnTo>
                <a:lnTo>
                  <a:pt x="21208" y="50165"/>
                </a:lnTo>
                <a:lnTo>
                  <a:pt x="13334" y="54737"/>
                </a:lnTo>
                <a:lnTo>
                  <a:pt x="6222" y="58166"/>
                </a:lnTo>
                <a:lnTo>
                  <a:pt x="0" y="60579"/>
                </a:lnTo>
                <a:lnTo>
                  <a:pt x="0" y="41148"/>
                </a:lnTo>
                <a:lnTo>
                  <a:pt x="11602" y="34963"/>
                </a:lnTo>
                <a:lnTo>
                  <a:pt x="22139" y="27947"/>
                </a:lnTo>
                <a:lnTo>
                  <a:pt x="29463" y="21971"/>
                </a:lnTo>
                <a:lnTo>
                  <a:pt x="39277" y="11934"/>
                </a:lnTo>
                <a:lnTo>
                  <a:pt x="46184" y="2220"/>
                </a:lnTo>
                <a:lnTo>
                  <a:pt x="4737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87798" y="4033775"/>
            <a:ext cx="69214" cy="166369"/>
          </a:xfrm>
          <a:custGeom>
            <a:avLst/>
            <a:gdLst/>
            <a:ahLst/>
            <a:cxnLst/>
            <a:rect l="l" t="t" r="r" b="b"/>
            <a:pathLst>
              <a:path w="69214" h="166370">
                <a:moveTo>
                  <a:pt x="50546" y="0"/>
                </a:moveTo>
                <a:lnTo>
                  <a:pt x="56134" y="0"/>
                </a:lnTo>
                <a:lnTo>
                  <a:pt x="62484" y="634"/>
                </a:lnTo>
                <a:lnTo>
                  <a:pt x="69214" y="1905"/>
                </a:lnTo>
                <a:lnTo>
                  <a:pt x="66293" y="19431"/>
                </a:lnTo>
                <a:lnTo>
                  <a:pt x="62102" y="18668"/>
                </a:lnTo>
                <a:lnTo>
                  <a:pt x="58165" y="18414"/>
                </a:lnTo>
                <a:lnTo>
                  <a:pt x="54482" y="18414"/>
                </a:lnTo>
                <a:lnTo>
                  <a:pt x="48387" y="18414"/>
                </a:lnTo>
                <a:lnTo>
                  <a:pt x="44068" y="19684"/>
                </a:lnTo>
                <a:lnTo>
                  <a:pt x="41528" y="22225"/>
                </a:lnTo>
                <a:lnTo>
                  <a:pt x="38988" y="24892"/>
                </a:lnTo>
                <a:lnTo>
                  <a:pt x="37718" y="29718"/>
                </a:lnTo>
                <a:lnTo>
                  <a:pt x="37718" y="36830"/>
                </a:lnTo>
                <a:lnTo>
                  <a:pt x="37718" y="47878"/>
                </a:lnTo>
                <a:lnTo>
                  <a:pt x="60832" y="47878"/>
                </a:lnTo>
                <a:lnTo>
                  <a:pt x="60832" y="63500"/>
                </a:lnTo>
                <a:lnTo>
                  <a:pt x="37718" y="63500"/>
                </a:lnTo>
                <a:lnTo>
                  <a:pt x="37718" y="166369"/>
                </a:lnTo>
                <a:lnTo>
                  <a:pt x="17652" y="166369"/>
                </a:lnTo>
                <a:lnTo>
                  <a:pt x="17652" y="63500"/>
                </a:lnTo>
                <a:lnTo>
                  <a:pt x="0" y="63500"/>
                </a:lnTo>
                <a:lnTo>
                  <a:pt x="0" y="47878"/>
                </a:lnTo>
                <a:lnTo>
                  <a:pt x="17652" y="47878"/>
                </a:lnTo>
                <a:lnTo>
                  <a:pt x="17652" y="35178"/>
                </a:lnTo>
                <a:lnTo>
                  <a:pt x="17652" y="27305"/>
                </a:lnTo>
                <a:lnTo>
                  <a:pt x="18414" y="21336"/>
                </a:lnTo>
                <a:lnTo>
                  <a:pt x="19812" y="17525"/>
                </a:lnTo>
                <a:lnTo>
                  <a:pt x="21716" y="12318"/>
                </a:lnTo>
                <a:lnTo>
                  <a:pt x="25146" y="8000"/>
                </a:lnTo>
                <a:lnTo>
                  <a:pt x="30099" y="4825"/>
                </a:lnTo>
                <a:lnTo>
                  <a:pt x="34925" y="1524"/>
                </a:lnTo>
                <a:lnTo>
                  <a:pt x="41782" y="0"/>
                </a:lnTo>
                <a:lnTo>
                  <a:pt x="5054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20362" y="4801362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304800"/>
                </a:moveTo>
                <a:lnTo>
                  <a:pt x="2020" y="329790"/>
                </a:lnTo>
                <a:lnTo>
                  <a:pt x="7978" y="354225"/>
                </a:lnTo>
                <a:lnTo>
                  <a:pt x="31077" y="401116"/>
                </a:lnTo>
                <a:lnTo>
                  <a:pt x="68041" y="444846"/>
                </a:lnTo>
                <a:lnTo>
                  <a:pt x="117616" y="484784"/>
                </a:lnTo>
                <a:lnTo>
                  <a:pt x="178546" y="520303"/>
                </a:lnTo>
                <a:lnTo>
                  <a:pt x="249576" y="550773"/>
                </a:lnTo>
                <a:lnTo>
                  <a:pt x="288486" y="563919"/>
                </a:lnTo>
                <a:lnTo>
                  <a:pt x="329451" y="575567"/>
                </a:lnTo>
                <a:lnTo>
                  <a:pt x="372314" y="585638"/>
                </a:lnTo>
                <a:lnTo>
                  <a:pt x="416917" y="594055"/>
                </a:lnTo>
                <a:lnTo>
                  <a:pt x="463104" y="600738"/>
                </a:lnTo>
                <a:lnTo>
                  <a:pt x="510718" y="605609"/>
                </a:lnTo>
                <a:lnTo>
                  <a:pt x="559602" y="608589"/>
                </a:lnTo>
                <a:lnTo>
                  <a:pt x="609600" y="609600"/>
                </a:lnTo>
                <a:lnTo>
                  <a:pt x="659597" y="608589"/>
                </a:lnTo>
                <a:lnTo>
                  <a:pt x="708481" y="605609"/>
                </a:lnTo>
                <a:lnTo>
                  <a:pt x="756095" y="600738"/>
                </a:lnTo>
                <a:lnTo>
                  <a:pt x="802282" y="594055"/>
                </a:lnTo>
                <a:lnTo>
                  <a:pt x="846885" y="585638"/>
                </a:lnTo>
                <a:lnTo>
                  <a:pt x="889748" y="575567"/>
                </a:lnTo>
                <a:lnTo>
                  <a:pt x="930713" y="563919"/>
                </a:lnTo>
                <a:lnTo>
                  <a:pt x="969623" y="550773"/>
                </a:lnTo>
                <a:lnTo>
                  <a:pt x="1006322" y="536208"/>
                </a:lnTo>
                <a:lnTo>
                  <a:pt x="1072459" y="503135"/>
                </a:lnTo>
                <a:lnTo>
                  <a:pt x="1127868" y="465328"/>
                </a:lnTo>
                <a:lnTo>
                  <a:pt x="1171295" y="423416"/>
                </a:lnTo>
                <a:lnTo>
                  <a:pt x="1201483" y="378027"/>
                </a:lnTo>
                <a:lnTo>
                  <a:pt x="1217179" y="329790"/>
                </a:lnTo>
                <a:lnTo>
                  <a:pt x="1219200" y="304800"/>
                </a:lnTo>
                <a:lnTo>
                  <a:pt x="1217179" y="279809"/>
                </a:lnTo>
                <a:lnTo>
                  <a:pt x="1201483" y="231572"/>
                </a:lnTo>
                <a:lnTo>
                  <a:pt x="1171295" y="186183"/>
                </a:lnTo>
                <a:lnTo>
                  <a:pt x="1127868" y="144271"/>
                </a:lnTo>
                <a:lnTo>
                  <a:pt x="1072459" y="106464"/>
                </a:lnTo>
                <a:lnTo>
                  <a:pt x="1006322" y="73391"/>
                </a:lnTo>
                <a:lnTo>
                  <a:pt x="969623" y="58826"/>
                </a:lnTo>
                <a:lnTo>
                  <a:pt x="930713" y="45680"/>
                </a:lnTo>
                <a:lnTo>
                  <a:pt x="889748" y="34032"/>
                </a:lnTo>
                <a:lnTo>
                  <a:pt x="846885" y="23961"/>
                </a:lnTo>
                <a:lnTo>
                  <a:pt x="802282" y="15544"/>
                </a:lnTo>
                <a:lnTo>
                  <a:pt x="756095" y="8861"/>
                </a:lnTo>
                <a:lnTo>
                  <a:pt x="708481" y="3990"/>
                </a:lnTo>
                <a:lnTo>
                  <a:pt x="659597" y="1010"/>
                </a:lnTo>
                <a:lnTo>
                  <a:pt x="609600" y="0"/>
                </a:lnTo>
                <a:lnTo>
                  <a:pt x="559602" y="1010"/>
                </a:lnTo>
                <a:lnTo>
                  <a:pt x="510718" y="3990"/>
                </a:lnTo>
                <a:lnTo>
                  <a:pt x="463104" y="8861"/>
                </a:lnTo>
                <a:lnTo>
                  <a:pt x="416917" y="15544"/>
                </a:lnTo>
                <a:lnTo>
                  <a:pt x="372314" y="23961"/>
                </a:lnTo>
                <a:lnTo>
                  <a:pt x="329451" y="34032"/>
                </a:lnTo>
                <a:lnTo>
                  <a:pt x="288486" y="45680"/>
                </a:lnTo>
                <a:lnTo>
                  <a:pt x="249576" y="58826"/>
                </a:lnTo>
                <a:lnTo>
                  <a:pt x="212877" y="73391"/>
                </a:lnTo>
                <a:lnTo>
                  <a:pt x="146740" y="106464"/>
                </a:lnTo>
                <a:lnTo>
                  <a:pt x="91331" y="144271"/>
                </a:lnTo>
                <a:lnTo>
                  <a:pt x="47904" y="186183"/>
                </a:lnTo>
                <a:lnTo>
                  <a:pt x="17716" y="231572"/>
                </a:lnTo>
                <a:lnTo>
                  <a:pt x="2020" y="279809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20362" y="4801362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304800"/>
                </a:moveTo>
                <a:lnTo>
                  <a:pt x="7978" y="255374"/>
                </a:lnTo>
                <a:lnTo>
                  <a:pt x="31077" y="208483"/>
                </a:lnTo>
                <a:lnTo>
                  <a:pt x="68041" y="164753"/>
                </a:lnTo>
                <a:lnTo>
                  <a:pt x="117616" y="124815"/>
                </a:lnTo>
                <a:lnTo>
                  <a:pt x="178546" y="89296"/>
                </a:lnTo>
                <a:lnTo>
                  <a:pt x="249576" y="58826"/>
                </a:lnTo>
                <a:lnTo>
                  <a:pt x="288486" y="45680"/>
                </a:lnTo>
                <a:lnTo>
                  <a:pt x="329451" y="34032"/>
                </a:lnTo>
                <a:lnTo>
                  <a:pt x="372314" y="23961"/>
                </a:lnTo>
                <a:lnTo>
                  <a:pt x="416917" y="15544"/>
                </a:lnTo>
                <a:lnTo>
                  <a:pt x="463104" y="8861"/>
                </a:lnTo>
                <a:lnTo>
                  <a:pt x="510718" y="3990"/>
                </a:lnTo>
                <a:lnTo>
                  <a:pt x="559602" y="1010"/>
                </a:lnTo>
                <a:lnTo>
                  <a:pt x="609600" y="0"/>
                </a:lnTo>
                <a:lnTo>
                  <a:pt x="659597" y="1010"/>
                </a:lnTo>
                <a:lnTo>
                  <a:pt x="708481" y="3990"/>
                </a:lnTo>
                <a:lnTo>
                  <a:pt x="756095" y="8861"/>
                </a:lnTo>
                <a:lnTo>
                  <a:pt x="802282" y="15544"/>
                </a:lnTo>
                <a:lnTo>
                  <a:pt x="846885" y="23961"/>
                </a:lnTo>
                <a:lnTo>
                  <a:pt x="889748" y="34032"/>
                </a:lnTo>
                <a:lnTo>
                  <a:pt x="930713" y="45680"/>
                </a:lnTo>
                <a:lnTo>
                  <a:pt x="969623" y="58826"/>
                </a:lnTo>
                <a:lnTo>
                  <a:pt x="1006322" y="73391"/>
                </a:lnTo>
                <a:lnTo>
                  <a:pt x="1072459" y="106464"/>
                </a:lnTo>
                <a:lnTo>
                  <a:pt x="1127868" y="144271"/>
                </a:lnTo>
                <a:lnTo>
                  <a:pt x="1171295" y="186183"/>
                </a:lnTo>
                <a:lnTo>
                  <a:pt x="1201483" y="231572"/>
                </a:lnTo>
                <a:lnTo>
                  <a:pt x="1217179" y="279809"/>
                </a:lnTo>
                <a:lnTo>
                  <a:pt x="1219200" y="304800"/>
                </a:lnTo>
                <a:lnTo>
                  <a:pt x="1217179" y="329790"/>
                </a:lnTo>
                <a:lnTo>
                  <a:pt x="1201483" y="378027"/>
                </a:lnTo>
                <a:lnTo>
                  <a:pt x="1171295" y="423416"/>
                </a:lnTo>
                <a:lnTo>
                  <a:pt x="1127868" y="465328"/>
                </a:lnTo>
                <a:lnTo>
                  <a:pt x="1072459" y="503135"/>
                </a:lnTo>
                <a:lnTo>
                  <a:pt x="1006322" y="536208"/>
                </a:lnTo>
                <a:lnTo>
                  <a:pt x="969623" y="550773"/>
                </a:lnTo>
                <a:lnTo>
                  <a:pt x="930713" y="563919"/>
                </a:lnTo>
                <a:lnTo>
                  <a:pt x="889748" y="575567"/>
                </a:lnTo>
                <a:lnTo>
                  <a:pt x="846885" y="585638"/>
                </a:lnTo>
                <a:lnTo>
                  <a:pt x="802282" y="594055"/>
                </a:lnTo>
                <a:lnTo>
                  <a:pt x="756095" y="600738"/>
                </a:lnTo>
                <a:lnTo>
                  <a:pt x="708481" y="605609"/>
                </a:lnTo>
                <a:lnTo>
                  <a:pt x="659597" y="608589"/>
                </a:lnTo>
                <a:lnTo>
                  <a:pt x="609600" y="609600"/>
                </a:lnTo>
                <a:lnTo>
                  <a:pt x="559602" y="608589"/>
                </a:lnTo>
                <a:lnTo>
                  <a:pt x="510718" y="605609"/>
                </a:lnTo>
                <a:lnTo>
                  <a:pt x="463104" y="600738"/>
                </a:lnTo>
                <a:lnTo>
                  <a:pt x="416917" y="594055"/>
                </a:lnTo>
                <a:lnTo>
                  <a:pt x="372314" y="585638"/>
                </a:lnTo>
                <a:lnTo>
                  <a:pt x="329451" y="575567"/>
                </a:lnTo>
                <a:lnTo>
                  <a:pt x="288486" y="563919"/>
                </a:lnTo>
                <a:lnTo>
                  <a:pt x="249576" y="550773"/>
                </a:lnTo>
                <a:lnTo>
                  <a:pt x="212877" y="536208"/>
                </a:lnTo>
                <a:lnTo>
                  <a:pt x="146740" y="503135"/>
                </a:lnTo>
                <a:lnTo>
                  <a:pt x="91331" y="465328"/>
                </a:lnTo>
                <a:lnTo>
                  <a:pt x="47904" y="423416"/>
                </a:lnTo>
                <a:lnTo>
                  <a:pt x="17716" y="378027"/>
                </a:lnTo>
                <a:lnTo>
                  <a:pt x="2020" y="32979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34962" y="2743962"/>
            <a:ext cx="457200" cy="1219200"/>
          </a:xfrm>
          <a:custGeom>
            <a:avLst/>
            <a:gdLst/>
            <a:ahLst/>
            <a:cxnLst/>
            <a:rect l="l" t="t" r="r" b="b"/>
            <a:pathLst>
              <a:path w="457200" h="1219200">
                <a:moveTo>
                  <a:pt x="457200" y="0"/>
                </a:moveTo>
                <a:lnTo>
                  <a:pt x="0" y="1219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925563" y="2743962"/>
            <a:ext cx="1219199" cy="1371600"/>
          </a:xfrm>
          <a:custGeom>
            <a:avLst/>
            <a:gdLst/>
            <a:ahLst/>
            <a:cxnLst/>
            <a:rect l="l" t="t" r="r" b="b"/>
            <a:pathLst>
              <a:path w="1219199" h="1371600">
                <a:moveTo>
                  <a:pt x="0" y="0"/>
                </a:moveTo>
                <a:lnTo>
                  <a:pt x="1219199" y="1371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49162" y="3810762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304800"/>
                </a:moveTo>
                <a:lnTo>
                  <a:pt x="2146" y="329790"/>
                </a:lnTo>
                <a:lnTo>
                  <a:pt x="8476" y="354225"/>
                </a:lnTo>
                <a:lnTo>
                  <a:pt x="33015" y="401116"/>
                </a:lnTo>
                <a:lnTo>
                  <a:pt x="72286" y="444846"/>
                </a:lnTo>
                <a:lnTo>
                  <a:pt x="124955" y="484784"/>
                </a:lnTo>
                <a:lnTo>
                  <a:pt x="189690" y="520303"/>
                </a:lnTo>
                <a:lnTo>
                  <a:pt x="226165" y="536208"/>
                </a:lnTo>
                <a:lnTo>
                  <a:pt x="265157" y="550773"/>
                </a:lnTo>
                <a:lnTo>
                  <a:pt x="306499" y="563919"/>
                </a:lnTo>
                <a:lnTo>
                  <a:pt x="350025" y="575567"/>
                </a:lnTo>
                <a:lnTo>
                  <a:pt x="395567" y="585638"/>
                </a:lnTo>
                <a:lnTo>
                  <a:pt x="442959" y="594055"/>
                </a:lnTo>
                <a:lnTo>
                  <a:pt x="492035" y="600738"/>
                </a:lnTo>
                <a:lnTo>
                  <a:pt x="542628" y="605609"/>
                </a:lnTo>
                <a:lnTo>
                  <a:pt x="594572" y="608589"/>
                </a:lnTo>
                <a:lnTo>
                  <a:pt x="647700" y="609600"/>
                </a:lnTo>
                <a:lnTo>
                  <a:pt x="700827" y="608589"/>
                </a:lnTo>
                <a:lnTo>
                  <a:pt x="752771" y="605609"/>
                </a:lnTo>
                <a:lnTo>
                  <a:pt x="803364" y="600738"/>
                </a:lnTo>
                <a:lnTo>
                  <a:pt x="852440" y="594055"/>
                </a:lnTo>
                <a:lnTo>
                  <a:pt x="899832" y="585638"/>
                </a:lnTo>
                <a:lnTo>
                  <a:pt x="945374" y="575567"/>
                </a:lnTo>
                <a:lnTo>
                  <a:pt x="988900" y="563919"/>
                </a:lnTo>
                <a:lnTo>
                  <a:pt x="1030242" y="550773"/>
                </a:lnTo>
                <a:lnTo>
                  <a:pt x="1069234" y="536208"/>
                </a:lnTo>
                <a:lnTo>
                  <a:pt x="1105709" y="520303"/>
                </a:lnTo>
                <a:lnTo>
                  <a:pt x="1170444" y="484784"/>
                </a:lnTo>
                <a:lnTo>
                  <a:pt x="1223113" y="444846"/>
                </a:lnTo>
                <a:lnTo>
                  <a:pt x="1262384" y="401116"/>
                </a:lnTo>
                <a:lnTo>
                  <a:pt x="1286923" y="354225"/>
                </a:lnTo>
                <a:lnTo>
                  <a:pt x="1295400" y="304800"/>
                </a:lnTo>
                <a:lnTo>
                  <a:pt x="1293253" y="279809"/>
                </a:lnTo>
                <a:lnTo>
                  <a:pt x="1276578" y="231572"/>
                </a:lnTo>
                <a:lnTo>
                  <a:pt x="1244506" y="186183"/>
                </a:lnTo>
                <a:lnTo>
                  <a:pt x="1198370" y="144271"/>
                </a:lnTo>
                <a:lnTo>
                  <a:pt x="1139501" y="106464"/>
                </a:lnTo>
                <a:lnTo>
                  <a:pt x="1069234" y="73391"/>
                </a:lnTo>
                <a:lnTo>
                  <a:pt x="1030242" y="58826"/>
                </a:lnTo>
                <a:lnTo>
                  <a:pt x="988900" y="45680"/>
                </a:lnTo>
                <a:lnTo>
                  <a:pt x="945374" y="34032"/>
                </a:lnTo>
                <a:lnTo>
                  <a:pt x="899832" y="23961"/>
                </a:lnTo>
                <a:lnTo>
                  <a:pt x="852440" y="15544"/>
                </a:lnTo>
                <a:lnTo>
                  <a:pt x="803364" y="8861"/>
                </a:lnTo>
                <a:lnTo>
                  <a:pt x="752771" y="3990"/>
                </a:lnTo>
                <a:lnTo>
                  <a:pt x="700827" y="1010"/>
                </a:lnTo>
                <a:lnTo>
                  <a:pt x="647700" y="0"/>
                </a:lnTo>
                <a:lnTo>
                  <a:pt x="594572" y="1010"/>
                </a:lnTo>
                <a:lnTo>
                  <a:pt x="542628" y="3990"/>
                </a:lnTo>
                <a:lnTo>
                  <a:pt x="492035" y="8861"/>
                </a:lnTo>
                <a:lnTo>
                  <a:pt x="442959" y="15544"/>
                </a:lnTo>
                <a:lnTo>
                  <a:pt x="395567" y="23961"/>
                </a:lnTo>
                <a:lnTo>
                  <a:pt x="350025" y="34032"/>
                </a:lnTo>
                <a:lnTo>
                  <a:pt x="306499" y="45680"/>
                </a:lnTo>
                <a:lnTo>
                  <a:pt x="265157" y="58826"/>
                </a:lnTo>
                <a:lnTo>
                  <a:pt x="226165" y="73391"/>
                </a:lnTo>
                <a:lnTo>
                  <a:pt x="189690" y="89296"/>
                </a:lnTo>
                <a:lnTo>
                  <a:pt x="124955" y="124815"/>
                </a:lnTo>
                <a:lnTo>
                  <a:pt x="72286" y="164753"/>
                </a:lnTo>
                <a:lnTo>
                  <a:pt x="33015" y="208483"/>
                </a:lnTo>
                <a:lnTo>
                  <a:pt x="8476" y="255374"/>
                </a:lnTo>
                <a:lnTo>
                  <a:pt x="2146" y="279809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49162" y="3810762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304800"/>
                </a:moveTo>
                <a:lnTo>
                  <a:pt x="8476" y="255374"/>
                </a:lnTo>
                <a:lnTo>
                  <a:pt x="33015" y="208483"/>
                </a:lnTo>
                <a:lnTo>
                  <a:pt x="72286" y="164753"/>
                </a:lnTo>
                <a:lnTo>
                  <a:pt x="124955" y="124815"/>
                </a:lnTo>
                <a:lnTo>
                  <a:pt x="189690" y="89296"/>
                </a:lnTo>
                <a:lnTo>
                  <a:pt x="226165" y="73391"/>
                </a:lnTo>
                <a:lnTo>
                  <a:pt x="265157" y="58826"/>
                </a:lnTo>
                <a:lnTo>
                  <a:pt x="306499" y="45680"/>
                </a:lnTo>
                <a:lnTo>
                  <a:pt x="350025" y="34032"/>
                </a:lnTo>
                <a:lnTo>
                  <a:pt x="395567" y="23961"/>
                </a:lnTo>
                <a:lnTo>
                  <a:pt x="442959" y="15544"/>
                </a:lnTo>
                <a:lnTo>
                  <a:pt x="492035" y="8861"/>
                </a:lnTo>
                <a:lnTo>
                  <a:pt x="542628" y="3990"/>
                </a:lnTo>
                <a:lnTo>
                  <a:pt x="594572" y="1010"/>
                </a:lnTo>
                <a:lnTo>
                  <a:pt x="647700" y="0"/>
                </a:lnTo>
                <a:lnTo>
                  <a:pt x="700827" y="1010"/>
                </a:lnTo>
                <a:lnTo>
                  <a:pt x="752771" y="3990"/>
                </a:lnTo>
                <a:lnTo>
                  <a:pt x="803364" y="8861"/>
                </a:lnTo>
                <a:lnTo>
                  <a:pt x="852440" y="15544"/>
                </a:lnTo>
                <a:lnTo>
                  <a:pt x="899832" y="23961"/>
                </a:lnTo>
                <a:lnTo>
                  <a:pt x="945374" y="34032"/>
                </a:lnTo>
                <a:lnTo>
                  <a:pt x="988900" y="45680"/>
                </a:lnTo>
                <a:lnTo>
                  <a:pt x="1030242" y="58826"/>
                </a:lnTo>
                <a:lnTo>
                  <a:pt x="1069234" y="73391"/>
                </a:lnTo>
                <a:lnTo>
                  <a:pt x="1105709" y="89296"/>
                </a:lnTo>
                <a:lnTo>
                  <a:pt x="1170444" y="124815"/>
                </a:lnTo>
                <a:lnTo>
                  <a:pt x="1223113" y="164753"/>
                </a:lnTo>
                <a:lnTo>
                  <a:pt x="1262384" y="208483"/>
                </a:lnTo>
                <a:lnTo>
                  <a:pt x="1286923" y="255374"/>
                </a:lnTo>
                <a:lnTo>
                  <a:pt x="1295400" y="304800"/>
                </a:lnTo>
                <a:lnTo>
                  <a:pt x="1293253" y="329790"/>
                </a:lnTo>
                <a:lnTo>
                  <a:pt x="1276578" y="378027"/>
                </a:lnTo>
                <a:lnTo>
                  <a:pt x="1244506" y="423416"/>
                </a:lnTo>
                <a:lnTo>
                  <a:pt x="1198370" y="465328"/>
                </a:lnTo>
                <a:lnTo>
                  <a:pt x="1139501" y="503135"/>
                </a:lnTo>
                <a:lnTo>
                  <a:pt x="1069234" y="536208"/>
                </a:lnTo>
                <a:lnTo>
                  <a:pt x="1030242" y="550773"/>
                </a:lnTo>
                <a:lnTo>
                  <a:pt x="988900" y="563919"/>
                </a:lnTo>
                <a:lnTo>
                  <a:pt x="945374" y="575567"/>
                </a:lnTo>
                <a:lnTo>
                  <a:pt x="899832" y="585638"/>
                </a:lnTo>
                <a:lnTo>
                  <a:pt x="852440" y="594055"/>
                </a:lnTo>
                <a:lnTo>
                  <a:pt x="803364" y="600738"/>
                </a:lnTo>
                <a:lnTo>
                  <a:pt x="752771" y="605609"/>
                </a:lnTo>
                <a:lnTo>
                  <a:pt x="700827" y="608589"/>
                </a:lnTo>
                <a:lnTo>
                  <a:pt x="647700" y="609600"/>
                </a:lnTo>
                <a:lnTo>
                  <a:pt x="594572" y="608589"/>
                </a:lnTo>
                <a:lnTo>
                  <a:pt x="542628" y="605609"/>
                </a:lnTo>
                <a:lnTo>
                  <a:pt x="492035" y="600738"/>
                </a:lnTo>
                <a:lnTo>
                  <a:pt x="442959" y="594055"/>
                </a:lnTo>
                <a:lnTo>
                  <a:pt x="395567" y="585638"/>
                </a:lnTo>
                <a:lnTo>
                  <a:pt x="350025" y="575567"/>
                </a:lnTo>
                <a:lnTo>
                  <a:pt x="306499" y="563919"/>
                </a:lnTo>
                <a:lnTo>
                  <a:pt x="265157" y="550773"/>
                </a:lnTo>
                <a:lnTo>
                  <a:pt x="226165" y="536208"/>
                </a:lnTo>
                <a:lnTo>
                  <a:pt x="189690" y="520303"/>
                </a:lnTo>
                <a:lnTo>
                  <a:pt x="124955" y="484784"/>
                </a:lnTo>
                <a:lnTo>
                  <a:pt x="72286" y="444846"/>
                </a:lnTo>
                <a:lnTo>
                  <a:pt x="33015" y="401116"/>
                </a:lnTo>
                <a:lnTo>
                  <a:pt x="8476" y="354225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25563" y="3886962"/>
            <a:ext cx="1523999" cy="457200"/>
          </a:xfrm>
          <a:custGeom>
            <a:avLst/>
            <a:gdLst/>
            <a:ahLst/>
            <a:cxnLst/>
            <a:rect l="l" t="t" r="r" b="b"/>
            <a:pathLst>
              <a:path w="1523999" h="457200">
                <a:moveTo>
                  <a:pt x="0" y="457200"/>
                </a:moveTo>
                <a:lnTo>
                  <a:pt x="1523999" y="457200"/>
                </a:lnTo>
                <a:lnTo>
                  <a:pt x="15239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25563" y="3886962"/>
            <a:ext cx="1523999" cy="457200"/>
          </a:xfrm>
          <a:custGeom>
            <a:avLst/>
            <a:gdLst/>
            <a:ahLst/>
            <a:cxnLst/>
            <a:rect l="l" t="t" r="r" b="b"/>
            <a:pathLst>
              <a:path w="1523999" h="457200">
                <a:moveTo>
                  <a:pt x="0" y="457200"/>
                </a:moveTo>
                <a:lnTo>
                  <a:pt x="1523999" y="457200"/>
                </a:lnTo>
                <a:lnTo>
                  <a:pt x="15239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587106" y="4036569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0" y="104393"/>
                </a:moveTo>
                <a:lnTo>
                  <a:pt x="336" y="112498"/>
                </a:lnTo>
                <a:lnTo>
                  <a:pt x="2441" y="125186"/>
                </a:lnTo>
                <a:lnTo>
                  <a:pt x="6476" y="136651"/>
                </a:lnTo>
                <a:lnTo>
                  <a:pt x="7984" y="139667"/>
                </a:lnTo>
                <a:lnTo>
                  <a:pt x="15392" y="150294"/>
                </a:lnTo>
                <a:lnTo>
                  <a:pt x="24892" y="158495"/>
                </a:lnTo>
                <a:lnTo>
                  <a:pt x="38187" y="164564"/>
                </a:lnTo>
                <a:lnTo>
                  <a:pt x="50926" y="166242"/>
                </a:lnTo>
                <a:lnTo>
                  <a:pt x="63990" y="164402"/>
                </a:lnTo>
                <a:lnTo>
                  <a:pt x="75252" y="158529"/>
                </a:lnTo>
                <a:lnTo>
                  <a:pt x="84074" y="148589"/>
                </a:lnTo>
                <a:lnTo>
                  <a:pt x="84074" y="163575"/>
                </a:lnTo>
                <a:lnTo>
                  <a:pt x="102743" y="163575"/>
                </a:lnTo>
                <a:lnTo>
                  <a:pt x="102743" y="0"/>
                </a:lnTo>
                <a:lnTo>
                  <a:pt x="82803" y="0"/>
                </a:lnTo>
                <a:lnTo>
                  <a:pt x="82803" y="58673"/>
                </a:lnTo>
                <a:lnTo>
                  <a:pt x="79248" y="53847"/>
                </a:lnTo>
                <a:lnTo>
                  <a:pt x="74675" y="49910"/>
                </a:lnTo>
                <a:lnTo>
                  <a:pt x="69088" y="46862"/>
                </a:lnTo>
                <a:lnTo>
                  <a:pt x="63500" y="43814"/>
                </a:lnTo>
                <a:lnTo>
                  <a:pt x="64768" y="61871"/>
                </a:lnTo>
                <a:lnTo>
                  <a:pt x="75056" y="70357"/>
                </a:lnTo>
                <a:lnTo>
                  <a:pt x="79984" y="78738"/>
                </a:lnTo>
                <a:lnTo>
                  <a:pt x="83332" y="90887"/>
                </a:lnTo>
                <a:lnTo>
                  <a:pt x="84454" y="106044"/>
                </a:lnTo>
                <a:lnTo>
                  <a:pt x="83850" y="116659"/>
                </a:lnTo>
                <a:lnTo>
                  <a:pt x="80812" y="129390"/>
                </a:lnTo>
                <a:lnTo>
                  <a:pt x="75184" y="138937"/>
                </a:lnTo>
                <a:lnTo>
                  <a:pt x="69088" y="146176"/>
                </a:lnTo>
                <a:lnTo>
                  <a:pt x="61595" y="149732"/>
                </a:lnTo>
                <a:lnTo>
                  <a:pt x="44196" y="149732"/>
                </a:lnTo>
                <a:lnTo>
                  <a:pt x="36575" y="145922"/>
                </a:lnTo>
                <a:lnTo>
                  <a:pt x="30225" y="138429"/>
                </a:lnTo>
                <a:lnTo>
                  <a:pt x="25530" y="131177"/>
                </a:lnTo>
                <a:lnTo>
                  <a:pt x="21807" y="119290"/>
                </a:lnTo>
                <a:lnTo>
                  <a:pt x="20574" y="104393"/>
                </a:lnTo>
                <a:lnTo>
                  <a:pt x="21319" y="91990"/>
                </a:lnTo>
                <a:lnTo>
                  <a:pt x="24321" y="79368"/>
                </a:lnTo>
                <a:lnTo>
                  <a:pt x="29591" y="69976"/>
                </a:lnTo>
                <a:lnTo>
                  <a:pt x="35560" y="62610"/>
                </a:lnTo>
                <a:lnTo>
                  <a:pt x="35115" y="44624"/>
                </a:lnTo>
                <a:lnTo>
                  <a:pt x="23622" y="50037"/>
                </a:lnTo>
                <a:lnTo>
                  <a:pt x="21147" y="51793"/>
                </a:lnTo>
                <a:lnTo>
                  <a:pt x="12314" y="60696"/>
                </a:lnTo>
                <a:lnTo>
                  <a:pt x="5842" y="72262"/>
                </a:lnTo>
                <a:lnTo>
                  <a:pt x="3516" y="78798"/>
                </a:lnTo>
                <a:lnTo>
                  <a:pt x="871" y="91090"/>
                </a:lnTo>
                <a:lnTo>
                  <a:pt x="0" y="104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43545" y="4118355"/>
            <a:ext cx="20065" cy="0"/>
          </a:xfrm>
          <a:custGeom>
            <a:avLst/>
            <a:gdLst/>
            <a:ahLst/>
            <a:cxnLst/>
            <a:rect l="l" t="t" r="r" b="b"/>
            <a:pathLst>
              <a:path w="20065">
                <a:moveTo>
                  <a:pt x="0" y="0"/>
                </a:moveTo>
                <a:lnTo>
                  <a:pt x="20065" y="0"/>
                </a:lnTo>
              </a:path>
            </a:pathLst>
          </a:custGeom>
          <a:ln w="164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915146" y="4035806"/>
            <a:ext cx="108330" cy="164337"/>
          </a:xfrm>
          <a:custGeom>
            <a:avLst/>
            <a:gdLst/>
            <a:ahLst/>
            <a:cxnLst/>
            <a:rect l="l" t="t" r="r" b="b"/>
            <a:pathLst>
              <a:path w="108330" h="164337">
                <a:moveTo>
                  <a:pt x="36575" y="134112"/>
                </a:moveTo>
                <a:lnTo>
                  <a:pt x="38872" y="131846"/>
                </a:lnTo>
                <a:lnTo>
                  <a:pt x="47176" y="124350"/>
                </a:lnTo>
                <a:lnTo>
                  <a:pt x="59817" y="113538"/>
                </a:lnTo>
                <a:lnTo>
                  <a:pt x="63996" y="109963"/>
                </a:lnTo>
                <a:lnTo>
                  <a:pt x="75128" y="100138"/>
                </a:lnTo>
                <a:lnTo>
                  <a:pt x="84077" y="91713"/>
                </a:lnTo>
                <a:lnTo>
                  <a:pt x="90804" y="84709"/>
                </a:lnTo>
                <a:lnTo>
                  <a:pt x="97027" y="77724"/>
                </a:lnTo>
                <a:lnTo>
                  <a:pt x="101473" y="71120"/>
                </a:lnTo>
                <a:lnTo>
                  <a:pt x="104139" y="64770"/>
                </a:lnTo>
                <a:lnTo>
                  <a:pt x="106806" y="58420"/>
                </a:lnTo>
                <a:lnTo>
                  <a:pt x="108076" y="52070"/>
                </a:lnTo>
                <a:lnTo>
                  <a:pt x="108076" y="45466"/>
                </a:lnTo>
                <a:lnTo>
                  <a:pt x="107018" y="35246"/>
                </a:lnTo>
                <a:lnTo>
                  <a:pt x="102478" y="23368"/>
                </a:lnTo>
                <a:lnTo>
                  <a:pt x="94360" y="13081"/>
                </a:lnTo>
                <a:lnTo>
                  <a:pt x="83344" y="5462"/>
                </a:lnTo>
                <a:lnTo>
                  <a:pt x="71247" y="1373"/>
                </a:lnTo>
                <a:lnTo>
                  <a:pt x="57150" y="0"/>
                </a:lnTo>
                <a:lnTo>
                  <a:pt x="55891" y="8"/>
                </a:lnTo>
                <a:lnTo>
                  <a:pt x="41897" y="1504"/>
                </a:lnTo>
                <a:lnTo>
                  <a:pt x="29930" y="5565"/>
                </a:lnTo>
                <a:lnTo>
                  <a:pt x="19938" y="12192"/>
                </a:lnTo>
                <a:lnTo>
                  <a:pt x="11822" y="21752"/>
                </a:lnTo>
                <a:lnTo>
                  <a:pt x="6646" y="33382"/>
                </a:lnTo>
                <a:lnTo>
                  <a:pt x="3936" y="47371"/>
                </a:lnTo>
                <a:lnTo>
                  <a:pt x="24637" y="49530"/>
                </a:lnTo>
                <a:lnTo>
                  <a:pt x="24642" y="49203"/>
                </a:lnTo>
                <a:lnTo>
                  <a:pt x="26970" y="35622"/>
                </a:lnTo>
                <a:lnTo>
                  <a:pt x="33400" y="25400"/>
                </a:lnTo>
                <a:lnTo>
                  <a:pt x="39243" y="19558"/>
                </a:lnTo>
                <a:lnTo>
                  <a:pt x="46989" y="16637"/>
                </a:lnTo>
                <a:lnTo>
                  <a:pt x="65785" y="16637"/>
                </a:lnTo>
                <a:lnTo>
                  <a:pt x="73278" y="19431"/>
                </a:lnTo>
                <a:lnTo>
                  <a:pt x="78994" y="24892"/>
                </a:lnTo>
                <a:lnTo>
                  <a:pt x="84581" y="30353"/>
                </a:lnTo>
                <a:lnTo>
                  <a:pt x="87502" y="37084"/>
                </a:lnTo>
                <a:lnTo>
                  <a:pt x="87497" y="45498"/>
                </a:lnTo>
                <a:lnTo>
                  <a:pt x="85025" y="57039"/>
                </a:lnTo>
                <a:lnTo>
                  <a:pt x="78104" y="69215"/>
                </a:lnTo>
                <a:lnTo>
                  <a:pt x="72658" y="75821"/>
                </a:lnTo>
                <a:lnTo>
                  <a:pt x="64681" y="83998"/>
                </a:lnTo>
                <a:lnTo>
                  <a:pt x="54470" y="93352"/>
                </a:lnTo>
                <a:lnTo>
                  <a:pt x="42036" y="103886"/>
                </a:lnTo>
                <a:lnTo>
                  <a:pt x="32566" y="111870"/>
                </a:lnTo>
                <a:lnTo>
                  <a:pt x="23168" y="120637"/>
                </a:lnTo>
                <a:lnTo>
                  <a:pt x="15748" y="128651"/>
                </a:lnTo>
                <a:lnTo>
                  <a:pt x="7901" y="139421"/>
                </a:lnTo>
                <a:lnTo>
                  <a:pt x="2539" y="150368"/>
                </a:lnTo>
                <a:lnTo>
                  <a:pt x="761" y="154813"/>
                </a:lnTo>
                <a:lnTo>
                  <a:pt x="0" y="159512"/>
                </a:lnTo>
                <a:lnTo>
                  <a:pt x="126" y="164338"/>
                </a:lnTo>
                <a:lnTo>
                  <a:pt x="108330" y="164338"/>
                </a:lnTo>
                <a:lnTo>
                  <a:pt x="108330" y="145034"/>
                </a:lnTo>
                <a:lnTo>
                  <a:pt x="28067" y="145034"/>
                </a:lnTo>
                <a:lnTo>
                  <a:pt x="30352" y="141351"/>
                </a:lnTo>
                <a:lnTo>
                  <a:pt x="33147" y="137795"/>
                </a:lnTo>
                <a:lnTo>
                  <a:pt x="36575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40599" y="4033775"/>
            <a:ext cx="69215" cy="166369"/>
          </a:xfrm>
          <a:custGeom>
            <a:avLst/>
            <a:gdLst/>
            <a:ahLst/>
            <a:cxnLst/>
            <a:rect l="l" t="t" r="r" b="b"/>
            <a:pathLst>
              <a:path w="69215" h="166370">
                <a:moveTo>
                  <a:pt x="17652" y="27305"/>
                </a:moveTo>
                <a:lnTo>
                  <a:pt x="17652" y="47878"/>
                </a:lnTo>
                <a:lnTo>
                  <a:pt x="0" y="47878"/>
                </a:lnTo>
                <a:lnTo>
                  <a:pt x="0" y="63500"/>
                </a:lnTo>
                <a:lnTo>
                  <a:pt x="17652" y="63500"/>
                </a:lnTo>
                <a:lnTo>
                  <a:pt x="17652" y="166369"/>
                </a:lnTo>
                <a:lnTo>
                  <a:pt x="37719" y="166369"/>
                </a:lnTo>
                <a:lnTo>
                  <a:pt x="37719" y="63500"/>
                </a:lnTo>
                <a:lnTo>
                  <a:pt x="60832" y="63500"/>
                </a:lnTo>
                <a:lnTo>
                  <a:pt x="60832" y="47878"/>
                </a:lnTo>
                <a:lnTo>
                  <a:pt x="37719" y="47878"/>
                </a:lnTo>
                <a:lnTo>
                  <a:pt x="37719" y="29718"/>
                </a:lnTo>
                <a:lnTo>
                  <a:pt x="38988" y="24892"/>
                </a:lnTo>
                <a:lnTo>
                  <a:pt x="41528" y="22225"/>
                </a:lnTo>
                <a:lnTo>
                  <a:pt x="44069" y="19684"/>
                </a:lnTo>
                <a:lnTo>
                  <a:pt x="48386" y="18414"/>
                </a:lnTo>
                <a:lnTo>
                  <a:pt x="58166" y="18414"/>
                </a:lnTo>
                <a:lnTo>
                  <a:pt x="62102" y="18668"/>
                </a:lnTo>
                <a:lnTo>
                  <a:pt x="66294" y="19431"/>
                </a:lnTo>
                <a:lnTo>
                  <a:pt x="69215" y="1905"/>
                </a:lnTo>
                <a:lnTo>
                  <a:pt x="62483" y="634"/>
                </a:lnTo>
                <a:lnTo>
                  <a:pt x="56133" y="0"/>
                </a:lnTo>
                <a:lnTo>
                  <a:pt x="41782" y="0"/>
                </a:lnTo>
                <a:lnTo>
                  <a:pt x="34925" y="1524"/>
                </a:lnTo>
                <a:lnTo>
                  <a:pt x="30099" y="4825"/>
                </a:lnTo>
                <a:lnTo>
                  <a:pt x="25146" y="8000"/>
                </a:lnTo>
                <a:lnTo>
                  <a:pt x="21717" y="12318"/>
                </a:lnTo>
                <a:lnTo>
                  <a:pt x="19811" y="17525"/>
                </a:lnTo>
                <a:lnTo>
                  <a:pt x="18415" y="21336"/>
                </a:lnTo>
                <a:lnTo>
                  <a:pt x="17652" y="2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847075" y="4078987"/>
            <a:ext cx="64389" cy="121157"/>
          </a:xfrm>
          <a:custGeom>
            <a:avLst/>
            <a:gdLst/>
            <a:ahLst/>
            <a:cxnLst/>
            <a:rect l="l" t="t" r="r" b="b"/>
            <a:pathLst>
              <a:path w="64389" h="121158">
                <a:moveTo>
                  <a:pt x="0" y="2666"/>
                </a:moveTo>
                <a:lnTo>
                  <a:pt x="0" y="121157"/>
                </a:lnTo>
                <a:lnTo>
                  <a:pt x="20066" y="121157"/>
                </a:lnTo>
                <a:lnTo>
                  <a:pt x="20066" y="50672"/>
                </a:lnTo>
                <a:lnTo>
                  <a:pt x="21208" y="42799"/>
                </a:lnTo>
                <a:lnTo>
                  <a:pt x="23368" y="35687"/>
                </a:lnTo>
                <a:lnTo>
                  <a:pt x="24892" y="30987"/>
                </a:lnTo>
                <a:lnTo>
                  <a:pt x="27431" y="27305"/>
                </a:lnTo>
                <a:lnTo>
                  <a:pt x="30860" y="24637"/>
                </a:lnTo>
                <a:lnTo>
                  <a:pt x="34417" y="21970"/>
                </a:lnTo>
                <a:lnTo>
                  <a:pt x="38353" y="20700"/>
                </a:lnTo>
                <a:lnTo>
                  <a:pt x="47625" y="20700"/>
                </a:lnTo>
                <a:lnTo>
                  <a:pt x="52577" y="22097"/>
                </a:lnTo>
                <a:lnTo>
                  <a:pt x="57530" y="25018"/>
                </a:lnTo>
                <a:lnTo>
                  <a:pt x="64389" y="6350"/>
                </a:lnTo>
                <a:lnTo>
                  <a:pt x="57403" y="2031"/>
                </a:lnTo>
                <a:lnTo>
                  <a:pt x="50546" y="0"/>
                </a:lnTo>
                <a:lnTo>
                  <a:pt x="39116" y="0"/>
                </a:lnTo>
                <a:lnTo>
                  <a:pt x="34798" y="1269"/>
                </a:lnTo>
                <a:lnTo>
                  <a:pt x="30860" y="3937"/>
                </a:lnTo>
                <a:lnTo>
                  <a:pt x="26924" y="6603"/>
                </a:lnTo>
                <a:lnTo>
                  <a:pt x="22732" y="12191"/>
                </a:lnTo>
                <a:lnTo>
                  <a:pt x="18033" y="20574"/>
                </a:lnTo>
                <a:lnTo>
                  <a:pt x="18033" y="2666"/>
                </a:lnTo>
                <a:lnTo>
                  <a:pt x="0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729473" y="4081790"/>
            <a:ext cx="23241" cy="46056"/>
          </a:xfrm>
          <a:custGeom>
            <a:avLst/>
            <a:gdLst/>
            <a:ahLst/>
            <a:cxnLst/>
            <a:rect l="l" t="t" r="r" b="b"/>
            <a:pathLst>
              <a:path w="23241" h="46056">
                <a:moveTo>
                  <a:pt x="0" y="13705"/>
                </a:moveTo>
                <a:lnTo>
                  <a:pt x="6606" y="46056"/>
                </a:lnTo>
                <a:lnTo>
                  <a:pt x="9880" y="33068"/>
                </a:lnTo>
                <a:lnTo>
                  <a:pt x="16891" y="22976"/>
                </a:lnTo>
                <a:lnTo>
                  <a:pt x="23241" y="16753"/>
                </a:lnTo>
                <a:lnTo>
                  <a:pt x="21262" y="0"/>
                </a:lnTo>
                <a:lnTo>
                  <a:pt x="9843" y="5418"/>
                </a:lnTo>
                <a:lnTo>
                  <a:pt x="0" y="13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14105" y="40789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31750" y="96900"/>
                </a:moveTo>
                <a:lnTo>
                  <a:pt x="28107" y="92361"/>
                </a:lnTo>
                <a:lnTo>
                  <a:pt x="23008" y="81152"/>
                </a:lnTo>
                <a:lnTo>
                  <a:pt x="20700" y="67056"/>
                </a:lnTo>
                <a:lnTo>
                  <a:pt x="109093" y="67056"/>
                </a:lnTo>
                <a:lnTo>
                  <a:pt x="109220" y="61721"/>
                </a:lnTo>
                <a:lnTo>
                  <a:pt x="108587" y="50129"/>
                </a:lnTo>
                <a:lnTo>
                  <a:pt x="105913" y="36934"/>
                </a:lnTo>
                <a:lnTo>
                  <a:pt x="101134" y="25610"/>
                </a:lnTo>
                <a:lnTo>
                  <a:pt x="94234" y="16128"/>
                </a:lnTo>
                <a:lnTo>
                  <a:pt x="91311" y="13214"/>
                </a:lnTo>
                <a:lnTo>
                  <a:pt x="80928" y="5859"/>
                </a:lnTo>
                <a:lnTo>
                  <a:pt x="68948" y="1461"/>
                </a:lnTo>
                <a:lnTo>
                  <a:pt x="55372" y="0"/>
                </a:lnTo>
                <a:lnTo>
                  <a:pt x="49622" y="234"/>
                </a:lnTo>
                <a:lnTo>
                  <a:pt x="36629" y="2804"/>
                </a:lnTo>
                <a:lnTo>
                  <a:pt x="38608" y="19557"/>
                </a:lnTo>
                <a:lnTo>
                  <a:pt x="46354" y="16509"/>
                </a:lnTo>
                <a:lnTo>
                  <a:pt x="57864" y="16573"/>
                </a:lnTo>
                <a:lnTo>
                  <a:pt x="70371" y="19828"/>
                </a:lnTo>
                <a:lnTo>
                  <a:pt x="80518" y="28066"/>
                </a:lnTo>
                <a:lnTo>
                  <a:pt x="84581" y="33019"/>
                </a:lnTo>
                <a:lnTo>
                  <a:pt x="87122" y="40512"/>
                </a:lnTo>
                <a:lnTo>
                  <a:pt x="88011" y="50545"/>
                </a:lnTo>
                <a:lnTo>
                  <a:pt x="21844" y="50545"/>
                </a:lnTo>
                <a:lnTo>
                  <a:pt x="21973" y="48861"/>
                </a:lnTo>
                <a:lnTo>
                  <a:pt x="15367" y="16509"/>
                </a:lnTo>
                <a:lnTo>
                  <a:pt x="9336" y="24374"/>
                </a:lnTo>
                <a:lnTo>
                  <a:pt x="4140" y="35378"/>
                </a:lnTo>
                <a:lnTo>
                  <a:pt x="1032" y="48213"/>
                </a:lnTo>
                <a:lnTo>
                  <a:pt x="0" y="62864"/>
                </a:lnTo>
                <a:lnTo>
                  <a:pt x="593" y="73792"/>
                </a:lnTo>
                <a:lnTo>
                  <a:pt x="3294" y="86990"/>
                </a:lnTo>
                <a:lnTo>
                  <a:pt x="8176" y="98333"/>
                </a:lnTo>
                <a:lnTo>
                  <a:pt x="15240" y="107822"/>
                </a:lnTo>
                <a:lnTo>
                  <a:pt x="19694" y="111971"/>
                </a:lnTo>
                <a:lnTo>
                  <a:pt x="30179" y="118556"/>
                </a:lnTo>
                <a:lnTo>
                  <a:pt x="42446" y="122507"/>
                </a:lnTo>
                <a:lnTo>
                  <a:pt x="56515" y="123825"/>
                </a:lnTo>
                <a:lnTo>
                  <a:pt x="67532" y="123035"/>
                </a:lnTo>
                <a:lnTo>
                  <a:pt x="79912" y="119723"/>
                </a:lnTo>
                <a:lnTo>
                  <a:pt x="90424" y="113791"/>
                </a:lnTo>
                <a:lnTo>
                  <a:pt x="96382" y="108421"/>
                </a:lnTo>
                <a:lnTo>
                  <a:pt x="103672" y="98157"/>
                </a:lnTo>
                <a:lnTo>
                  <a:pt x="108585" y="85597"/>
                </a:lnTo>
                <a:lnTo>
                  <a:pt x="87884" y="82931"/>
                </a:lnTo>
                <a:lnTo>
                  <a:pt x="84836" y="91439"/>
                </a:lnTo>
                <a:lnTo>
                  <a:pt x="80645" y="97662"/>
                </a:lnTo>
                <a:lnTo>
                  <a:pt x="75438" y="101472"/>
                </a:lnTo>
                <a:lnTo>
                  <a:pt x="70230" y="105409"/>
                </a:lnTo>
                <a:lnTo>
                  <a:pt x="64008" y="107314"/>
                </a:lnTo>
                <a:lnTo>
                  <a:pt x="54915" y="107279"/>
                </a:lnTo>
                <a:lnTo>
                  <a:pt x="42280" y="104413"/>
                </a:lnTo>
                <a:lnTo>
                  <a:pt x="31750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10067" y="40789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0" y="61849"/>
                </a:moveTo>
                <a:lnTo>
                  <a:pt x="699" y="74085"/>
                </a:lnTo>
                <a:lnTo>
                  <a:pt x="3466" y="87295"/>
                </a:lnTo>
                <a:lnTo>
                  <a:pt x="8351" y="98546"/>
                </a:lnTo>
                <a:lnTo>
                  <a:pt x="15366" y="107822"/>
                </a:lnTo>
                <a:lnTo>
                  <a:pt x="19106" y="111380"/>
                </a:lnTo>
                <a:lnTo>
                  <a:pt x="21840" y="76665"/>
                </a:lnTo>
                <a:lnTo>
                  <a:pt x="20574" y="61849"/>
                </a:lnTo>
                <a:lnTo>
                  <a:pt x="21376" y="49862"/>
                </a:lnTo>
                <a:lnTo>
                  <a:pt x="24691" y="37359"/>
                </a:lnTo>
                <a:lnTo>
                  <a:pt x="30606" y="27812"/>
                </a:lnTo>
                <a:lnTo>
                  <a:pt x="42654" y="18963"/>
                </a:lnTo>
                <a:lnTo>
                  <a:pt x="55499" y="16509"/>
                </a:lnTo>
                <a:lnTo>
                  <a:pt x="57634" y="16570"/>
                </a:lnTo>
                <a:lnTo>
                  <a:pt x="70083" y="19797"/>
                </a:lnTo>
                <a:lnTo>
                  <a:pt x="80390" y="27939"/>
                </a:lnTo>
                <a:lnTo>
                  <a:pt x="85028" y="34785"/>
                </a:lnTo>
                <a:lnTo>
                  <a:pt x="89062" y="46588"/>
                </a:lnTo>
                <a:lnTo>
                  <a:pt x="90424" y="61213"/>
                </a:lnTo>
                <a:lnTo>
                  <a:pt x="89551" y="73972"/>
                </a:lnTo>
                <a:lnTo>
                  <a:pt x="86228" y="86435"/>
                </a:lnTo>
                <a:lnTo>
                  <a:pt x="80390" y="95884"/>
                </a:lnTo>
                <a:lnTo>
                  <a:pt x="68320" y="104857"/>
                </a:lnTo>
                <a:lnTo>
                  <a:pt x="55499" y="107314"/>
                </a:lnTo>
                <a:lnTo>
                  <a:pt x="53391" y="107257"/>
                </a:lnTo>
                <a:lnTo>
                  <a:pt x="40892" y="104057"/>
                </a:lnTo>
                <a:lnTo>
                  <a:pt x="30606" y="96012"/>
                </a:lnTo>
                <a:lnTo>
                  <a:pt x="41736" y="122442"/>
                </a:lnTo>
                <a:lnTo>
                  <a:pt x="55499" y="123825"/>
                </a:lnTo>
                <a:lnTo>
                  <a:pt x="59879" y="123679"/>
                </a:lnTo>
                <a:lnTo>
                  <a:pt x="72491" y="121465"/>
                </a:lnTo>
                <a:lnTo>
                  <a:pt x="84200" y="116586"/>
                </a:lnTo>
                <a:lnTo>
                  <a:pt x="96796" y="106739"/>
                </a:lnTo>
                <a:lnTo>
                  <a:pt x="104139" y="96265"/>
                </a:lnTo>
                <a:lnTo>
                  <a:pt x="107715" y="87227"/>
                </a:lnTo>
                <a:lnTo>
                  <a:pt x="110177" y="74868"/>
                </a:lnTo>
                <a:lnTo>
                  <a:pt x="110998" y="60197"/>
                </a:lnTo>
                <a:lnTo>
                  <a:pt x="110466" y="50107"/>
                </a:lnTo>
                <a:lnTo>
                  <a:pt x="107781" y="36945"/>
                </a:lnTo>
                <a:lnTo>
                  <a:pt x="102804" y="25577"/>
                </a:lnTo>
                <a:lnTo>
                  <a:pt x="95503" y="16001"/>
                </a:lnTo>
                <a:lnTo>
                  <a:pt x="91809" y="12512"/>
                </a:lnTo>
                <a:lnTo>
                  <a:pt x="81295" y="5561"/>
                </a:lnTo>
                <a:lnTo>
                  <a:pt x="69191" y="1390"/>
                </a:lnTo>
                <a:lnTo>
                  <a:pt x="55499" y="0"/>
                </a:lnTo>
                <a:lnTo>
                  <a:pt x="54014" y="15"/>
                </a:lnTo>
                <a:lnTo>
                  <a:pt x="40726" y="1647"/>
                </a:lnTo>
                <a:lnTo>
                  <a:pt x="28808" y="5994"/>
                </a:lnTo>
                <a:lnTo>
                  <a:pt x="18287" y="13081"/>
                </a:lnTo>
                <a:lnTo>
                  <a:pt x="9785" y="22807"/>
                </a:lnTo>
                <a:lnTo>
                  <a:pt x="4349" y="33782"/>
                </a:lnTo>
                <a:lnTo>
                  <a:pt x="1087" y="46796"/>
                </a:lnTo>
                <a:lnTo>
                  <a:pt x="0" y="6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429173" y="4155651"/>
            <a:ext cx="22630" cy="45776"/>
          </a:xfrm>
          <a:custGeom>
            <a:avLst/>
            <a:gdLst/>
            <a:ahLst/>
            <a:cxnLst/>
            <a:rect l="l" t="t" r="r" b="b"/>
            <a:pathLst>
              <a:path w="22630" h="45776">
                <a:moveTo>
                  <a:pt x="10486" y="41628"/>
                </a:moveTo>
                <a:lnTo>
                  <a:pt x="22630" y="45776"/>
                </a:lnTo>
                <a:lnTo>
                  <a:pt x="11500" y="19346"/>
                </a:lnTo>
                <a:lnTo>
                  <a:pt x="6555" y="11880"/>
                </a:lnTo>
                <a:lnTo>
                  <a:pt x="2733" y="0"/>
                </a:lnTo>
                <a:lnTo>
                  <a:pt x="0" y="34715"/>
                </a:lnTo>
                <a:lnTo>
                  <a:pt x="10486" y="4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622220" y="4078987"/>
            <a:ext cx="29652" cy="20193"/>
          </a:xfrm>
          <a:custGeom>
            <a:avLst/>
            <a:gdLst/>
            <a:ahLst/>
            <a:cxnLst/>
            <a:rect l="l" t="t" r="r" b="b"/>
            <a:pathLst>
              <a:path w="29652" h="20192">
                <a:moveTo>
                  <a:pt x="22034" y="0"/>
                </a:moveTo>
                <a:lnTo>
                  <a:pt x="12706" y="44"/>
                </a:lnTo>
                <a:lnTo>
                  <a:pt x="0" y="2206"/>
                </a:lnTo>
                <a:lnTo>
                  <a:pt x="444" y="20193"/>
                </a:lnTo>
                <a:lnTo>
                  <a:pt x="7937" y="16509"/>
                </a:lnTo>
                <a:lnTo>
                  <a:pt x="17236" y="16512"/>
                </a:lnTo>
                <a:lnTo>
                  <a:pt x="29652" y="19453"/>
                </a:lnTo>
                <a:lnTo>
                  <a:pt x="28384" y="1396"/>
                </a:lnTo>
                <a:lnTo>
                  <a:pt x="22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07679" y="4095497"/>
            <a:ext cx="63880" cy="90805"/>
          </a:xfrm>
          <a:custGeom>
            <a:avLst/>
            <a:gdLst/>
            <a:ahLst/>
            <a:cxnLst/>
            <a:rect l="l" t="t" r="r" b="b"/>
            <a:pathLst>
              <a:path w="63880" h="90804">
                <a:moveTo>
                  <a:pt x="31369" y="0"/>
                </a:moveTo>
                <a:lnTo>
                  <a:pt x="22478" y="0"/>
                </a:lnTo>
                <a:lnTo>
                  <a:pt x="14986" y="3682"/>
                </a:lnTo>
                <a:lnTo>
                  <a:pt x="9017" y="11048"/>
                </a:lnTo>
                <a:lnTo>
                  <a:pt x="3747" y="20440"/>
                </a:lnTo>
                <a:lnTo>
                  <a:pt x="745" y="33062"/>
                </a:lnTo>
                <a:lnTo>
                  <a:pt x="0" y="45465"/>
                </a:lnTo>
                <a:lnTo>
                  <a:pt x="1233" y="60362"/>
                </a:lnTo>
                <a:lnTo>
                  <a:pt x="4956" y="72249"/>
                </a:lnTo>
                <a:lnTo>
                  <a:pt x="9651" y="79501"/>
                </a:lnTo>
                <a:lnTo>
                  <a:pt x="16001" y="86994"/>
                </a:lnTo>
                <a:lnTo>
                  <a:pt x="23622" y="90804"/>
                </a:lnTo>
                <a:lnTo>
                  <a:pt x="32257" y="90804"/>
                </a:lnTo>
                <a:lnTo>
                  <a:pt x="41021" y="90804"/>
                </a:lnTo>
                <a:lnTo>
                  <a:pt x="48514" y="87248"/>
                </a:lnTo>
                <a:lnTo>
                  <a:pt x="54610" y="80009"/>
                </a:lnTo>
                <a:lnTo>
                  <a:pt x="60238" y="70462"/>
                </a:lnTo>
                <a:lnTo>
                  <a:pt x="63276" y="57731"/>
                </a:lnTo>
                <a:lnTo>
                  <a:pt x="63880" y="47116"/>
                </a:lnTo>
                <a:lnTo>
                  <a:pt x="62758" y="31959"/>
                </a:lnTo>
                <a:lnTo>
                  <a:pt x="59410" y="19810"/>
                </a:lnTo>
                <a:lnTo>
                  <a:pt x="54482" y="11429"/>
                </a:lnTo>
                <a:lnTo>
                  <a:pt x="44194" y="2943"/>
                </a:lnTo>
                <a:lnTo>
                  <a:pt x="31778" y="2"/>
                </a:lnTo>
                <a:lnTo>
                  <a:pt x="3136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30641" y="4095497"/>
            <a:ext cx="69850" cy="90805"/>
          </a:xfrm>
          <a:custGeom>
            <a:avLst/>
            <a:gdLst/>
            <a:ahLst/>
            <a:cxnLst/>
            <a:rect l="l" t="t" r="r" b="b"/>
            <a:pathLst>
              <a:path w="69850" h="90804">
                <a:moveTo>
                  <a:pt x="34925" y="0"/>
                </a:moveTo>
                <a:lnTo>
                  <a:pt x="22080" y="2453"/>
                </a:lnTo>
                <a:lnTo>
                  <a:pt x="11462" y="9764"/>
                </a:lnTo>
                <a:lnTo>
                  <a:pt x="4117" y="20849"/>
                </a:lnTo>
                <a:lnTo>
                  <a:pt x="802" y="33352"/>
                </a:lnTo>
                <a:lnTo>
                  <a:pt x="0" y="45338"/>
                </a:lnTo>
                <a:lnTo>
                  <a:pt x="1266" y="60155"/>
                </a:lnTo>
                <a:lnTo>
                  <a:pt x="5087" y="72035"/>
                </a:lnTo>
                <a:lnTo>
                  <a:pt x="10032" y="79501"/>
                </a:lnTo>
                <a:lnTo>
                  <a:pt x="20318" y="87547"/>
                </a:lnTo>
                <a:lnTo>
                  <a:pt x="32817" y="90747"/>
                </a:lnTo>
                <a:lnTo>
                  <a:pt x="34925" y="90804"/>
                </a:lnTo>
                <a:lnTo>
                  <a:pt x="47746" y="88347"/>
                </a:lnTo>
                <a:lnTo>
                  <a:pt x="58350" y="80976"/>
                </a:lnTo>
                <a:lnTo>
                  <a:pt x="65654" y="69925"/>
                </a:lnTo>
                <a:lnTo>
                  <a:pt x="68977" y="57462"/>
                </a:lnTo>
                <a:lnTo>
                  <a:pt x="69850" y="44703"/>
                </a:lnTo>
                <a:lnTo>
                  <a:pt x="68488" y="30078"/>
                </a:lnTo>
                <a:lnTo>
                  <a:pt x="64454" y="18275"/>
                </a:lnTo>
                <a:lnTo>
                  <a:pt x="59816" y="11429"/>
                </a:lnTo>
                <a:lnTo>
                  <a:pt x="49509" y="3287"/>
                </a:lnTo>
                <a:lnTo>
                  <a:pt x="37060" y="60"/>
                </a:lnTo>
                <a:lnTo>
                  <a:pt x="349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35950" y="4095496"/>
            <a:ext cx="66167" cy="34036"/>
          </a:xfrm>
          <a:custGeom>
            <a:avLst/>
            <a:gdLst/>
            <a:ahLst/>
            <a:cxnLst/>
            <a:rect l="l" t="t" r="r" b="b"/>
            <a:pathLst>
              <a:path w="66167" h="34036">
                <a:moveTo>
                  <a:pt x="33781" y="0"/>
                </a:moveTo>
                <a:lnTo>
                  <a:pt x="24510" y="0"/>
                </a:lnTo>
                <a:lnTo>
                  <a:pt x="16764" y="3047"/>
                </a:lnTo>
                <a:lnTo>
                  <a:pt x="10414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5"/>
                </a:lnTo>
                <a:lnTo>
                  <a:pt x="66167" y="34035"/>
                </a:lnTo>
                <a:lnTo>
                  <a:pt x="65277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847075" y="4078987"/>
            <a:ext cx="64389" cy="121157"/>
          </a:xfrm>
          <a:custGeom>
            <a:avLst/>
            <a:gdLst/>
            <a:ahLst/>
            <a:cxnLst/>
            <a:rect l="l" t="t" r="r" b="b"/>
            <a:pathLst>
              <a:path w="64389" h="121158">
                <a:moveTo>
                  <a:pt x="43687" y="0"/>
                </a:moveTo>
                <a:lnTo>
                  <a:pt x="50546" y="0"/>
                </a:lnTo>
                <a:lnTo>
                  <a:pt x="57403" y="2031"/>
                </a:lnTo>
                <a:lnTo>
                  <a:pt x="64389" y="6350"/>
                </a:lnTo>
                <a:lnTo>
                  <a:pt x="57530" y="25018"/>
                </a:lnTo>
                <a:lnTo>
                  <a:pt x="52577" y="22097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3" y="20700"/>
                </a:lnTo>
                <a:lnTo>
                  <a:pt x="34417" y="21970"/>
                </a:lnTo>
                <a:lnTo>
                  <a:pt x="30860" y="24637"/>
                </a:lnTo>
                <a:lnTo>
                  <a:pt x="27431" y="27305"/>
                </a:lnTo>
                <a:lnTo>
                  <a:pt x="24892" y="30987"/>
                </a:lnTo>
                <a:lnTo>
                  <a:pt x="23368" y="35687"/>
                </a:lnTo>
                <a:lnTo>
                  <a:pt x="21208" y="42799"/>
                </a:lnTo>
                <a:lnTo>
                  <a:pt x="20066" y="50672"/>
                </a:lnTo>
                <a:lnTo>
                  <a:pt x="20066" y="59055"/>
                </a:lnTo>
                <a:lnTo>
                  <a:pt x="20066" y="121157"/>
                </a:lnTo>
                <a:lnTo>
                  <a:pt x="0" y="121157"/>
                </a:lnTo>
                <a:lnTo>
                  <a:pt x="0" y="2666"/>
                </a:lnTo>
                <a:lnTo>
                  <a:pt x="18033" y="2666"/>
                </a:lnTo>
                <a:lnTo>
                  <a:pt x="18033" y="20574"/>
                </a:lnTo>
                <a:lnTo>
                  <a:pt x="22732" y="12191"/>
                </a:lnTo>
                <a:lnTo>
                  <a:pt x="26924" y="6603"/>
                </a:lnTo>
                <a:lnTo>
                  <a:pt x="30860" y="3937"/>
                </a:lnTo>
                <a:lnTo>
                  <a:pt x="34798" y="1269"/>
                </a:lnTo>
                <a:lnTo>
                  <a:pt x="39116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14105" y="40789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55372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4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20" y="61721"/>
                </a:lnTo>
                <a:lnTo>
                  <a:pt x="109220" y="62864"/>
                </a:lnTo>
                <a:lnTo>
                  <a:pt x="109220" y="64643"/>
                </a:lnTo>
                <a:lnTo>
                  <a:pt x="109093" y="67056"/>
                </a:lnTo>
                <a:lnTo>
                  <a:pt x="20700" y="67056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2" y="107314"/>
                </a:lnTo>
                <a:lnTo>
                  <a:pt x="64008" y="107314"/>
                </a:lnTo>
                <a:lnTo>
                  <a:pt x="70230" y="105409"/>
                </a:lnTo>
                <a:lnTo>
                  <a:pt x="75438" y="101472"/>
                </a:lnTo>
                <a:lnTo>
                  <a:pt x="80645" y="97662"/>
                </a:lnTo>
                <a:lnTo>
                  <a:pt x="84836" y="91439"/>
                </a:lnTo>
                <a:lnTo>
                  <a:pt x="87884" y="82931"/>
                </a:lnTo>
                <a:lnTo>
                  <a:pt x="108585" y="85597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5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40" y="107822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7" y="16509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10067" y="40789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55499" y="0"/>
                </a:moveTo>
                <a:lnTo>
                  <a:pt x="69191" y="1390"/>
                </a:lnTo>
                <a:lnTo>
                  <a:pt x="81295" y="5561"/>
                </a:lnTo>
                <a:lnTo>
                  <a:pt x="91809" y="12512"/>
                </a:lnTo>
                <a:lnTo>
                  <a:pt x="95503" y="16001"/>
                </a:lnTo>
                <a:lnTo>
                  <a:pt x="102804" y="25577"/>
                </a:lnTo>
                <a:lnTo>
                  <a:pt x="107781" y="36945"/>
                </a:lnTo>
                <a:lnTo>
                  <a:pt x="110466" y="50107"/>
                </a:lnTo>
                <a:lnTo>
                  <a:pt x="110998" y="60197"/>
                </a:lnTo>
                <a:lnTo>
                  <a:pt x="110177" y="74868"/>
                </a:lnTo>
                <a:lnTo>
                  <a:pt x="107715" y="87227"/>
                </a:lnTo>
                <a:lnTo>
                  <a:pt x="104139" y="96265"/>
                </a:lnTo>
                <a:lnTo>
                  <a:pt x="96796" y="106739"/>
                </a:lnTo>
                <a:lnTo>
                  <a:pt x="86959" y="114954"/>
                </a:lnTo>
                <a:lnTo>
                  <a:pt x="72491" y="121465"/>
                </a:lnTo>
                <a:lnTo>
                  <a:pt x="59879" y="123679"/>
                </a:lnTo>
                <a:lnTo>
                  <a:pt x="55499" y="123825"/>
                </a:lnTo>
                <a:lnTo>
                  <a:pt x="41736" y="122442"/>
                </a:lnTo>
                <a:lnTo>
                  <a:pt x="29592" y="118294"/>
                </a:lnTo>
                <a:lnTo>
                  <a:pt x="19106" y="111380"/>
                </a:lnTo>
                <a:lnTo>
                  <a:pt x="15366" y="107822"/>
                </a:lnTo>
                <a:lnTo>
                  <a:pt x="8351" y="98546"/>
                </a:lnTo>
                <a:lnTo>
                  <a:pt x="3466" y="87295"/>
                </a:lnTo>
                <a:lnTo>
                  <a:pt x="699" y="74085"/>
                </a:lnTo>
                <a:lnTo>
                  <a:pt x="0" y="61849"/>
                </a:lnTo>
                <a:lnTo>
                  <a:pt x="1087" y="46796"/>
                </a:lnTo>
                <a:lnTo>
                  <a:pt x="4349" y="33782"/>
                </a:lnTo>
                <a:lnTo>
                  <a:pt x="9785" y="22807"/>
                </a:lnTo>
                <a:lnTo>
                  <a:pt x="17397" y="13871"/>
                </a:lnTo>
                <a:lnTo>
                  <a:pt x="28808" y="5994"/>
                </a:lnTo>
                <a:lnTo>
                  <a:pt x="40726" y="1647"/>
                </a:lnTo>
                <a:lnTo>
                  <a:pt x="54014" y="15"/>
                </a:lnTo>
                <a:lnTo>
                  <a:pt x="5549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587106" y="4036569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82803" y="0"/>
                </a:moveTo>
                <a:lnTo>
                  <a:pt x="102743" y="0"/>
                </a:lnTo>
                <a:lnTo>
                  <a:pt x="102743" y="163575"/>
                </a:lnTo>
                <a:lnTo>
                  <a:pt x="84074" y="163575"/>
                </a:lnTo>
                <a:lnTo>
                  <a:pt x="84074" y="148589"/>
                </a:lnTo>
                <a:lnTo>
                  <a:pt x="75252" y="158529"/>
                </a:lnTo>
                <a:lnTo>
                  <a:pt x="63990" y="164402"/>
                </a:lnTo>
                <a:lnTo>
                  <a:pt x="50926" y="166242"/>
                </a:lnTo>
                <a:lnTo>
                  <a:pt x="38187" y="164564"/>
                </a:lnTo>
                <a:lnTo>
                  <a:pt x="26436" y="159476"/>
                </a:lnTo>
                <a:lnTo>
                  <a:pt x="15392" y="150294"/>
                </a:lnTo>
                <a:lnTo>
                  <a:pt x="7984" y="139667"/>
                </a:lnTo>
                <a:lnTo>
                  <a:pt x="2441" y="125186"/>
                </a:lnTo>
                <a:lnTo>
                  <a:pt x="336" y="112498"/>
                </a:lnTo>
                <a:lnTo>
                  <a:pt x="0" y="104393"/>
                </a:lnTo>
                <a:lnTo>
                  <a:pt x="871" y="91090"/>
                </a:lnTo>
                <a:lnTo>
                  <a:pt x="3516" y="78798"/>
                </a:lnTo>
                <a:lnTo>
                  <a:pt x="5842" y="72262"/>
                </a:lnTo>
                <a:lnTo>
                  <a:pt x="12314" y="60696"/>
                </a:lnTo>
                <a:lnTo>
                  <a:pt x="21147" y="51793"/>
                </a:lnTo>
                <a:lnTo>
                  <a:pt x="35115" y="44624"/>
                </a:lnTo>
                <a:lnTo>
                  <a:pt x="47822" y="42462"/>
                </a:lnTo>
                <a:lnTo>
                  <a:pt x="50038" y="42417"/>
                </a:lnTo>
                <a:lnTo>
                  <a:pt x="57150" y="42417"/>
                </a:lnTo>
                <a:lnTo>
                  <a:pt x="63500" y="43814"/>
                </a:lnTo>
                <a:lnTo>
                  <a:pt x="69088" y="46862"/>
                </a:lnTo>
                <a:lnTo>
                  <a:pt x="74675" y="49910"/>
                </a:lnTo>
                <a:lnTo>
                  <a:pt x="79248" y="53847"/>
                </a:lnTo>
                <a:lnTo>
                  <a:pt x="82803" y="58673"/>
                </a:lnTo>
                <a:lnTo>
                  <a:pt x="828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538973" y="411835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1739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915146" y="4035806"/>
            <a:ext cx="108330" cy="164337"/>
          </a:xfrm>
          <a:custGeom>
            <a:avLst/>
            <a:gdLst/>
            <a:ahLst/>
            <a:cxnLst/>
            <a:rect l="l" t="t" r="r" b="b"/>
            <a:pathLst>
              <a:path w="108330" h="164337">
                <a:moveTo>
                  <a:pt x="57150" y="0"/>
                </a:moveTo>
                <a:lnTo>
                  <a:pt x="71247" y="1373"/>
                </a:lnTo>
                <a:lnTo>
                  <a:pt x="83344" y="5462"/>
                </a:lnTo>
                <a:lnTo>
                  <a:pt x="93415" y="12213"/>
                </a:lnTo>
                <a:lnTo>
                  <a:pt x="102478" y="23368"/>
                </a:lnTo>
                <a:lnTo>
                  <a:pt x="107018" y="35246"/>
                </a:lnTo>
                <a:lnTo>
                  <a:pt x="108076" y="45466"/>
                </a:lnTo>
                <a:lnTo>
                  <a:pt x="108076" y="52070"/>
                </a:lnTo>
                <a:lnTo>
                  <a:pt x="106806" y="58420"/>
                </a:lnTo>
                <a:lnTo>
                  <a:pt x="104139" y="64770"/>
                </a:lnTo>
                <a:lnTo>
                  <a:pt x="101473" y="71120"/>
                </a:lnTo>
                <a:lnTo>
                  <a:pt x="97027" y="77724"/>
                </a:lnTo>
                <a:lnTo>
                  <a:pt x="90804" y="84709"/>
                </a:lnTo>
                <a:lnTo>
                  <a:pt x="84077" y="91713"/>
                </a:lnTo>
                <a:lnTo>
                  <a:pt x="75128" y="100138"/>
                </a:lnTo>
                <a:lnTo>
                  <a:pt x="63996" y="109963"/>
                </a:lnTo>
                <a:lnTo>
                  <a:pt x="59817" y="113538"/>
                </a:lnTo>
                <a:lnTo>
                  <a:pt x="47176" y="124350"/>
                </a:lnTo>
                <a:lnTo>
                  <a:pt x="38872" y="131846"/>
                </a:lnTo>
                <a:lnTo>
                  <a:pt x="36575" y="134112"/>
                </a:lnTo>
                <a:lnTo>
                  <a:pt x="33147" y="137795"/>
                </a:lnTo>
                <a:lnTo>
                  <a:pt x="30352" y="141351"/>
                </a:lnTo>
                <a:lnTo>
                  <a:pt x="28067" y="145034"/>
                </a:lnTo>
                <a:lnTo>
                  <a:pt x="108330" y="145034"/>
                </a:lnTo>
                <a:lnTo>
                  <a:pt x="108330" y="164338"/>
                </a:lnTo>
                <a:lnTo>
                  <a:pt x="126" y="164338"/>
                </a:lnTo>
                <a:lnTo>
                  <a:pt x="0" y="159512"/>
                </a:lnTo>
                <a:lnTo>
                  <a:pt x="761" y="154813"/>
                </a:lnTo>
                <a:lnTo>
                  <a:pt x="2539" y="150368"/>
                </a:lnTo>
                <a:lnTo>
                  <a:pt x="7901" y="139421"/>
                </a:lnTo>
                <a:lnTo>
                  <a:pt x="15748" y="128651"/>
                </a:lnTo>
                <a:lnTo>
                  <a:pt x="23168" y="120637"/>
                </a:lnTo>
                <a:lnTo>
                  <a:pt x="32566" y="111870"/>
                </a:lnTo>
                <a:lnTo>
                  <a:pt x="42036" y="103886"/>
                </a:lnTo>
                <a:lnTo>
                  <a:pt x="54470" y="93352"/>
                </a:lnTo>
                <a:lnTo>
                  <a:pt x="64681" y="83998"/>
                </a:lnTo>
                <a:lnTo>
                  <a:pt x="72658" y="75821"/>
                </a:lnTo>
                <a:lnTo>
                  <a:pt x="78104" y="69215"/>
                </a:lnTo>
                <a:lnTo>
                  <a:pt x="85025" y="57039"/>
                </a:lnTo>
                <a:lnTo>
                  <a:pt x="87497" y="45498"/>
                </a:lnTo>
                <a:lnTo>
                  <a:pt x="87502" y="44958"/>
                </a:lnTo>
                <a:lnTo>
                  <a:pt x="87502" y="37084"/>
                </a:lnTo>
                <a:lnTo>
                  <a:pt x="84581" y="30353"/>
                </a:lnTo>
                <a:lnTo>
                  <a:pt x="78994" y="24892"/>
                </a:lnTo>
                <a:lnTo>
                  <a:pt x="73278" y="19431"/>
                </a:lnTo>
                <a:lnTo>
                  <a:pt x="65785" y="16637"/>
                </a:lnTo>
                <a:lnTo>
                  <a:pt x="56642" y="16637"/>
                </a:lnTo>
                <a:lnTo>
                  <a:pt x="46989" y="16637"/>
                </a:lnTo>
                <a:lnTo>
                  <a:pt x="39243" y="19558"/>
                </a:lnTo>
                <a:lnTo>
                  <a:pt x="33400" y="25400"/>
                </a:lnTo>
                <a:lnTo>
                  <a:pt x="26970" y="35622"/>
                </a:lnTo>
                <a:lnTo>
                  <a:pt x="24642" y="49203"/>
                </a:lnTo>
                <a:lnTo>
                  <a:pt x="24637" y="49530"/>
                </a:lnTo>
                <a:lnTo>
                  <a:pt x="3936" y="47371"/>
                </a:lnTo>
                <a:lnTo>
                  <a:pt x="6646" y="33382"/>
                </a:lnTo>
                <a:lnTo>
                  <a:pt x="11822" y="21752"/>
                </a:lnTo>
                <a:lnTo>
                  <a:pt x="19547" y="12534"/>
                </a:lnTo>
                <a:lnTo>
                  <a:pt x="29930" y="5565"/>
                </a:lnTo>
                <a:lnTo>
                  <a:pt x="41897" y="1504"/>
                </a:lnTo>
                <a:lnTo>
                  <a:pt x="55891" y="8"/>
                </a:lnTo>
                <a:lnTo>
                  <a:pt x="5715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40599" y="4033775"/>
            <a:ext cx="69215" cy="166369"/>
          </a:xfrm>
          <a:custGeom>
            <a:avLst/>
            <a:gdLst/>
            <a:ahLst/>
            <a:cxnLst/>
            <a:rect l="l" t="t" r="r" b="b"/>
            <a:pathLst>
              <a:path w="69215" h="166370">
                <a:moveTo>
                  <a:pt x="50546" y="0"/>
                </a:moveTo>
                <a:lnTo>
                  <a:pt x="56133" y="0"/>
                </a:lnTo>
                <a:lnTo>
                  <a:pt x="62483" y="634"/>
                </a:lnTo>
                <a:lnTo>
                  <a:pt x="69215" y="1905"/>
                </a:lnTo>
                <a:lnTo>
                  <a:pt x="66294" y="19431"/>
                </a:lnTo>
                <a:lnTo>
                  <a:pt x="62102" y="18668"/>
                </a:lnTo>
                <a:lnTo>
                  <a:pt x="58166" y="18414"/>
                </a:lnTo>
                <a:lnTo>
                  <a:pt x="54482" y="18414"/>
                </a:lnTo>
                <a:lnTo>
                  <a:pt x="48386" y="18414"/>
                </a:lnTo>
                <a:lnTo>
                  <a:pt x="44069" y="19684"/>
                </a:lnTo>
                <a:lnTo>
                  <a:pt x="41528" y="22225"/>
                </a:lnTo>
                <a:lnTo>
                  <a:pt x="38988" y="24892"/>
                </a:lnTo>
                <a:lnTo>
                  <a:pt x="37719" y="29718"/>
                </a:lnTo>
                <a:lnTo>
                  <a:pt x="37719" y="36830"/>
                </a:lnTo>
                <a:lnTo>
                  <a:pt x="37719" y="47878"/>
                </a:lnTo>
                <a:lnTo>
                  <a:pt x="60832" y="47878"/>
                </a:lnTo>
                <a:lnTo>
                  <a:pt x="60832" y="63500"/>
                </a:lnTo>
                <a:lnTo>
                  <a:pt x="37719" y="63500"/>
                </a:lnTo>
                <a:lnTo>
                  <a:pt x="37719" y="166369"/>
                </a:lnTo>
                <a:lnTo>
                  <a:pt x="17652" y="166369"/>
                </a:lnTo>
                <a:lnTo>
                  <a:pt x="17652" y="63500"/>
                </a:lnTo>
                <a:lnTo>
                  <a:pt x="0" y="63500"/>
                </a:lnTo>
                <a:lnTo>
                  <a:pt x="0" y="47878"/>
                </a:lnTo>
                <a:lnTo>
                  <a:pt x="17652" y="47878"/>
                </a:lnTo>
                <a:lnTo>
                  <a:pt x="17652" y="35178"/>
                </a:lnTo>
                <a:lnTo>
                  <a:pt x="17652" y="27305"/>
                </a:lnTo>
                <a:lnTo>
                  <a:pt x="18415" y="21336"/>
                </a:lnTo>
                <a:lnTo>
                  <a:pt x="19811" y="17525"/>
                </a:lnTo>
                <a:lnTo>
                  <a:pt x="21717" y="12318"/>
                </a:lnTo>
                <a:lnTo>
                  <a:pt x="25146" y="8000"/>
                </a:lnTo>
                <a:lnTo>
                  <a:pt x="30099" y="4825"/>
                </a:lnTo>
                <a:lnTo>
                  <a:pt x="34925" y="1524"/>
                </a:lnTo>
                <a:lnTo>
                  <a:pt x="41782" y="0"/>
                </a:lnTo>
                <a:lnTo>
                  <a:pt x="5054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611361" y="4267962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22860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849363" y="4725162"/>
            <a:ext cx="1828799" cy="762000"/>
          </a:xfrm>
          <a:custGeom>
            <a:avLst/>
            <a:gdLst/>
            <a:ahLst/>
            <a:cxnLst/>
            <a:rect l="l" t="t" r="r" b="b"/>
            <a:pathLst>
              <a:path w="1828799" h="762000">
                <a:moveTo>
                  <a:pt x="0" y="381000"/>
                </a:moveTo>
                <a:lnTo>
                  <a:pt x="3031" y="412250"/>
                </a:lnTo>
                <a:lnTo>
                  <a:pt x="11969" y="442804"/>
                </a:lnTo>
                <a:lnTo>
                  <a:pt x="46622" y="501432"/>
                </a:lnTo>
                <a:lnTo>
                  <a:pt x="102074" y="556099"/>
                </a:lnTo>
                <a:lnTo>
                  <a:pt x="137011" y="581702"/>
                </a:lnTo>
                <a:lnTo>
                  <a:pt x="176442" y="606021"/>
                </a:lnTo>
                <a:lnTo>
                  <a:pt x="220131" y="628958"/>
                </a:lnTo>
                <a:lnTo>
                  <a:pt x="267842" y="650414"/>
                </a:lnTo>
                <a:lnTo>
                  <a:pt x="319341" y="670292"/>
                </a:lnTo>
                <a:lnTo>
                  <a:pt x="374391" y="688494"/>
                </a:lnTo>
                <a:lnTo>
                  <a:pt x="432758" y="704921"/>
                </a:lnTo>
                <a:lnTo>
                  <a:pt x="494205" y="719476"/>
                </a:lnTo>
                <a:lnTo>
                  <a:pt x="558498" y="732061"/>
                </a:lnTo>
                <a:lnTo>
                  <a:pt x="625400" y="742578"/>
                </a:lnTo>
                <a:lnTo>
                  <a:pt x="694677" y="750928"/>
                </a:lnTo>
                <a:lnTo>
                  <a:pt x="766093" y="757013"/>
                </a:lnTo>
                <a:lnTo>
                  <a:pt x="839412" y="760737"/>
                </a:lnTo>
                <a:lnTo>
                  <a:pt x="914399" y="762000"/>
                </a:lnTo>
                <a:lnTo>
                  <a:pt x="989387" y="760737"/>
                </a:lnTo>
                <a:lnTo>
                  <a:pt x="1062706" y="757013"/>
                </a:lnTo>
                <a:lnTo>
                  <a:pt x="1134122" y="750928"/>
                </a:lnTo>
                <a:lnTo>
                  <a:pt x="1203399" y="742578"/>
                </a:lnTo>
                <a:lnTo>
                  <a:pt x="1270301" y="732061"/>
                </a:lnTo>
                <a:lnTo>
                  <a:pt x="1334594" y="719476"/>
                </a:lnTo>
                <a:lnTo>
                  <a:pt x="1396041" y="704921"/>
                </a:lnTo>
                <a:lnTo>
                  <a:pt x="1454408" y="688494"/>
                </a:lnTo>
                <a:lnTo>
                  <a:pt x="1509458" y="670292"/>
                </a:lnTo>
                <a:lnTo>
                  <a:pt x="1560956" y="650414"/>
                </a:lnTo>
                <a:lnTo>
                  <a:pt x="1608668" y="628958"/>
                </a:lnTo>
                <a:lnTo>
                  <a:pt x="1652357" y="606021"/>
                </a:lnTo>
                <a:lnTo>
                  <a:pt x="1691788" y="581702"/>
                </a:lnTo>
                <a:lnTo>
                  <a:pt x="1726725" y="556099"/>
                </a:lnTo>
                <a:lnTo>
                  <a:pt x="1756933" y="529310"/>
                </a:lnTo>
                <a:lnTo>
                  <a:pt x="1802221" y="472564"/>
                </a:lnTo>
                <a:lnTo>
                  <a:pt x="1825768" y="412250"/>
                </a:lnTo>
                <a:lnTo>
                  <a:pt x="1828799" y="381000"/>
                </a:lnTo>
                <a:lnTo>
                  <a:pt x="1825768" y="349749"/>
                </a:lnTo>
                <a:lnTo>
                  <a:pt x="1802221" y="289435"/>
                </a:lnTo>
                <a:lnTo>
                  <a:pt x="1756933" y="232689"/>
                </a:lnTo>
                <a:lnTo>
                  <a:pt x="1726725" y="205900"/>
                </a:lnTo>
                <a:lnTo>
                  <a:pt x="1691788" y="180297"/>
                </a:lnTo>
                <a:lnTo>
                  <a:pt x="1652357" y="155978"/>
                </a:lnTo>
                <a:lnTo>
                  <a:pt x="1608668" y="133041"/>
                </a:lnTo>
                <a:lnTo>
                  <a:pt x="1560956" y="111585"/>
                </a:lnTo>
                <a:lnTo>
                  <a:pt x="1509458" y="91707"/>
                </a:lnTo>
                <a:lnTo>
                  <a:pt x="1454408" y="73505"/>
                </a:lnTo>
                <a:lnTo>
                  <a:pt x="1396041" y="57078"/>
                </a:lnTo>
                <a:lnTo>
                  <a:pt x="1334594" y="42523"/>
                </a:lnTo>
                <a:lnTo>
                  <a:pt x="1270301" y="29938"/>
                </a:lnTo>
                <a:lnTo>
                  <a:pt x="1203399" y="19421"/>
                </a:lnTo>
                <a:lnTo>
                  <a:pt x="1134122" y="11071"/>
                </a:lnTo>
                <a:lnTo>
                  <a:pt x="1062706" y="4986"/>
                </a:lnTo>
                <a:lnTo>
                  <a:pt x="989387" y="1262"/>
                </a:lnTo>
                <a:lnTo>
                  <a:pt x="914399" y="0"/>
                </a:lnTo>
                <a:lnTo>
                  <a:pt x="839412" y="1262"/>
                </a:lnTo>
                <a:lnTo>
                  <a:pt x="766093" y="4986"/>
                </a:lnTo>
                <a:lnTo>
                  <a:pt x="694677" y="11071"/>
                </a:lnTo>
                <a:lnTo>
                  <a:pt x="625400" y="19421"/>
                </a:lnTo>
                <a:lnTo>
                  <a:pt x="558498" y="29938"/>
                </a:lnTo>
                <a:lnTo>
                  <a:pt x="494205" y="42523"/>
                </a:lnTo>
                <a:lnTo>
                  <a:pt x="432758" y="57078"/>
                </a:lnTo>
                <a:lnTo>
                  <a:pt x="374391" y="73505"/>
                </a:lnTo>
                <a:lnTo>
                  <a:pt x="319341" y="91707"/>
                </a:lnTo>
                <a:lnTo>
                  <a:pt x="267842" y="111585"/>
                </a:lnTo>
                <a:lnTo>
                  <a:pt x="220131" y="133041"/>
                </a:lnTo>
                <a:lnTo>
                  <a:pt x="176442" y="155978"/>
                </a:lnTo>
                <a:lnTo>
                  <a:pt x="137011" y="180297"/>
                </a:lnTo>
                <a:lnTo>
                  <a:pt x="102074" y="205900"/>
                </a:lnTo>
                <a:lnTo>
                  <a:pt x="71866" y="232689"/>
                </a:lnTo>
                <a:lnTo>
                  <a:pt x="26578" y="289435"/>
                </a:lnTo>
                <a:lnTo>
                  <a:pt x="3031" y="349749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849363" y="4725162"/>
            <a:ext cx="1828799" cy="762000"/>
          </a:xfrm>
          <a:custGeom>
            <a:avLst/>
            <a:gdLst/>
            <a:ahLst/>
            <a:cxnLst/>
            <a:rect l="l" t="t" r="r" b="b"/>
            <a:pathLst>
              <a:path w="1828799" h="762000">
                <a:moveTo>
                  <a:pt x="0" y="381000"/>
                </a:moveTo>
                <a:lnTo>
                  <a:pt x="11969" y="319195"/>
                </a:lnTo>
                <a:lnTo>
                  <a:pt x="46622" y="260567"/>
                </a:lnTo>
                <a:lnTo>
                  <a:pt x="102074" y="205900"/>
                </a:lnTo>
                <a:lnTo>
                  <a:pt x="137011" y="180297"/>
                </a:lnTo>
                <a:lnTo>
                  <a:pt x="176442" y="155978"/>
                </a:lnTo>
                <a:lnTo>
                  <a:pt x="220131" y="133041"/>
                </a:lnTo>
                <a:lnTo>
                  <a:pt x="267842" y="111585"/>
                </a:lnTo>
                <a:lnTo>
                  <a:pt x="319341" y="91707"/>
                </a:lnTo>
                <a:lnTo>
                  <a:pt x="374391" y="73505"/>
                </a:lnTo>
                <a:lnTo>
                  <a:pt x="432758" y="57078"/>
                </a:lnTo>
                <a:lnTo>
                  <a:pt x="494205" y="42523"/>
                </a:lnTo>
                <a:lnTo>
                  <a:pt x="558498" y="29938"/>
                </a:lnTo>
                <a:lnTo>
                  <a:pt x="625400" y="19421"/>
                </a:lnTo>
                <a:lnTo>
                  <a:pt x="694677" y="11071"/>
                </a:lnTo>
                <a:lnTo>
                  <a:pt x="766093" y="4986"/>
                </a:lnTo>
                <a:lnTo>
                  <a:pt x="839412" y="1262"/>
                </a:lnTo>
                <a:lnTo>
                  <a:pt x="914399" y="0"/>
                </a:lnTo>
                <a:lnTo>
                  <a:pt x="989387" y="1262"/>
                </a:lnTo>
                <a:lnTo>
                  <a:pt x="1062706" y="4986"/>
                </a:lnTo>
                <a:lnTo>
                  <a:pt x="1134122" y="11071"/>
                </a:lnTo>
                <a:lnTo>
                  <a:pt x="1203399" y="19421"/>
                </a:lnTo>
                <a:lnTo>
                  <a:pt x="1270301" y="29938"/>
                </a:lnTo>
                <a:lnTo>
                  <a:pt x="1334594" y="42523"/>
                </a:lnTo>
                <a:lnTo>
                  <a:pt x="1396041" y="57078"/>
                </a:lnTo>
                <a:lnTo>
                  <a:pt x="1454408" y="73505"/>
                </a:lnTo>
                <a:lnTo>
                  <a:pt x="1509458" y="91707"/>
                </a:lnTo>
                <a:lnTo>
                  <a:pt x="1560956" y="111585"/>
                </a:lnTo>
                <a:lnTo>
                  <a:pt x="1608668" y="133041"/>
                </a:lnTo>
                <a:lnTo>
                  <a:pt x="1652357" y="155978"/>
                </a:lnTo>
                <a:lnTo>
                  <a:pt x="1691788" y="180297"/>
                </a:lnTo>
                <a:lnTo>
                  <a:pt x="1726725" y="205900"/>
                </a:lnTo>
                <a:lnTo>
                  <a:pt x="1756933" y="232689"/>
                </a:lnTo>
                <a:lnTo>
                  <a:pt x="1802221" y="289435"/>
                </a:lnTo>
                <a:lnTo>
                  <a:pt x="1825768" y="349749"/>
                </a:lnTo>
                <a:lnTo>
                  <a:pt x="1828799" y="381000"/>
                </a:lnTo>
                <a:lnTo>
                  <a:pt x="1825768" y="412250"/>
                </a:lnTo>
                <a:lnTo>
                  <a:pt x="1802221" y="472564"/>
                </a:lnTo>
                <a:lnTo>
                  <a:pt x="1756933" y="529310"/>
                </a:lnTo>
                <a:lnTo>
                  <a:pt x="1726725" y="556099"/>
                </a:lnTo>
                <a:lnTo>
                  <a:pt x="1691788" y="581702"/>
                </a:lnTo>
                <a:lnTo>
                  <a:pt x="1652357" y="606021"/>
                </a:lnTo>
                <a:lnTo>
                  <a:pt x="1608668" y="628958"/>
                </a:lnTo>
                <a:lnTo>
                  <a:pt x="1560956" y="650414"/>
                </a:lnTo>
                <a:lnTo>
                  <a:pt x="1509458" y="670292"/>
                </a:lnTo>
                <a:lnTo>
                  <a:pt x="1454408" y="688494"/>
                </a:lnTo>
                <a:lnTo>
                  <a:pt x="1396041" y="704921"/>
                </a:lnTo>
                <a:lnTo>
                  <a:pt x="1334594" y="719476"/>
                </a:lnTo>
                <a:lnTo>
                  <a:pt x="1270301" y="732061"/>
                </a:lnTo>
                <a:lnTo>
                  <a:pt x="1203399" y="742578"/>
                </a:lnTo>
                <a:lnTo>
                  <a:pt x="1134122" y="750928"/>
                </a:lnTo>
                <a:lnTo>
                  <a:pt x="1062706" y="757013"/>
                </a:lnTo>
                <a:lnTo>
                  <a:pt x="989387" y="760737"/>
                </a:lnTo>
                <a:lnTo>
                  <a:pt x="914399" y="762000"/>
                </a:lnTo>
                <a:lnTo>
                  <a:pt x="839412" y="760737"/>
                </a:lnTo>
                <a:lnTo>
                  <a:pt x="766093" y="757013"/>
                </a:lnTo>
                <a:lnTo>
                  <a:pt x="694677" y="750928"/>
                </a:lnTo>
                <a:lnTo>
                  <a:pt x="625400" y="742578"/>
                </a:lnTo>
                <a:lnTo>
                  <a:pt x="558498" y="732061"/>
                </a:lnTo>
                <a:lnTo>
                  <a:pt x="494205" y="719476"/>
                </a:lnTo>
                <a:lnTo>
                  <a:pt x="432758" y="704921"/>
                </a:lnTo>
                <a:lnTo>
                  <a:pt x="374391" y="688494"/>
                </a:lnTo>
                <a:lnTo>
                  <a:pt x="319341" y="670292"/>
                </a:lnTo>
                <a:lnTo>
                  <a:pt x="267842" y="650414"/>
                </a:lnTo>
                <a:lnTo>
                  <a:pt x="220131" y="628958"/>
                </a:lnTo>
                <a:lnTo>
                  <a:pt x="176442" y="606021"/>
                </a:lnTo>
                <a:lnTo>
                  <a:pt x="137011" y="581702"/>
                </a:lnTo>
                <a:lnTo>
                  <a:pt x="102074" y="556099"/>
                </a:lnTo>
                <a:lnTo>
                  <a:pt x="71866" y="529310"/>
                </a:lnTo>
                <a:lnTo>
                  <a:pt x="26578" y="472564"/>
                </a:lnTo>
                <a:lnTo>
                  <a:pt x="3031" y="41225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38603" y="593965"/>
            <a:ext cx="2986873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Hierarchical</a:t>
            </a:r>
            <a:endParaRPr sz="4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1547" y="593965"/>
            <a:ext cx="2289606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Directory</a:t>
            </a:r>
            <a:endParaRPr sz="4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1896" y="4003095"/>
            <a:ext cx="6567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Sort.c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7628" y="4003095"/>
            <a:ext cx="490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b.t</a:t>
            </a:r>
            <a:r>
              <a:rPr spc="-9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7789" y="4856536"/>
            <a:ext cx="1108506" cy="528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rev</a:t>
            </a:r>
            <a:r>
              <a:rPr spc="-9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rse.cp</a:t>
            </a:r>
            <a:endParaRPr>
              <a:latin typeface="Arial"/>
              <a:cs typeface="Arial"/>
            </a:endParaRPr>
          </a:p>
          <a:p>
            <a:pPr marL="452224" marR="469275" algn="ctr">
              <a:lnSpc>
                <a:spcPct val="95825"/>
              </a:lnSpc>
            </a:pPr>
            <a:r>
              <a:rPr dirty="0">
                <a:latin typeface="Arial"/>
                <a:cs typeface="Arial"/>
              </a:rPr>
              <a:t>p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1617" y="4993695"/>
            <a:ext cx="490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a.t</a:t>
            </a:r>
            <a:r>
              <a:rPr spc="-9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3386" y="5799916"/>
            <a:ext cx="300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Fig</a:t>
            </a:r>
            <a:r>
              <a:rPr spc="-9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re</a:t>
            </a:r>
            <a:r>
              <a:rPr spc="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  <a:r>
              <a:rPr spc="463" dirty="0">
                <a:latin typeface="Arial"/>
                <a:cs typeface="Arial"/>
              </a:rPr>
              <a:t> </a:t>
            </a:r>
            <a:r>
              <a:rPr spc="-5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ree</a:t>
            </a:r>
            <a:r>
              <a:rPr spc="-1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</a:t>
            </a:r>
            <a:r>
              <a:rPr spc="-9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vel</a:t>
            </a:r>
            <a:r>
              <a:rPr spc="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rect</a:t>
            </a:r>
            <a:r>
              <a:rPr spc="-4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ry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5563" y="3886962"/>
            <a:ext cx="152399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572762" y="3886962"/>
            <a:ext cx="15240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934963" y="2286762"/>
            <a:ext cx="152399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420362" y="2286762"/>
            <a:ext cx="15240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38800" y="1457961"/>
            <a:ext cx="15240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1141">
              <a:lnSpc>
                <a:spcPct val="95825"/>
              </a:lnSpc>
              <a:spcBef>
                <a:spcPts val="425"/>
              </a:spcBef>
            </a:pPr>
            <a:r>
              <a:rPr b="1" dirty="0">
                <a:latin typeface="Arial"/>
                <a:cs typeface="Arial"/>
              </a:rPr>
              <a:t>Root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39762" y="205816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45720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3762" y="1981962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22860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86813" y="338327"/>
            <a:ext cx="5943599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01362" y="167716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01362" y="167716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47208" y="1826005"/>
            <a:ext cx="60325" cy="164338"/>
          </a:xfrm>
          <a:custGeom>
            <a:avLst/>
            <a:gdLst/>
            <a:ahLst/>
            <a:cxnLst/>
            <a:rect l="l" t="t" r="r" b="b"/>
            <a:pathLst>
              <a:path w="60325" h="164338">
                <a:moveTo>
                  <a:pt x="6222" y="58166"/>
                </a:moveTo>
                <a:lnTo>
                  <a:pt x="13334" y="54737"/>
                </a:lnTo>
                <a:lnTo>
                  <a:pt x="21208" y="50165"/>
                </a:lnTo>
                <a:lnTo>
                  <a:pt x="28955" y="45593"/>
                </a:lnTo>
                <a:lnTo>
                  <a:pt x="35305" y="40894"/>
                </a:lnTo>
                <a:lnTo>
                  <a:pt x="40131" y="36322"/>
                </a:lnTo>
                <a:lnTo>
                  <a:pt x="40131" y="164338"/>
                </a:lnTo>
                <a:lnTo>
                  <a:pt x="60325" y="164338"/>
                </a:lnTo>
                <a:lnTo>
                  <a:pt x="60325" y="0"/>
                </a:lnTo>
                <a:lnTo>
                  <a:pt x="47370" y="0"/>
                </a:lnTo>
                <a:lnTo>
                  <a:pt x="46184" y="2220"/>
                </a:lnTo>
                <a:lnTo>
                  <a:pt x="39277" y="11934"/>
                </a:lnTo>
                <a:lnTo>
                  <a:pt x="29463" y="21971"/>
                </a:lnTo>
                <a:lnTo>
                  <a:pt x="22139" y="27947"/>
                </a:lnTo>
                <a:lnTo>
                  <a:pt x="11602" y="34963"/>
                </a:lnTo>
                <a:lnTo>
                  <a:pt x="0" y="41148"/>
                </a:lnTo>
                <a:lnTo>
                  <a:pt x="0" y="60579"/>
                </a:lnTo>
                <a:lnTo>
                  <a:pt x="6222" y="58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60974" y="18691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0" y="2666"/>
                </a:moveTo>
                <a:lnTo>
                  <a:pt x="0" y="121158"/>
                </a:lnTo>
                <a:lnTo>
                  <a:pt x="20065" y="121158"/>
                </a:lnTo>
                <a:lnTo>
                  <a:pt x="20065" y="50673"/>
                </a:lnTo>
                <a:lnTo>
                  <a:pt x="21209" y="42799"/>
                </a:lnTo>
                <a:lnTo>
                  <a:pt x="23367" y="35687"/>
                </a:lnTo>
                <a:lnTo>
                  <a:pt x="24891" y="30987"/>
                </a:lnTo>
                <a:lnTo>
                  <a:pt x="27431" y="27304"/>
                </a:lnTo>
                <a:lnTo>
                  <a:pt x="30861" y="24637"/>
                </a:lnTo>
                <a:lnTo>
                  <a:pt x="34416" y="21971"/>
                </a:lnTo>
                <a:lnTo>
                  <a:pt x="38353" y="20700"/>
                </a:lnTo>
                <a:lnTo>
                  <a:pt x="47625" y="20700"/>
                </a:lnTo>
                <a:lnTo>
                  <a:pt x="52577" y="22098"/>
                </a:lnTo>
                <a:lnTo>
                  <a:pt x="57530" y="25018"/>
                </a:lnTo>
                <a:lnTo>
                  <a:pt x="64388" y="6350"/>
                </a:lnTo>
                <a:lnTo>
                  <a:pt x="57403" y="2031"/>
                </a:lnTo>
                <a:lnTo>
                  <a:pt x="50546" y="0"/>
                </a:lnTo>
                <a:lnTo>
                  <a:pt x="39115" y="0"/>
                </a:lnTo>
                <a:lnTo>
                  <a:pt x="34798" y="1269"/>
                </a:lnTo>
                <a:lnTo>
                  <a:pt x="30861" y="3937"/>
                </a:lnTo>
                <a:lnTo>
                  <a:pt x="26924" y="6603"/>
                </a:lnTo>
                <a:lnTo>
                  <a:pt x="22733" y="12191"/>
                </a:lnTo>
                <a:lnTo>
                  <a:pt x="18034" y="20574"/>
                </a:lnTo>
                <a:lnTo>
                  <a:pt x="18034" y="2666"/>
                </a:lnTo>
                <a:lnTo>
                  <a:pt x="0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43372" y="1871990"/>
            <a:ext cx="23240" cy="46056"/>
          </a:xfrm>
          <a:custGeom>
            <a:avLst/>
            <a:gdLst/>
            <a:ahLst/>
            <a:cxnLst/>
            <a:rect l="l" t="t" r="r" b="b"/>
            <a:pathLst>
              <a:path w="23240" h="46056">
                <a:moveTo>
                  <a:pt x="0" y="13705"/>
                </a:moveTo>
                <a:lnTo>
                  <a:pt x="6606" y="46056"/>
                </a:lnTo>
                <a:lnTo>
                  <a:pt x="9880" y="33068"/>
                </a:lnTo>
                <a:lnTo>
                  <a:pt x="16890" y="22976"/>
                </a:lnTo>
                <a:lnTo>
                  <a:pt x="23240" y="16753"/>
                </a:lnTo>
                <a:lnTo>
                  <a:pt x="21262" y="0"/>
                </a:lnTo>
                <a:lnTo>
                  <a:pt x="9843" y="5418"/>
                </a:lnTo>
                <a:lnTo>
                  <a:pt x="0" y="13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28004" y="18691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31750" y="96900"/>
                </a:moveTo>
                <a:lnTo>
                  <a:pt x="28107" y="92361"/>
                </a:lnTo>
                <a:lnTo>
                  <a:pt x="23008" y="81152"/>
                </a:lnTo>
                <a:lnTo>
                  <a:pt x="20700" y="67055"/>
                </a:lnTo>
                <a:lnTo>
                  <a:pt x="109093" y="67055"/>
                </a:lnTo>
                <a:lnTo>
                  <a:pt x="109220" y="61722"/>
                </a:lnTo>
                <a:lnTo>
                  <a:pt x="108587" y="50129"/>
                </a:lnTo>
                <a:lnTo>
                  <a:pt x="105913" y="36934"/>
                </a:lnTo>
                <a:lnTo>
                  <a:pt x="101134" y="25610"/>
                </a:lnTo>
                <a:lnTo>
                  <a:pt x="94234" y="16128"/>
                </a:lnTo>
                <a:lnTo>
                  <a:pt x="91311" y="13214"/>
                </a:lnTo>
                <a:lnTo>
                  <a:pt x="80928" y="5859"/>
                </a:lnTo>
                <a:lnTo>
                  <a:pt x="68948" y="1461"/>
                </a:lnTo>
                <a:lnTo>
                  <a:pt x="55372" y="0"/>
                </a:lnTo>
                <a:lnTo>
                  <a:pt x="49622" y="234"/>
                </a:lnTo>
                <a:lnTo>
                  <a:pt x="36629" y="2804"/>
                </a:lnTo>
                <a:lnTo>
                  <a:pt x="38608" y="19558"/>
                </a:lnTo>
                <a:lnTo>
                  <a:pt x="46355" y="16510"/>
                </a:lnTo>
                <a:lnTo>
                  <a:pt x="57864" y="16573"/>
                </a:lnTo>
                <a:lnTo>
                  <a:pt x="70371" y="19828"/>
                </a:lnTo>
                <a:lnTo>
                  <a:pt x="80518" y="28066"/>
                </a:lnTo>
                <a:lnTo>
                  <a:pt x="84582" y="33019"/>
                </a:lnTo>
                <a:lnTo>
                  <a:pt x="87122" y="40512"/>
                </a:lnTo>
                <a:lnTo>
                  <a:pt x="88011" y="50546"/>
                </a:lnTo>
                <a:lnTo>
                  <a:pt x="21844" y="50546"/>
                </a:lnTo>
                <a:lnTo>
                  <a:pt x="21973" y="48861"/>
                </a:lnTo>
                <a:lnTo>
                  <a:pt x="15367" y="16510"/>
                </a:lnTo>
                <a:lnTo>
                  <a:pt x="9336" y="24374"/>
                </a:lnTo>
                <a:lnTo>
                  <a:pt x="4140" y="35378"/>
                </a:lnTo>
                <a:lnTo>
                  <a:pt x="1032" y="48213"/>
                </a:lnTo>
                <a:lnTo>
                  <a:pt x="0" y="62864"/>
                </a:lnTo>
                <a:lnTo>
                  <a:pt x="593" y="73792"/>
                </a:lnTo>
                <a:lnTo>
                  <a:pt x="3294" y="86990"/>
                </a:lnTo>
                <a:lnTo>
                  <a:pt x="8176" y="98333"/>
                </a:lnTo>
                <a:lnTo>
                  <a:pt x="15240" y="107823"/>
                </a:lnTo>
                <a:lnTo>
                  <a:pt x="19694" y="111971"/>
                </a:lnTo>
                <a:lnTo>
                  <a:pt x="30179" y="118556"/>
                </a:lnTo>
                <a:lnTo>
                  <a:pt x="42446" y="122507"/>
                </a:lnTo>
                <a:lnTo>
                  <a:pt x="56515" y="123825"/>
                </a:lnTo>
                <a:lnTo>
                  <a:pt x="67532" y="123035"/>
                </a:lnTo>
                <a:lnTo>
                  <a:pt x="79912" y="119723"/>
                </a:lnTo>
                <a:lnTo>
                  <a:pt x="90424" y="113791"/>
                </a:lnTo>
                <a:lnTo>
                  <a:pt x="96382" y="108421"/>
                </a:lnTo>
                <a:lnTo>
                  <a:pt x="103672" y="98157"/>
                </a:lnTo>
                <a:lnTo>
                  <a:pt x="108585" y="85598"/>
                </a:lnTo>
                <a:lnTo>
                  <a:pt x="87884" y="82930"/>
                </a:lnTo>
                <a:lnTo>
                  <a:pt x="84836" y="91439"/>
                </a:lnTo>
                <a:lnTo>
                  <a:pt x="80645" y="97662"/>
                </a:lnTo>
                <a:lnTo>
                  <a:pt x="75437" y="101473"/>
                </a:lnTo>
                <a:lnTo>
                  <a:pt x="70231" y="105410"/>
                </a:lnTo>
                <a:lnTo>
                  <a:pt x="64008" y="107314"/>
                </a:lnTo>
                <a:lnTo>
                  <a:pt x="54915" y="107279"/>
                </a:lnTo>
                <a:lnTo>
                  <a:pt x="42280" y="104413"/>
                </a:lnTo>
                <a:lnTo>
                  <a:pt x="31750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23966" y="18691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0" y="61849"/>
                </a:moveTo>
                <a:lnTo>
                  <a:pt x="699" y="74085"/>
                </a:lnTo>
                <a:lnTo>
                  <a:pt x="3466" y="87295"/>
                </a:lnTo>
                <a:lnTo>
                  <a:pt x="8351" y="98546"/>
                </a:lnTo>
                <a:lnTo>
                  <a:pt x="15367" y="107823"/>
                </a:lnTo>
                <a:lnTo>
                  <a:pt x="19106" y="111380"/>
                </a:lnTo>
                <a:lnTo>
                  <a:pt x="21840" y="76665"/>
                </a:lnTo>
                <a:lnTo>
                  <a:pt x="20574" y="61849"/>
                </a:lnTo>
                <a:lnTo>
                  <a:pt x="21376" y="49862"/>
                </a:lnTo>
                <a:lnTo>
                  <a:pt x="24691" y="37359"/>
                </a:lnTo>
                <a:lnTo>
                  <a:pt x="30607" y="27812"/>
                </a:lnTo>
                <a:lnTo>
                  <a:pt x="42654" y="18963"/>
                </a:lnTo>
                <a:lnTo>
                  <a:pt x="55499" y="16510"/>
                </a:lnTo>
                <a:lnTo>
                  <a:pt x="57634" y="16570"/>
                </a:lnTo>
                <a:lnTo>
                  <a:pt x="70083" y="19797"/>
                </a:lnTo>
                <a:lnTo>
                  <a:pt x="80391" y="27939"/>
                </a:lnTo>
                <a:lnTo>
                  <a:pt x="85028" y="34785"/>
                </a:lnTo>
                <a:lnTo>
                  <a:pt x="89062" y="46588"/>
                </a:lnTo>
                <a:lnTo>
                  <a:pt x="90424" y="61213"/>
                </a:lnTo>
                <a:lnTo>
                  <a:pt x="89551" y="73972"/>
                </a:lnTo>
                <a:lnTo>
                  <a:pt x="86228" y="86435"/>
                </a:lnTo>
                <a:lnTo>
                  <a:pt x="80391" y="95885"/>
                </a:lnTo>
                <a:lnTo>
                  <a:pt x="68320" y="104857"/>
                </a:lnTo>
                <a:lnTo>
                  <a:pt x="55499" y="107314"/>
                </a:lnTo>
                <a:lnTo>
                  <a:pt x="53391" y="107257"/>
                </a:lnTo>
                <a:lnTo>
                  <a:pt x="40892" y="104057"/>
                </a:lnTo>
                <a:lnTo>
                  <a:pt x="30607" y="96012"/>
                </a:lnTo>
                <a:lnTo>
                  <a:pt x="41736" y="122442"/>
                </a:lnTo>
                <a:lnTo>
                  <a:pt x="55499" y="123825"/>
                </a:lnTo>
                <a:lnTo>
                  <a:pt x="59879" y="123679"/>
                </a:lnTo>
                <a:lnTo>
                  <a:pt x="72491" y="121465"/>
                </a:lnTo>
                <a:lnTo>
                  <a:pt x="84200" y="116586"/>
                </a:lnTo>
                <a:lnTo>
                  <a:pt x="96796" y="106739"/>
                </a:lnTo>
                <a:lnTo>
                  <a:pt x="104140" y="96265"/>
                </a:lnTo>
                <a:lnTo>
                  <a:pt x="107715" y="87227"/>
                </a:lnTo>
                <a:lnTo>
                  <a:pt x="110177" y="74868"/>
                </a:lnTo>
                <a:lnTo>
                  <a:pt x="110998" y="60198"/>
                </a:lnTo>
                <a:lnTo>
                  <a:pt x="110466" y="50107"/>
                </a:lnTo>
                <a:lnTo>
                  <a:pt x="107781" y="36945"/>
                </a:lnTo>
                <a:lnTo>
                  <a:pt x="102804" y="25577"/>
                </a:lnTo>
                <a:lnTo>
                  <a:pt x="95504" y="16001"/>
                </a:lnTo>
                <a:lnTo>
                  <a:pt x="91809" y="12512"/>
                </a:lnTo>
                <a:lnTo>
                  <a:pt x="81295" y="5561"/>
                </a:lnTo>
                <a:lnTo>
                  <a:pt x="69191" y="1390"/>
                </a:lnTo>
                <a:lnTo>
                  <a:pt x="55499" y="0"/>
                </a:lnTo>
                <a:lnTo>
                  <a:pt x="54014" y="15"/>
                </a:lnTo>
                <a:lnTo>
                  <a:pt x="40726" y="1647"/>
                </a:lnTo>
                <a:lnTo>
                  <a:pt x="28808" y="5994"/>
                </a:lnTo>
                <a:lnTo>
                  <a:pt x="18287" y="13080"/>
                </a:lnTo>
                <a:lnTo>
                  <a:pt x="9785" y="22807"/>
                </a:lnTo>
                <a:lnTo>
                  <a:pt x="4349" y="33782"/>
                </a:lnTo>
                <a:lnTo>
                  <a:pt x="1087" y="46796"/>
                </a:lnTo>
                <a:lnTo>
                  <a:pt x="0" y="6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43073" y="1945851"/>
            <a:ext cx="22630" cy="45776"/>
          </a:xfrm>
          <a:custGeom>
            <a:avLst/>
            <a:gdLst/>
            <a:ahLst/>
            <a:cxnLst/>
            <a:rect l="l" t="t" r="r" b="b"/>
            <a:pathLst>
              <a:path w="22630" h="45776">
                <a:moveTo>
                  <a:pt x="10486" y="41628"/>
                </a:moveTo>
                <a:lnTo>
                  <a:pt x="22630" y="45776"/>
                </a:lnTo>
                <a:lnTo>
                  <a:pt x="11500" y="19346"/>
                </a:lnTo>
                <a:lnTo>
                  <a:pt x="6555" y="11880"/>
                </a:lnTo>
                <a:lnTo>
                  <a:pt x="2733" y="0"/>
                </a:lnTo>
                <a:lnTo>
                  <a:pt x="0" y="34715"/>
                </a:lnTo>
                <a:lnTo>
                  <a:pt x="10486" y="4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36120" y="1869186"/>
            <a:ext cx="29652" cy="20192"/>
          </a:xfrm>
          <a:custGeom>
            <a:avLst/>
            <a:gdLst/>
            <a:ahLst/>
            <a:cxnLst/>
            <a:rect l="l" t="t" r="r" b="b"/>
            <a:pathLst>
              <a:path w="29652" h="20192">
                <a:moveTo>
                  <a:pt x="22034" y="0"/>
                </a:moveTo>
                <a:lnTo>
                  <a:pt x="12706" y="44"/>
                </a:lnTo>
                <a:lnTo>
                  <a:pt x="0" y="2206"/>
                </a:lnTo>
                <a:lnTo>
                  <a:pt x="444" y="20192"/>
                </a:lnTo>
                <a:lnTo>
                  <a:pt x="7937" y="16510"/>
                </a:lnTo>
                <a:lnTo>
                  <a:pt x="17236" y="16512"/>
                </a:lnTo>
                <a:lnTo>
                  <a:pt x="29652" y="19453"/>
                </a:lnTo>
                <a:lnTo>
                  <a:pt x="28384" y="1397"/>
                </a:lnTo>
                <a:lnTo>
                  <a:pt x="22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01005" y="18267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0" y="104394"/>
                </a:moveTo>
                <a:lnTo>
                  <a:pt x="336" y="112498"/>
                </a:lnTo>
                <a:lnTo>
                  <a:pt x="2441" y="125186"/>
                </a:lnTo>
                <a:lnTo>
                  <a:pt x="6477" y="136652"/>
                </a:lnTo>
                <a:lnTo>
                  <a:pt x="7984" y="139667"/>
                </a:lnTo>
                <a:lnTo>
                  <a:pt x="15392" y="150294"/>
                </a:lnTo>
                <a:lnTo>
                  <a:pt x="24892" y="158496"/>
                </a:lnTo>
                <a:lnTo>
                  <a:pt x="38187" y="164564"/>
                </a:lnTo>
                <a:lnTo>
                  <a:pt x="50927" y="166243"/>
                </a:lnTo>
                <a:lnTo>
                  <a:pt x="63990" y="164402"/>
                </a:lnTo>
                <a:lnTo>
                  <a:pt x="75252" y="158529"/>
                </a:lnTo>
                <a:lnTo>
                  <a:pt x="84074" y="148590"/>
                </a:lnTo>
                <a:lnTo>
                  <a:pt x="84074" y="163576"/>
                </a:lnTo>
                <a:lnTo>
                  <a:pt x="102743" y="163576"/>
                </a:lnTo>
                <a:lnTo>
                  <a:pt x="102743" y="0"/>
                </a:lnTo>
                <a:lnTo>
                  <a:pt x="82804" y="0"/>
                </a:lnTo>
                <a:lnTo>
                  <a:pt x="82804" y="58674"/>
                </a:lnTo>
                <a:lnTo>
                  <a:pt x="79248" y="53848"/>
                </a:lnTo>
                <a:lnTo>
                  <a:pt x="74675" y="49911"/>
                </a:lnTo>
                <a:lnTo>
                  <a:pt x="69087" y="46862"/>
                </a:lnTo>
                <a:lnTo>
                  <a:pt x="63500" y="43815"/>
                </a:lnTo>
                <a:lnTo>
                  <a:pt x="64768" y="61871"/>
                </a:lnTo>
                <a:lnTo>
                  <a:pt x="75057" y="70358"/>
                </a:lnTo>
                <a:lnTo>
                  <a:pt x="79984" y="78738"/>
                </a:lnTo>
                <a:lnTo>
                  <a:pt x="83332" y="90887"/>
                </a:lnTo>
                <a:lnTo>
                  <a:pt x="84455" y="106045"/>
                </a:lnTo>
                <a:lnTo>
                  <a:pt x="83850" y="116659"/>
                </a:lnTo>
                <a:lnTo>
                  <a:pt x="80812" y="129390"/>
                </a:lnTo>
                <a:lnTo>
                  <a:pt x="75184" y="138937"/>
                </a:lnTo>
                <a:lnTo>
                  <a:pt x="69087" y="146177"/>
                </a:lnTo>
                <a:lnTo>
                  <a:pt x="61595" y="149733"/>
                </a:lnTo>
                <a:lnTo>
                  <a:pt x="44196" y="149733"/>
                </a:lnTo>
                <a:lnTo>
                  <a:pt x="36575" y="145923"/>
                </a:lnTo>
                <a:lnTo>
                  <a:pt x="30225" y="138430"/>
                </a:lnTo>
                <a:lnTo>
                  <a:pt x="25530" y="131177"/>
                </a:lnTo>
                <a:lnTo>
                  <a:pt x="21807" y="119290"/>
                </a:lnTo>
                <a:lnTo>
                  <a:pt x="20574" y="104394"/>
                </a:lnTo>
                <a:lnTo>
                  <a:pt x="21319" y="91990"/>
                </a:lnTo>
                <a:lnTo>
                  <a:pt x="24321" y="79368"/>
                </a:lnTo>
                <a:lnTo>
                  <a:pt x="29591" y="69977"/>
                </a:lnTo>
                <a:lnTo>
                  <a:pt x="35560" y="62611"/>
                </a:lnTo>
                <a:lnTo>
                  <a:pt x="35115" y="44624"/>
                </a:lnTo>
                <a:lnTo>
                  <a:pt x="23622" y="50037"/>
                </a:lnTo>
                <a:lnTo>
                  <a:pt x="21147" y="51793"/>
                </a:lnTo>
                <a:lnTo>
                  <a:pt x="12314" y="60696"/>
                </a:lnTo>
                <a:lnTo>
                  <a:pt x="5842" y="72262"/>
                </a:lnTo>
                <a:lnTo>
                  <a:pt x="3516" y="78798"/>
                </a:lnTo>
                <a:lnTo>
                  <a:pt x="871" y="91090"/>
                </a:lnTo>
                <a:lnTo>
                  <a:pt x="0" y="104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57445" y="1908555"/>
            <a:ext cx="20065" cy="0"/>
          </a:xfrm>
          <a:custGeom>
            <a:avLst/>
            <a:gdLst/>
            <a:ahLst/>
            <a:cxnLst/>
            <a:rect l="l" t="t" r="r" b="b"/>
            <a:pathLst>
              <a:path w="20065">
                <a:moveTo>
                  <a:pt x="0" y="0"/>
                </a:moveTo>
                <a:lnTo>
                  <a:pt x="20065" y="0"/>
                </a:lnTo>
              </a:path>
            </a:pathLst>
          </a:custGeom>
          <a:ln w="1648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94935" y="1826767"/>
            <a:ext cx="110362" cy="163576"/>
          </a:xfrm>
          <a:custGeom>
            <a:avLst/>
            <a:gdLst/>
            <a:ahLst/>
            <a:cxnLst/>
            <a:rect l="l" t="t" r="r" b="b"/>
            <a:pathLst>
              <a:path w="110362" h="163576">
                <a:moveTo>
                  <a:pt x="21589" y="19304"/>
                </a:moveTo>
                <a:lnTo>
                  <a:pt x="110362" y="19304"/>
                </a:lnTo>
                <a:lnTo>
                  <a:pt x="110362" y="0"/>
                </a:lnTo>
                <a:lnTo>
                  <a:pt x="0" y="0"/>
                </a:lnTo>
                <a:lnTo>
                  <a:pt x="0" y="163576"/>
                </a:lnTo>
                <a:lnTo>
                  <a:pt x="21589" y="163576"/>
                </a:lnTo>
                <a:lnTo>
                  <a:pt x="21589" y="89281"/>
                </a:lnTo>
                <a:lnTo>
                  <a:pt x="98425" y="89281"/>
                </a:lnTo>
                <a:lnTo>
                  <a:pt x="98425" y="69977"/>
                </a:lnTo>
                <a:lnTo>
                  <a:pt x="21589" y="69977"/>
                </a:lnTo>
                <a:lnTo>
                  <a:pt x="21589" y="19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21580" y="1885696"/>
            <a:ext cx="63881" cy="90804"/>
          </a:xfrm>
          <a:custGeom>
            <a:avLst/>
            <a:gdLst/>
            <a:ahLst/>
            <a:cxnLst/>
            <a:rect l="l" t="t" r="r" b="b"/>
            <a:pathLst>
              <a:path w="63881" h="90804">
                <a:moveTo>
                  <a:pt x="31369" y="0"/>
                </a:moveTo>
                <a:lnTo>
                  <a:pt x="22479" y="0"/>
                </a:lnTo>
                <a:lnTo>
                  <a:pt x="14986" y="3682"/>
                </a:lnTo>
                <a:lnTo>
                  <a:pt x="9017" y="11049"/>
                </a:lnTo>
                <a:lnTo>
                  <a:pt x="3747" y="20440"/>
                </a:lnTo>
                <a:lnTo>
                  <a:pt x="745" y="33062"/>
                </a:lnTo>
                <a:lnTo>
                  <a:pt x="0" y="45465"/>
                </a:lnTo>
                <a:lnTo>
                  <a:pt x="1233" y="60362"/>
                </a:lnTo>
                <a:lnTo>
                  <a:pt x="4956" y="72249"/>
                </a:lnTo>
                <a:lnTo>
                  <a:pt x="9651" y="79501"/>
                </a:lnTo>
                <a:lnTo>
                  <a:pt x="16001" y="86994"/>
                </a:lnTo>
                <a:lnTo>
                  <a:pt x="23622" y="90804"/>
                </a:lnTo>
                <a:lnTo>
                  <a:pt x="32258" y="90804"/>
                </a:lnTo>
                <a:lnTo>
                  <a:pt x="41021" y="90804"/>
                </a:lnTo>
                <a:lnTo>
                  <a:pt x="48513" y="87249"/>
                </a:lnTo>
                <a:lnTo>
                  <a:pt x="54610" y="80009"/>
                </a:lnTo>
                <a:lnTo>
                  <a:pt x="60238" y="70462"/>
                </a:lnTo>
                <a:lnTo>
                  <a:pt x="63276" y="57731"/>
                </a:lnTo>
                <a:lnTo>
                  <a:pt x="63881" y="47116"/>
                </a:lnTo>
                <a:lnTo>
                  <a:pt x="62758" y="31959"/>
                </a:lnTo>
                <a:lnTo>
                  <a:pt x="59410" y="19810"/>
                </a:lnTo>
                <a:lnTo>
                  <a:pt x="54483" y="11429"/>
                </a:lnTo>
                <a:lnTo>
                  <a:pt x="44194" y="2943"/>
                </a:lnTo>
                <a:lnTo>
                  <a:pt x="31778" y="2"/>
                </a:lnTo>
                <a:lnTo>
                  <a:pt x="3136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44541" y="1885696"/>
            <a:ext cx="69850" cy="90804"/>
          </a:xfrm>
          <a:custGeom>
            <a:avLst/>
            <a:gdLst/>
            <a:ahLst/>
            <a:cxnLst/>
            <a:rect l="l" t="t" r="r" b="b"/>
            <a:pathLst>
              <a:path w="69850" h="90804">
                <a:moveTo>
                  <a:pt x="34925" y="0"/>
                </a:moveTo>
                <a:lnTo>
                  <a:pt x="22080" y="2453"/>
                </a:lnTo>
                <a:lnTo>
                  <a:pt x="11462" y="9764"/>
                </a:lnTo>
                <a:lnTo>
                  <a:pt x="4117" y="20849"/>
                </a:lnTo>
                <a:lnTo>
                  <a:pt x="802" y="33352"/>
                </a:lnTo>
                <a:lnTo>
                  <a:pt x="0" y="45338"/>
                </a:lnTo>
                <a:lnTo>
                  <a:pt x="1266" y="60155"/>
                </a:lnTo>
                <a:lnTo>
                  <a:pt x="5087" y="72035"/>
                </a:lnTo>
                <a:lnTo>
                  <a:pt x="10033" y="79501"/>
                </a:lnTo>
                <a:lnTo>
                  <a:pt x="20318" y="87547"/>
                </a:lnTo>
                <a:lnTo>
                  <a:pt x="32817" y="90747"/>
                </a:lnTo>
                <a:lnTo>
                  <a:pt x="34925" y="90804"/>
                </a:lnTo>
                <a:lnTo>
                  <a:pt x="47746" y="88347"/>
                </a:lnTo>
                <a:lnTo>
                  <a:pt x="58350" y="80976"/>
                </a:lnTo>
                <a:lnTo>
                  <a:pt x="65654" y="69925"/>
                </a:lnTo>
                <a:lnTo>
                  <a:pt x="68977" y="57462"/>
                </a:lnTo>
                <a:lnTo>
                  <a:pt x="69850" y="44703"/>
                </a:lnTo>
                <a:lnTo>
                  <a:pt x="68488" y="30078"/>
                </a:lnTo>
                <a:lnTo>
                  <a:pt x="64454" y="18275"/>
                </a:lnTo>
                <a:lnTo>
                  <a:pt x="59817" y="11429"/>
                </a:lnTo>
                <a:lnTo>
                  <a:pt x="49509" y="3287"/>
                </a:lnTo>
                <a:lnTo>
                  <a:pt x="37060" y="60"/>
                </a:lnTo>
                <a:lnTo>
                  <a:pt x="349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49849" y="1885696"/>
            <a:ext cx="66166" cy="34036"/>
          </a:xfrm>
          <a:custGeom>
            <a:avLst/>
            <a:gdLst/>
            <a:ahLst/>
            <a:cxnLst/>
            <a:rect l="l" t="t" r="r" b="b"/>
            <a:pathLst>
              <a:path w="66166" h="34036">
                <a:moveTo>
                  <a:pt x="33781" y="0"/>
                </a:moveTo>
                <a:lnTo>
                  <a:pt x="24511" y="0"/>
                </a:lnTo>
                <a:lnTo>
                  <a:pt x="16763" y="3048"/>
                </a:lnTo>
                <a:lnTo>
                  <a:pt x="10413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6"/>
                </a:lnTo>
                <a:lnTo>
                  <a:pt x="66166" y="34036"/>
                </a:lnTo>
                <a:lnTo>
                  <a:pt x="65277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60974" y="18691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43687" y="0"/>
                </a:moveTo>
                <a:lnTo>
                  <a:pt x="50546" y="0"/>
                </a:lnTo>
                <a:lnTo>
                  <a:pt x="57403" y="2031"/>
                </a:lnTo>
                <a:lnTo>
                  <a:pt x="64388" y="6350"/>
                </a:lnTo>
                <a:lnTo>
                  <a:pt x="57530" y="25018"/>
                </a:lnTo>
                <a:lnTo>
                  <a:pt x="52577" y="22098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3" y="20700"/>
                </a:lnTo>
                <a:lnTo>
                  <a:pt x="34416" y="21971"/>
                </a:lnTo>
                <a:lnTo>
                  <a:pt x="30861" y="24637"/>
                </a:lnTo>
                <a:lnTo>
                  <a:pt x="27431" y="27304"/>
                </a:lnTo>
                <a:lnTo>
                  <a:pt x="24891" y="30987"/>
                </a:lnTo>
                <a:lnTo>
                  <a:pt x="23367" y="35687"/>
                </a:lnTo>
                <a:lnTo>
                  <a:pt x="21209" y="42799"/>
                </a:lnTo>
                <a:lnTo>
                  <a:pt x="20065" y="50673"/>
                </a:lnTo>
                <a:lnTo>
                  <a:pt x="20065" y="59054"/>
                </a:lnTo>
                <a:lnTo>
                  <a:pt x="20065" y="121158"/>
                </a:lnTo>
                <a:lnTo>
                  <a:pt x="0" y="121158"/>
                </a:lnTo>
                <a:lnTo>
                  <a:pt x="0" y="2666"/>
                </a:lnTo>
                <a:lnTo>
                  <a:pt x="18034" y="2666"/>
                </a:lnTo>
                <a:lnTo>
                  <a:pt x="18034" y="20574"/>
                </a:lnTo>
                <a:lnTo>
                  <a:pt x="22733" y="12191"/>
                </a:lnTo>
                <a:lnTo>
                  <a:pt x="26924" y="6603"/>
                </a:lnTo>
                <a:lnTo>
                  <a:pt x="30861" y="3937"/>
                </a:lnTo>
                <a:lnTo>
                  <a:pt x="34798" y="1269"/>
                </a:lnTo>
                <a:lnTo>
                  <a:pt x="39115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28004" y="18691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55372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4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20" y="61722"/>
                </a:lnTo>
                <a:lnTo>
                  <a:pt x="109220" y="62864"/>
                </a:lnTo>
                <a:lnTo>
                  <a:pt x="109220" y="64642"/>
                </a:lnTo>
                <a:lnTo>
                  <a:pt x="109093" y="67055"/>
                </a:lnTo>
                <a:lnTo>
                  <a:pt x="20700" y="67055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2" y="107314"/>
                </a:lnTo>
                <a:lnTo>
                  <a:pt x="64008" y="107314"/>
                </a:lnTo>
                <a:lnTo>
                  <a:pt x="70231" y="105410"/>
                </a:lnTo>
                <a:lnTo>
                  <a:pt x="75437" y="101473"/>
                </a:lnTo>
                <a:lnTo>
                  <a:pt x="80645" y="97662"/>
                </a:lnTo>
                <a:lnTo>
                  <a:pt x="84836" y="91439"/>
                </a:lnTo>
                <a:lnTo>
                  <a:pt x="87884" y="82930"/>
                </a:lnTo>
                <a:lnTo>
                  <a:pt x="108585" y="85598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5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40" y="107823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7" y="16510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23966" y="18691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55499" y="0"/>
                </a:moveTo>
                <a:lnTo>
                  <a:pt x="69191" y="1390"/>
                </a:lnTo>
                <a:lnTo>
                  <a:pt x="81295" y="5561"/>
                </a:lnTo>
                <a:lnTo>
                  <a:pt x="91809" y="12512"/>
                </a:lnTo>
                <a:lnTo>
                  <a:pt x="95504" y="16001"/>
                </a:lnTo>
                <a:lnTo>
                  <a:pt x="102804" y="25577"/>
                </a:lnTo>
                <a:lnTo>
                  <a:pt x="107781" y="36945"/>
                </a:lnTo>
                <a:lnTo>
                  <a:pt x="110466" y="50107"/>
                </a:lnTo>
                <a:lnTo>
                  <a:pt x="110998" y="60198"/>
                </a:lnTo>
                <a:lnTo>
                  <a:pt x="110177" y="74868"/>
                </a:lnTo>
                <a:lnTo>
                  <a:pt x="107715" y="87227"/>
                </a:lnTo>
                <a:lnTo>
                  <a:pt x="104140" y="96265"/>
                </a:lnTo>
                <a:lnTo>
                  <a:pt x="96796" y="106739"/>
                </a:lnTo>
                <a:lnTo>
                  <a:pt x="86959" y="114954"/>
                </a:lnTo>
                <a:lnTo>
                  <a:pt x="72491" y="121465"/>
                </a:lnTo>
                <a:lnTo>
                  <a:pt x="59879" y="123679"/>
                </a:lnTo>
                <a:lnTo>
                  <a:pt x="55499" y="123825"/>
                </a:lnTo>
                <a:lnTo>
                  <a:pt x="41736" y="122442"/>
                </a:lnTo>
                <a:lnTo>
                  <a:pt x="29592" y="118294"/>
                </a:lnTo>
                <a:lnTo>
                  <a:pt x="19106" y="111380"/>
                </a:lnTo>
                <a:lnTo>
                  <a:pt x="15367" y="107823"/>
                </a:lnTo>
                <a:lnTo>
                  <a:pt x="8351" y="98546"/>
                </a:lnTo>
                <a:lnTo>
                  <a:pt x="3466" y="87295"/>
                </a:lnTo>
                <a:lnTo>
                  <a:pt x="699" y="74085"/>
                </a:lnTo>
                <a:lnTo>
                  <a:pt x="0" y="61849"/>
                </a:lnTo>
                <a:lnTo>
                  <a:pt x="1087" y="46796"/>
                </a:lnTo>
                <a:lnTo>
                  <a:pt x="4349" y="33782"/>
                </a:lnTo>
                <a:lnTo>
                  <a:pt x="9785" y="22807"/>
                </a:lnTo>
                <a:lnTo>
                  <a:pt x="17397" y="13871"/>
                </a:lnTo>
                <a:lnTo>
                  <a:pt x="28808" y="5994"/>
                </a:lnTo>
                <a:lnTo>
                  <a:pt x="40726" y="1647"/>
                </a:lnTo>
                <a:lnTo>
                  <a:pt x="54014" y="15"/>
                </a:lnTo>
                <a:lnTo>
                  <a:pt x="5549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1005" y="18267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82804" y="0"/>
                </a:moveTo>
                <a:lnTo>
                  <a:pt x="102743" y="0"/>
                </a:lnTo>
                <a:lnTo>
                  <a:pt x="102743" y="163576"/>
                </a:lnTo>
                <a:lnTo>
                  <a:pt x="84074" y="163576"/>
                </a:lnTo>
                <a:lnTo>
                  <a:pt x="84074" y="148590"/>
                </a:lnTo>
                <a:lnTo>
                  <a:pt x="75252" y="158529"/>
                </a:lnTo>
                <a:lnTo>
                  <a:pt x="63990" y="164402"/>
                </a:lnTo>
                <a:lnTo>
                  <a:pt x="50927" y="166243"/>
                </a:lnTo>
                <a:lnTo>
                  <a:pt x="38187" y="164564"/>
                </a:lnTo>
                <a:lnTo>
                  <a:pt x="26436" y="159476"/>
                </a:lnTo>
                <a:lnTo>
                  <a:pt x="15392" y="150294"/>
                </a:lnTo>
                <a:lnTo>
                  <a:pt x="7984" y="139667"/>
                </a:lnTo>
                <a:lnTo>
                  <a:pt x="2441" y="125186"/>
                </a:lnTo>
                <a:lnTo>
                  <a:pt x="336" y="112498"/>
                </a:lnTo>
                <a:lnTo>
                  <a:pt x="0" y="104394"/>
                </a:lnTo>
                <a:lnTo>
                  <a:pt x="871" y="91090"/>
                </a:lnTo>
                <a:lnTo>
                  <a:pt x="3516" y="78798"/>
                </a:lnTo>
                <a:lnTo>
                  <a:pt x="5842" y="72262"/>
                </a:lnTo>
                <a:lnTo>
                  <a:pt x="12314" y="60696"/>
                </a:lnTo>
                <a:lnTo>
                  <a:pt x="21147" y="51793"/>
                </a:lnTo>
                <a:lnTo>
                  <a:pt x="35115" y="44624"/>
                </a:lnTo>
                <a:lnTo>
                  <a:pt x="47822" y="42462"/>
                </a:lnTo>
                <a:lnTo>
                  <a:pt x="50037" y="42418"/>
                </a:lnTo>
                <a:lnTo>
                  <a:pt x="57150" y="42418"/>
                </a:lnTo>
                <a:lnTo>
                  <a:pt x="63500" y="43815"/>
                </a:lnTo>
                <a:lnTo>
                  <a:pt x="69087" y="46862"/>
                </a:lnTo>
                <a:lnTo>
                  <a:pt x="74675" y="49911"/>
                </a:lnTo>
                <a:lnTo>
                  <a:pt x="79248" y="53848"/>
                </a:lnTo>
                <a:lnTo>
                  <a:pt x="82804" y="58674"/>
                </a:lnTo>
                <a:lnTo>
                  <a:pt x="8280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52872" y="190855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1739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94935" y="1826767"/>
            <a:ext cx="110362" cy="163576"/>
          </a:xfrm>
          <a:custGeom>
            <a:avLst/>
            <a:gdLst/>
            <a:ahLst/>
            <a:cxnLst/>
            <a:rect l="l" t="t" r="r" b="b"/>
            <a:pathLst>
              <a:path w="110362" h="163576">
                <a:moveTo>
                  <a:pt x="0" y="0"/>
                </a:moveTo>
                <a:lnTo>
                  <a:pt x="110362" y="0"/>
                </a:lnTo>
                <a:lnTo>
                  <a:pt x="110362" y="19304"/>
                </a:lnTo>
                <a:lnTo>
                  <a:pt x="21589" y="19304"/>
                </a:lnTo>
                <a:lnTo>
                  <a:pt x="21589" y="69977"/>
                </a:lnTo>
                <a:lnTo>
                  <a:pt x="98425" y="69977"/>
                </a:lnTo>
                <a:lnTo>
                  <a:pt x="98425" y="89281"/>
                </a:lnTo>
                <a:lnTo>
                  <a:pt x="21589" y="89281"/>
                </a:lnTo>
                <a:lnTo>
                  <a:pt x="21589" y="163576"/>
                </a:lnTo>
                <a:lnTo>
                  <a:pt x="0" y="1635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47208" y="1826005"/>
            <a:ext cx="60325" cy="164338"/>
          </a:xfrm>
          <a:custGeom>
            <a:avLst/>
            <a:gdLst/>
            <a:ahLst/>
            <a:cxnLst/>
            <a:rect l="l" t="t" r="r" b="b"/>
            <a:pathLst>
              <a:path w="60325" h="164338">
                <a:moveTo>
                  <a:pt x="47370" y="0"/>
                </a:moveTo>
                <a:lnTo>
                  <a:pt x="60325" y="0"/>
                </a:lnTo>
                <a:lnTo>
                  <a:pt x="60325" y="164338"/>
                </a:lnTo>
                <a:lnTo>
                  <a:pt x="40131" y="164338"/>
                </a:lnTo>
                <a:lnTo>
                  <a:pt x="40131" y="36322"/>
                </a:lnTo>
                <a:lnTo>
                  <a:pt x="35305" y="40894"/>
                </a:lnTo>
                <a:lnTo>
                  <a:pt x="28955" y="45593"/>
                </a:lnTo>
                <a:lnTo>
                  <a:pt x="21208" y="50165"/>
                </a:lnTo>
                <a:lnTo>
                  <a:pt x="13334" y="54737"/>
                </a:lnTo>
                <a:lnTo>
                  <a:pt x="6222" y="58166"/>
                </a:lnTo>
                <a:lnTo>
                  <a:pt x="0" y="60579"/>
                </a:lnTo>
                <a:lnTo>
                  <a:pt x="0" y="41148"/>
                </a:lnTo>
                <a:lnTo>
                  <a:pt x="11602" y="34963"/>
                </a:lnTo>
                <a:lnTo>
                  <a:pt x="22139" y="27947"/>
                </a:lnTo>
                <a:lnTo>
                  <a:pt x="29463" y="21971"/>
                </a:lnTo>
                <a:lnTo>
                  <a:pt x="39277" y="11934"/>
                </a:lnTo>
                <a:lnTo>
                  <a:pt x="46184" y="2220"/>
                </a:lnTo>
                <a:lnTo>
                  <a:pt x="4737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25362" y="167716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25362" y="167716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67073" y="1945851"/>
            <a:ext cx="22630" cy="45776"/>
          </a:xfrm>
          <a:custGeom>
            <a:avLst/>
            <a:gdLst/>
            <a:ahLst/>
            <a:cxnLst/>
            <a:rect l="l" t="t" r="r" b="b"/>
            <a:pathLst>
              <a:path w="22630" h="45776">
                <a:moveTo>
                  <a:pt x="10486" y="41628"/>
                </a:moveTo>
                <a:lnTo>
                  <a:pt x="22630" y="45776"/>
                </a:lnTo>
                <a:lnTo>
                  <a:pt x="11500" y="19346"/>
                </a:lnTo>
                <a:lnTo>
                  <a:pt x="6555" y="11880"/>
                </a:lnTo>
                <a:lnTo>
                  <a:pt x="2733" y="0"/>
                </a:lnTo>
                <a:lnTo>
                  <a:pt x="0" y="34715"/>
                </a:lnTo>
                <a:lnTo>
                  <a:pt x="10486" y="4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60120" y="1869186"/>
            <a:ext cx="29652" cy="20192"/>
          </a:xfrm>
          <a:custGeom>
            <a:avLst/>
            <a:gdLst/>
            <a:ahLst/>
            <a:cxnLst/>
            <a:rect l="l" t="t" r="r" b="b"/>
            <a:pathLst>
              <a:path w="29652" h="20192">
                <a:moveTo>
                  <a:pt x="22034" y="0"/>
                </a:moveTo>
                <a:lnTo>
                  <a:pt x="12706" y="44"/>
                </a:lnTo>
                <a:lnTo>
                  <a:pt x="0" y="2206"/>
                </a:lnTo>
                <a:lnTo>
                  <a:pt x="444" y="20192"/>
                </a:lnTo>
                <a:lnTo>
                  <a:pt x="7937" y="16510"/>
                </a:lnTo>
                <a:lnTo>
                  <a:pt x="17236" y="16512"/>
                </a:lnTo>
                <a:lnTo>
                  <a:pt x="29652" y="19453"/>
                </a:lnTo>
                <a:lnTo>
                  <a:pt x="28384" y="1397"/>
                </a:lnTo>
                <a:lnTo>
                  <a:pt x="22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25006" y="18267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0" y="104394"/>
                </a:moveTo>
                <a:lnTo>
                  <a:pt x="336" y="112498"/>
                </a:lnTo>
                <a:lnTo>
                  <a:pt x="2441" y="125186"/>
                </a:lnTo>
                <a:lnTo>
                  <a:pt x="6477" y="136652"/>
                </a:lnTo>
                <a:lnTo>
                  <a:pt x="7984" y="139667"/>
                </a:lnTo>
                <a:lnTo>
                  <a:pt x="15392" y="150294"/>
                </a:lnTo>
                <a:lnTo>
                  <a:pt x="24892" y="158496"/>
                </a:lnTo>
                <a:lnTo>
                  <a:pt x="38187" y="164564"/>
                </a:lnTo>
                <a:lnTo>
                  <a:pt x="50927" y="166243"/>
                </a:lnTo>
                <a:lnTo>
                  <a:pt x="63990" y="164402"/>
                </a:lnTo>
                <a:lnTo>
                  <a:pt x="75252" y="158529"/>
                </a:lnTo>
                <a:lnTo>
                  <a:pt x="84074" y="148590"/>
                </a:lnTo>
                <a:lnTo>
                  <a:pt x="84074" y="163576"/>
                </a:lnTo>
                <a:lnTo>
                  <a:pt x="102743" y="163576"/>
                </a:lnTo>
                <a:lnTo>
                  <a:pt x="102743" y="0"/>
                </a:lnTo>
                <a:lnTo>
                  <a:pt x="82804" y="0"/>
                </a:lnTo>
                <a:lnTo>
                  <a:pt x="82804" y="58674"/>
                </a:lnTo>
                <a:lnTo>
                  <a:pt x="79248" y="53848"/>
                </a:lnTo>
                <a:lnTo>
                  <a:pt x="74675" y="49911"/>
                </a:lnTo>
                <a:lnTo>
                  <a:pt x="69087" y="46862"/>
                </a:lnTo>
                <a:lnTo>
                  <a:pt x="63500" y="43815"/>
                </a:lnTo>
                <a:lnTo>
                  <a:pt x="64768" y="61871"/>
                </a:lnTo>
                <a:lnTo>
                  <a:pt x="75057" y="70358"/>
                </a:lnTo>
                <a:lnTo>
                  <a:pt x="79984" y="78738"/>
                </a:lnTo>
                <a:lnTo>
                  <a:pt x="83332" y="90887"/>
                </a:lnTo>
                <a:lnTo>
                  <a:pt x="84455" y="106045"/>
                </a:lnTo>
                <a:lnTo>
                  <a:pt x="83850" y="116659"/>
                </a:lnTo>
                <a:lnTo>
                  <a:pt x="80812" y="129390"/>
                </a:lnTo>
                <a:lnTo>
                  <a:pt x="75184" y="138937"/>
                </a:lnTo>
                <a:lnTo>
                  <a:pt x="69087" y="146177"/>
                </a:lnTo>
                <a:lnTo>
                  <a:pt x="61595" y="149733"/>
                </a:lnTo>
                <a:lnTo>
                  <a:pt x="44196" y="149733"/>
                </a:lnTo>
                <a:lnTo>
                  <a:pt x="36575" y="145923"/>
                </a:lnTo>
                <a:lnTo>
                  <a:pt x="30225" y="138430"/>
                </a:lnTo>
                <a:lnTo>
                  <a:pt x="25530" y="131177"/>
                </a:lnTo>
                <a:lnTo>
                  <a:pt x="21807" y="119290"/>
                </a:lnTo>
                <a:lnTo>
                  <a:pt x="20574" y="104394"/>
                </a:lnTo>
                <a:lnTo>
                  <a:pt x="21319" y="91990"/>
                </a:lnTo>
                <a:lnTo>
                  <a:pt x="24321" y="79368"/>
                </a:lnTo>
                <a:lnTo>
                  <a:pt x="29591" y="69977"/>
                </a:lnTo>
                <a:lnTo>
                  <a:pt x="35560" y="62611"/>
                </a:lnTo>
                <a:lnTo>
                  <a:pt x="35115" y="44624"/>
                </a:lnTo>
                <a:lnTo>
                  <a:pt x="23622" y="50037"/>
                </a:lnTo>
                <a:lnTo>
                  <a:pt x="21147" y="51793"/>
                </a:lnTo>
                <a:lnTo>
                  <a:pt x="12314" y="60696"/>
                </a:lnTo>
                <a:lnTo>
                  <a:pt x="5842" y="72262"/>
                </a:lnTo>
                <a:lnTo>
                  <a:pt x="3516" y="78798"/>
                </a:lnTo>
                <a:lnTo>
                  <a:pt x="871" y="91090"/>
                </a:lnTo>
                <a:lnTo>
                  <a:pt x="0" y="104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81445" y="1908555"/>
            <a:ext cx="20065" cy="0"/>
          </a:xfrm>
          <a:custGeom>
            <a:avLst/>
            <a:gdLst/>
            <a:ahLst/>
            <a:cxnLst/>
            <a:rect l="l" t="t" r="r" b="b"/>
            <a:pathLst>
              <a:path w="20065">
                <a:moveTo>
                  <a:pt x="0" y="0"/>
                </a:moveTo>
                <a:lnTo>
                  <a:pt x="20065" y="0"/>
                </a:lnTo>
              </a:path>
            </a:pathLst>
          </a:custGeom>
          <a:ln w="1648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18935" y="1826767"/>
            <a:ext cx="110362" cy="163576"/>
          </a:xfrm>
          <a:custGeom>
            <a:avLst/>
            <a:gdLst/>
            <a:ahLst/>
            <a:cxnLst/>
            <a:rect l="l" t="t" r="r" b="b"/>
            <a:pathLst>
              <a:path w="110362" h="163576">
                <a:moveTo>
                  <a:pt x="21589" y="19304"/>
                </a:moveTo>
                <a:lnTo>
                  <a:pt x="110362" y="19304"/>
                </a:lnTo>
                <a:lnTo>
                  <a:pt x="110362" y="0"/>
                </a:lnTo>
                <a:lnTo>
                  <a:pt x="0" y="0"/>
                </a:lnTo>
                <a:lnTo>
                  <a:pt x="0" y="163576"/>
                </a:lnTo>
                <a:lnTo>
                  <a:pt x="21589" y="163576"/>
                </a:lnTo>
                <a:lnTo>
                  <a:pt x="21589" y="89281"/>
                </a:lnTo>
                <a:lnTo>
                  <a:pt x="98425" y="89281"/>
                </a:lnTo>
                <a:lnTo>
                  <a:pt x="98425" y="69977"/>
                </a:lnTo>
                <a:lnTo>
                  <a:pt x="21589" y="69977"/>
                </a:lnTo>
                <a:lnTo>
                  <a:pt x="21589" y="19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53046" y="1826005"/>
            <a:ext cx="108330" cy="164338"/>
          </a:xfrm>
          <a:custGeom>
            <a:avLst/>
            <a:gdLst/>
            <a:ahLst/>
            <a:cxnLst/>
            <a:rect l="l" t="t" r="r" b="b"/>
            <a:pathLst>
              <a:path w="108330" h="164338">
                <a:moveTo>
                  <a:pt x="36575" y="134112"/>
                </a:moveTo>
                <a:lnTo>
                  <a:pt x="38872" y="131846"/>
                </a:lnTo>
                <a:lnTo>
                  <a:pt x="47176" y="124350"/>
                </a:lnTo>
                <a:lnTo>
                  <a:pt x="59816" y="113538"/>
                </a:lnTo>
                <a:lnTo>
                  <a:pt x="63996" y="109963"/>
                </a:lnTo>
                <a:lnTo>
                  <a:pt x="75128" y="100138"/>
                </a:lnTo>
                <a:lnTo>
                  <a:pt x="84077" y="91713"/>
                </a:lnTo>
                <a:lnTo>
                  <a:pt x="90804" y="84709"/>
                </a:lnTo>
                <a:lnTo>
                  <a:pt x="97027" y="77724"/>
                </a:lnTo>
                <a:lnTo>
                  <a:pt x="101473" y="71120"/>
                </a:lnTo>
                <a:lnTo>
                  <a:pt x="104139" y="64770"/>
                </a:lnTo>
                <a:lnTo>
                  <a:pt x="106806" y="58420"/>
                </a:lnTo>
                <a:lnTo>
                  <a:pt x="108076" y="52070"/>
                </a:lnTo>
                <a:lnTo>
                  <a:pt x="108076" y="45466"/>
                </a:lnTo>
                <a:lnTo>
                  <a:pt x="107018" y="35246"/>
                </a:lnTo>
                <a:lnTo>
                  <a:pt x="102478" y="23368"/>
                </a:lnTo>
                <a:lnTo>
                  <a:pt x="94361" y="13081"/>
                </a:lnTo>
                <a:lnTo>
                  <a:pt x="83344" y="5462"/>
                </a:lnTo>
                <a:lnTo>
                  <a:pt x="71247" y="1373"/>
                </a:lnTo>
                <a:lnTo>
                  <a:pt x="57150" y="0"/>
                </a:lnTo>
                <a:lnTo>
                  <a:pt x="55891" y="8"/>
                </a:lnTo>
                <a:lnTo>
                  <a:pt x="41897" y="1504"/>
                </a:lnTo>
                <a:lnTo>
                  <a:pt x="29930" y="5565"/>
                </a:lnTo>
                <a:lnTo>
                  <a:pt x="19938" y="12192"/>
                </a:lnTo>
                <a:lnTo>
                  <a:pt x="11822" y="21752"/>
                </a:lnTo>
                <a:lnTo>
                  <a:pt x="6646" y="33382"/>
                </a:lnTo>
                <a:lnTo>
                  <a:pt x="3937" y="47371"/>
                </a:lnTo>
                <a:lnTo>
                  <a:pt x="24637" y="49530"/>
                </a:lnTo>
                <a:lnTo>
                  <a:pt x="24642" y="49203"/>
                </a:lnTo>
                <a:lnTo>
                  <a:pt x="26970" y="35622"/>
                </a:lnTo>
                <a:lnTo>
                  <a:pt x="33400" y="25400"/>
                </a:lnTo>
                <a:lnTo>
                  <a:pt x="39242" y="19558"/>
                </a:lnTo>
                <a:lnTo>
                  <a:pt x="46989" y="16637"/>
                </a:lnTo>
                <a:lnTo>
                  <a:pt x="65786" y="16637"/>
                </a:lnTo>
                <a:lnTo>
                  <a:pt x="73278" y="19431"/>
                </a:lnTo>
                <a:lnTo>
                  <a:pt x="78993" y="24892"/>
                </a:lnTo>
                <a:lnTo>
                  <a:pt x="84581" y="30353"/>
                </a:lnTo>
                <a:lnTo>
                  <a:pt x="87502" y="37084"/>
                </a:lnTo>
                <a:lnTo>
                  <a:pt x="87497" y="45498"/>
                </a:lnTo>
                <a:lnTo>
                  <a:pt x="85025" y="57039"/>
                </a:lnTo>
                <a:lnTo>
                  <a:pt x="78104" y="69215"/>
                </a:lnTo>
                <a:lnTo>
                  <a:pt x="72658" y="75821"/>
                </a:lnTo>
                <a:lnTo>
                  <a:pt x="64681" y="83998"/>
                </a:lnTo>
                <a:lnTo>
                  <a:pt x="54470" y="93352"/>
                </a:lnTo>
                <a:lnTo>
                  <a:pt x="42037" y="103886"/>
                </a:lnTo>
                <a:lnTo>
                  <a:pt x="32566" y="111870"/>
                </a:lnTo>
                <a:lnTo>
                  <a:pt x="23168" y="120637"/>
                </a:lnTo>
                <a:lnTo>
                  <a:pt x="15748" y="128651"/>
                </a:lnTo>
                <a:lnTo>
                  <a:pt x="7901" y="139421"/>
                </a:lnTo>
                <a:lnTo>
                  <a:pt x="2539" y="150368"/>
                </a:lnTo>
                <a:lnTo>
                  <a:pt x="762" y="154813"/>
                </a:lnTo>
                <a:lnTo>
                  <a:pt x="0" y="159512"/>
                </a:lnTo>
                <a:lnTo>
                  <a:pt x="126" y="164338"/>
                </a:lnTo>
                <a:lnTo>
                  <a:pt x="108330" y="164338"/>
                </a:lnTo>
                <a:lnTo>
                  <a:pt x="108330" y="145034"/>
                </a:lnTo>
                <a:lnTo>
                  <a:pt x="28066" y="145034"/>
                </a:lnTo>
                <a:lnTo>
                  <a:pt x="30352" y="141351"/>
                </a:lnTo>
                <a:lnTo>
                  <a:pt x="33146" y="137795"/>
                </a:lnTo>
                <a:lnTo>
                  <a:pt x="36575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84974" y="18691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0" y="2666"/>
                </a:moveTo>
                <a:lnTo>
                  <a:pt x="0" y="121158"/>
                </a:lnTo>
                <a:lnTo>
                  <a:pt x="20065" y="121158"/>
                </a:lnTo>
                <a:lnTo>
                  <a:pt x="20065" y="50673"/>
                </a:lnTo>
                <a:lnTo>
                  <a:pt x="21209" y="42799"/>
                </a:lnTo>
                <a:lnTo>
                  <a:pt x="23367" y="35687"/>
                </a:lnTo>
                <a:lnTo>
                  <a:pt x="24891" y="30987"/>
                </a:lnTo>
                <a:lnTo>
                  <a:pt x="27431" y="27304"/>
                </a:lnTo>
                <a:lnTo>
                  <a:pt x="30861" y="24637"/>
                </a:lnTo>
                <a:lnTo>
                  <a:pt x="34416" y="21971"/>
                </a:lnTo>
                <a:lnTo>
                  <a:pt x="38353" y="20700"/>
                </a:lnTo>
                <a:lnTo>
                  <a:pt x="47625" y="20700"/>
                </a:lnTo>
                <a:lnTo>
                  <a:pt x="52577" y="22098"/>
                </a:lnTo>
                <a:lnTo>
                  <a:pt x="57530" y="25018"/>
                </a:lnTo>
                <a:lnTo>
                  <a:pt x="64388" y="6350"/>
                </a:lnTo>
                <a:lnTo>
                  <a:pt x="57403" y="2031"/>
                </a:lnTo>
                <a:lnTo>
                  <a:pt x="50546" y="0"/>
                </a:lnTo>
                <a:lnTo>
                  <a:pt x="39115" y="0"/>
                </a:lnTo>
                <a:lnTo>
                  <a:pt x="34798" y="1269"/>
                </a:lnTo>
                <a:lnTo>
                  <a:pt x="30861" y="3937"/>
                </a:lnTo>
                <a:lnTo>
                  <a:pt x="26924" y="6603"/>
                </a:lnTo>
                <a:lnTo>
                  <a:pt x="22733" y="12191"/>
                </a:lnTo>
                <a:lnTo>
                  <a:pt x="18034" y="20574"/>
                </a:lnTo>
                <a:lnTo>
                  <a:pt x="18034" y="2666"/>
                </a:lnTo>
                <a:lnTo>
                  <a:pt x="0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67372" y="1871990"/>
            <a:ext cx="23240" cy="46056"/>
          </a:xfrm>
          <a:custGeom>
            <a:avLst/>
            <a:gdLst/>
            <a:ahLst/>
            <a:cxnLst/>
            <a:rect l="l" t="t" r="r" b="b"/>
            <a:pathLst>
              <a:path w="23240" h="46056">
                <a:moveTo>
                  <a:pt x="0" y="13705"/>
                </a:moveTo>
                <a:lnTo>
                  <a:pt x="6606" y="46056"/>
                </a:lnTo>
                <a:lnTo>
                  <a:pt x="9880" y="33068"/>
                </a:lnTo>
                <a:lnTo>
                  <a:pt x="16890" y="22976"/>
                </a:lnTo>
                <a:lnTo>
                  <a:pt x="23240" y="16753"/>
                </a:lnTo>
                <a:lnTo>
                  <a:pt x="21262" y="0"/>
                </a:lnTo>
                <a:lnTo>
                  <a:pt x="9843" y="5418"/>
                </a:lnTo>
                <a:lnTo>
                  <a:pt x="0" y="13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52005" y="18691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31750" y="96900"/>
                </a:moveTo>
                <a:lnTo>
                  <a:pt x="28107" y="92361"/>
                </a:lnTo>
                <a:lnTo>
                  <a:pt x="23008" y="81152"/>
                </a:lnTo>
                <a:lnTo>
                  <a:pt x="20700" y="67055"/>
                </a:lnTo>
                <a:lnTo>
                  <a:pt x="109093" y="67055"/>
                </a:lnTo>
                <a:lnTo>
                  <a:pt x="109220" y="61722"/>
                </a:lnTo>
                <a:lnTo>
                  <a:pt x="108587" y="50129"/>
                </a:lnTo>
                <a:lnTo>
                  <a:pt x="105913" y="36934"/>
                </a:lnTo>
                <a:lnTo>
                  <a:pt x="101134" y="25610"/>
                </a:lnTo>
                <a:lnTo>
                  <a:pt x="94234" y="16128"/>
                </a:lnTo>
                <a:lnTo>
                  <a:pt x="91311" y="13214"/>
                </a:lnTo>
                <a:lnTo>
                  <a:pt x="80928" y="5859"/>
                </a:lnTo>
                <a:lnTo>
                  <a:pt x="68948" y="1461"/>
                </a:lnTo>
                <a:lnTo>
                  <a:pt x="55372" y="0"/>
                </a:lnTo>
                <a:lnTo>
                  <a:pt x="49622" y="234"/>
                </a:lnTo>
                <a:lnTo>
                  <a:pt x="36629" y="2804"/>
                </a:lnTo>
                <a:lnTo>
                  <a:pt x="38608" y="19558"/>
                </a:lnTo>
                <a:lnTo>
                  <a:pt x="46355" y="16510"/>
                </a:lnTo>
                <a:lnTo>
                  <a:pt x="57864" y="16573"/>
                </a:lnTo>
                <a:lnTo>
                  <a:pt x="70371" y="19828"/>
                </a:lnTo>
                <a:lnTo>
                  <a:pt x="80518" y="28066"/>
                </a:lnTo>
                <a:lnTo>
                  <a:pt x="84582" y="33019"/>
                </a:lnTo>
                <a:lnTo>
                  <a:pt x="87122" y="40512"/>
                </a:lnTo>
                <a:lnTo>
                  <a:pt x="88011" y="50546"/>
                </a:lnTo>
                <a:lnTo>
                  <a:pt x="21844" y="50546"/>
                </a:lnTo>
                <a:lnTo>
                  <a:pt x="21973" y="48861"/>
                </a:lnTo>
                <a:lnTo>
                  <a:pt x="15367" y="16510"/>
                </a:lnTo>
                <a:lnTo>
                  <a:pt x="9336" y="24374"/>
                </a:lnTo>
                <a:lnTo>
                  <a:pt x="4140" y="35378"/>
                </a:lnTo>
                <a:lnTo>
                  <a:pt x="1032" y="48213"/>
                </a:lnTo>
                <a:lnTo>
                  <a:pt x="0" y="62864"/>
                </a:lnTo>
                <a:lnTo>
                  <a:pt x="593" y="73792"/>
                </a:lnTo>
                <a:lnTo>
                  <a:pt x="3294" y="86990"/>
                </a:lnTo>
                <a:lnTo>
                  <a:pt x="8176" y="98333"/>
                </a:lnTo>
                <a:lnTo>
                  <a:pt x="15240" y="107823"/>
                </a:lnTo>
                <a:lnTo>
                  <a:pt x="19694" y="111971"/>
                </a:lnTo>
                <a:lnTo>
                  <a:pt x="30179" y="118556"/>
                </a:lnTo>
                <a:lnTo>
                  <a:pt x="42446" y="122507"/>
                </a:lnTo>
                <a:lnTo>
                  <a:pt x="56515" y="123825"/>
                </a:lnTo>
                <a:lnTo>
                  <a:pt x="67532" y="123035"/>
                </a:lnTo>
                <a:lnTo>
                  <a:pt x="79912" y="119723"/>
                </a:lnTo>
                <a:lnTo>
                  <a:pt x="90424" y="113791"/>
                </a:lnTo>
                <a:lnTo>
                  <a:pt x="96382" y="108421"/>
                </a:lnTo>
                <a:lnTo>
                  <a:pt x="103672" y="98157"/>
                </a:lnTo>
                <a:lnTo>
                  <a:pt x="108585" y="85598"/>
                </a:lnTo>
                <a:lnTo>
                  <a:pt x="87884" y="82930"/>
                </a:lnTo>
                <a:lnTo>
                  <a:pt x="84836" y="91439"/>
                </a:lnTo>
                <a:lnTo>
                  <a:pt x="80645" y="97662"/>
                </a:lnTo>
                <a:lnTo>
                  <a:pt x="75437" y="101473"/>
                </a:lnTo>
                <a:lnTo>
                  <a:pt x="70231" y="105410"/>
                </a:lnTo>
                <a:lnTo>
                  <a:pt x="64008" y="107314"/>
                </a:lnTo>
                <a:lnTo>
                  <a:pt x="54915" y="107279"/>
                </a:lnTo>
                <a:lnTo>
                  <a:pt x="42280" y="104413"/>
                </a:lnTo>
                <a:lnTo>
                  <a:pt x="31750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47967" y="18691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0" y="61849"/>
                </a:moveTo>
                <a:lnTo>
                  <a:pt x="699" y="74085"/>
                </a:lnTo>
                <a:lnTo>
                  <a:pt x="3466" y="87295"/>
                </a:lnTo>
                <a:lnTo>
                  <a:pt x="8351" y="98546"/>
                </a:lnTo>
                <a:lnTo>
                  <a:pt x="15367" y="107823"/>
                </a:lnTo>
                <a:lnTo>
                  <a:pt x="19106" y="111380"/>
                </a:lnTo>
                <a:lnTo>
                  <a:pt x="21840" y="76665"/>
                </a:lnTo>
                <a:lnTo>
                  <a:pt x="20574" y="61849"/>
                </a:lnTo>
                <a:lnTo>
                  <a:pt x="21376" y="49862"/>
                </a:lnTo>
                <a:lnTo>
                  <a:pt x="24691" y="37359"/>
                </a:lnTo>
                <a:lnTo>
                  <a:pt x="30607" y="27812"/>
                </a:lnTo>
                <a:lnTo>
                  <a:pt x="42654" y="18963"/>
                </a:lnTo>
                <a:lnTo>
                  <a:pt x="55499" y="16510"/>
                </a:lnTo>
                <a:lnTo>
                  <a:pt x="57634" y="16570"/>
                </a:lnTo>
                <a:lnTo>
                  <a:pt x="70083" y="19797"/>
                </a:lnTo>
                <a:lnTo>
                  <a:pt x="80391" y="27939"/>
                </a:lnTo>
                <a:lnTo>
                  <a:pt x="85028" y="34785"/>
                </a:lnTo>
                <a:lnTo>
                  <a:pt x="89062" y="46588"/>
                </a:lnTo>
                <a:lnTo>
                  <a:pt x="90424" y="61213"/>
                </a:lnTo>
                <a:lnTo>
                  <a:pt x="89551" y="73972"/>
                </a:lnTo>
                <a:lnTo>
                  <a:pt x="86228" y="86435"/>
                </a:lnTo>
                <a:lnTo>
                  <a:pt x="80391" y="95885"/>
                </a:lnTo>
                <a:lnTo>
                  <a:pt x="68320" y="104857"/>
                </a:lnTo>
                <a:lnTo>
                  <a:pt x="55499" y="107314"/>
                </a:lnTo>
                <a:lnTo>
                  <a:pt x="53391" y="107257"/>
                </a:lnTo>
                <a:lnTo>
                  <a:pt x="40892" y="104057"/>
                </a:lnTo>
                <a:lnTo>
                  <a:pt x="30607" y="96012"/>
                </a:lnTo>
                <a:lnTo>
                  <a:pt x="41736" y="122442"/>
                </a:lnTo>
                <a:lnTo>
                  <a:pt x="55499" y="123825"/>
                </a:lnTo>
                <a:lnTo>
                  <a:pt x="59879" y="123679"/>
                </a:lnTo>
                <a:lnTo>
                  <a:pt x="72491" y="121465"/>
                </a:lnTo>
                <a:lnTo>
                  <a:pt x="84200" y="116586"/>
                </a:lnTo>
                <a:lnTo>
                  <a:pt x="96796" y="106739"/>
                </a:lnTo>
                <a:lnTo>
                  <a:pt x="104140" y="96265"/>
                </a:lnTo>
                <a:lnTo>
                  <a:pt x="107715" y="87227"/>
                </a:lnTo>
                <a:lnTo>
                  <a:pt x="110177" y="74868"/>
                </a:lnTo>
                <a:lnTo>
                  <a:pt x="110998" y="60198"/>
                </a:lnTo>
                <a:lnTo>
                  <a:pt x="110466" y="50107"/>
                </a:lnTo>
                <a:lnTo>
                  <a:pt x="107781" y="36945"/>
                </a:lnTo>
                <a:lnTo>
                  <a:pt x="102804" y="25577"/>
                </a:lnTo>
                <a:lnTo>
                  <a:pt x="95504" y="16001"/>
                </a:lnTo>
                <a:lnTo>
                  <a:pt x="91809" y="12512"/>
                </a:lnTo>
                <a:lnTo>
                  <a:pt x="81295" y="5561"/>
                </a:lnTo>
                <a:lnTo>
                  <a:pt x="69191" y="1390"/>
                </a:lnTo>
                <a:lnTo>
                  <a:pt x="55499" y="0"/>
                </a:lnTo>
                <a:lnTo>
                  <a:pt x="54014" y="15"/>
                </a:lnTo>
                <a:lnTo>
                  <a:pt x="40726" y="1647"/>
                </a:lnTo>
                <a:lnTo>
                  <a:pt x="28808" y="5994"/>
                </a:lnTo>
                <a:lnTo>
                  <a:pt x="18287" y="13080"/>
                </a:lnTo>
                <a:lnTo>
                  <a:pt x="9785" y="22807"/>
                </a:lnTo>
                <a:lnTo>
                  <a:pt x="4349" y="33782"/>
                </a:lnTo>
                <a:lnTo>
                  <a:pt x="1087" y="46796"/>
                </a:lnTo>
                <a:lnTo>
                  <a:pt x="0" y="6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45580" y="1885696"/>
            <a:ext cx="63881" cy="90804"/>
          </a:xfrm>
          <a:custGeom>
            <a:avLst/>
            <a:gdLst/>
            <a:ahLst/>
            <a:cxnLst/>
            <a:rect l="l" t="t" r="r" b="b"/>
            <a:pathLst>
              <a:path w="63881" h="90804">
                <a:moveTo>
                  <a:pt x="31369" y="0"/>
                </a:moveTo>
                <a:lnTo>
                  <a:pt x="22479" y="0"/>
                </a:lnTo>
                <a:lnTo>
                  <a:pt x="14986" y="3682"/>
                </a:lnTo>
                <a:lnTo>
                  <a:pt x="9017" y="11049"/>
                </a:lnTo>
                <a:lnTo>
                  <a:pt x="3747" y="20440"/>
                </a:lnTo>
                <a:lnTo>
                  <a:pt x="745" y="33062"/>
                </a:lnTo>
                <a:lnTo>
                  <a:pt x="0" y="45465"/>
                </a:lnTo>
                <a:lnTo>
                  <a:pt x="1233" y="60362"/>
                </a:lnTo>
                <a:lnTo>
                  <a:pt x="4956" y="72249"/>
                </a:lnTo>
                <a:lnTo>
                  <a:pt x="9651" y="79501"/>
                </a:lnTo>
                <a:lnTo>
                  <a:pt x="16001" y="86994"/>
                </a:lnTo>
                <a:lnTo>
                  <a:pt x="23622" y="90804"/>
                </a:lnTo>
                <a:lnTo>
                  <a:pt x="32258" y="90804"/>
                </a:lnTo>
                <a:lnTo>
                  <a:pt x="41021" y="90804"/>
                </a:lnTo>
                <a:lnTo>
                  <a:pt x="48513" y="87249"/>
                </a:lnTo>
                <a:lnTo>
                  <a:pt x="54610" y="80009"/>
                </a:lnTo>
                <a:lnTo>
                  <a:pt x="60238" y="70462"/>
                </a:lnTo>
                <a:lnTo>
                  <a:pt x="63276" y="57731"/>
                </a:lnTo>
                <a:lnTo>
                  <a:pt x="63881" y="47116"/>
                </a:lnTo>
                <a:lnTo>
                  <a:pt x="62758" y="31959"/>
                </a:lnTo>
                <a:lnTo>
                  <a:pt x="59410" y="19810"/>
                </a:lnTo>
                <a:lnTo>
                  <a:pt x="54483" y="11429"/>
                </a:lnTo>
                <a:lnTo>
                  <a:pt x="44194" y="2943"/>
                </a:lnTo>
                <a:lnTo>
                  <a:pt x="31778" y="2"/>
                </a:lnTo>
                <a:lnTo>
                  <a:pt x="3136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68541" y="1885696"/>
            <a:ext cx="69850" cy="90804"/>
          </a:xfrm>
          <a:custGeom>
            <a:avLst/>
            <a:gdLst/>
            <a:ahLst/>
            <a:cxnLst/>
            <a:rect l="l" t="t" r="r" b="b"/>
            <a:pathLst>
              <a:path w="69850" h="90804">
                <a:moveTo>
                  <a:pt x="34925" y="0"/>
                </a:moveTo>
                <a:lnTo>
                  <a:pt x="22080" y="2453"/>
                </a:lnTo>
                <a:lnTo>
                  <a:pt x="11462" y="9764"/>
                </a:lnTo>
                <a:lnTo>
                  <a:pt x="4117" y="20849"/>
                </a:lnTo>
                <a:lnTo>
                  <a:pt x="802" y="33352"/>
                </a:lnTo>
                <a:lnTo>
                  <a:pt x="0" y="45338"/>
                </a:lnTo>
                <a:lnTo>
                  <a:pt x="1266" y="60155"/>
                </a:lnTo>
                <a:lnTo>
                  <a:pt x="5087" y="72035"/>
                </a:lnTo>
                <a:lnTo>
                  <a:pt x="10033" y="79501"/>
                </a:lnTo>
                <a:lnTo>
                  <a:pt x="20318" y="87547"/>
                </a:lnTo>
                <a:lnTo>
                  <a:pt x="32817" y="90747"/>
                </a:lnTo>
                <a:lnTo>
                  <a:pt x="34925" y="90804"/>
                </a:lnTo>
                <a:lnTo>
                  <a:pt x="47746" y="88347"/>
                </a:lnTo>
                <a:lnTo>
                  <a:pt x="58350" y="80976"/>
                </a:lnTo>
                <a:lnTo>
                  <a:pt x="65654" y="69925"/>
                </a:lnTo>
                <a:lnTo>
                  <a:pt x="68977" y="57462"/>
                </a:lnTo>
                <a:lnTo>
                  <a:pt x="69850" y="44703"/>
                </a:lnTo>
                <a:lnTo>
                  <a:pt x="68488" y="30078"/>
                </a:lnTo>
                <a:lnTo>
                  <a:pt x="64454" y="18275"/>
                </a:lnTo>
                <a:lnTo>
                  <a:pt x="59817" y="11429"/>
                </a:lnTo>
                <a:lnTo>
                  <a:pt x="49509" y="3287"/>
                </a:lnTo>
                <a:lnTo>
                  <a:pt x="37060" y="60"/>
                </a:lnTo>
                <a:lnTo>
                  <a:pt x="349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73849" y="1885696"/>
            <a:ext cx="66166" cy="34036"/>
          </a:xfrm>
          <a:custGeom>
            <a:avLst/>
            <a:gdLst/>
            <a:ahLst/>
            <a:cxnLst/>
            <a:rect l="l" t="t" r="r" b="b"/>
            <a:pathLst>
              <a:path w="66166" h="34036">
                <a:moveTo>
                  <a:pt x="33781" y="0"/>
                </a:moveTo>
                <a:lnTo>
                  <a:pt x="24511" y="0"/>
                </a:lnTo>
                <a:lnTo>
                  <a:pt x="16763" y="3048"/>
                </a:lnTo>
                <a:lnTo>
                  <a:pt x="10413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6"/>
                </a:lnTo>
                <a:lnTo>
                  <a:pt x="66166" y="34036"/>
                </a:lnTo>
                <a:lnTo>
                  <a:pt x="65277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84974" y="18691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43687" y="0"/>
                </a:moveTo>
                <a:lnTo>
                  <a:pt x="50546" y="0"/>
                </a:lnTo>
                <a:lnTo>
                  <a:pt x="57403" y="2031"/>
                </a:lnTo>
                <a:lnTo>
                  <a:pt x="64388" y="6350"/>
                </a:lnTo>
                <a:lnTo>
                  <a:pt x="57530" y="25018"/>
                </a:lnTo>
                <a:lnTo>
                  <a:pt x="52577" y="22098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3" y="20700"/>
                </a:lnTo>
                <a:lnTo>
                  <a:pt x="34416" y="21971"/>
                </a:lnTo>
                <a:lnTo>
                  <a:pt x="30861" y="24637"/>
                </a:lnTo>
                <a:lnTo>
                  <a:pt x="27431" y="27304"/>
                </a:lnTo>
                <a:lnTo>
                  <a:pt x="24891" y="30987"/>
                </a:lnTo>
                <a:lnTo>
                  <a:pt x="23367" y="35687"/>
                </a:lnTo>
                <a:lnTo>
                  <a:pt x="21209" y="42799"/>
                </a:lnTo>
                <a:lnTo>
                  <a:pt x="20065" y="50673"/>
                </a:lnTo>
                <a:lnTo>
                  <a:pt x="20065" y="59054"/>
                </a:lnTo>
                <a:lnTo>
                  <a:pt x="20065" y="121158"/>
                </a:lnTo>
                <a:lnTo>
                  <a:pt x="0" y="121158"/>
                </a:lnTo>
                <a:lnTo>
                  <a:pt x="0" y="2666"/>
                </a:lnTo>
                <a:lnTo>
                  <a:pt x="18034" y="2666"/>
                </a:lnTo>
                <a:lnTo>
                  <a:pt x="18034" y="20574"/>
                </a:lnTo>
                <a:lnTo>
                  <a:pt x="22733" y="12191"/>
                </a:lnTo>
                <a:lnTo>
                  <a:pt x="26924" y="6603"/>
                </a:lnTo>
                <a:lnTo>
                  <a:pt x="30861" y="3937"/>
                </a:lnTo>
                <a:lnTo>
                  <a:pt x="34798" y="1269"/>
                </a:lnTo>
                <a:lnTo>
                  <a:pt x="39115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52005" y="18691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55372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4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20" y="61722"/>
                </a:lnTo>
                <a:lnTo>
                  <a:pt x="109220" y="62864"/>
                </a:lnTo>
                <a:lnTo>
                  <a:pt x="109220" y="64642"/>
                </a:lnTo>
                <a:lnTo>
                  <a:pt x="109093" y="67055"/>
                </a:lnTo>
                <a:lnTo>
                  <a:pt x="20700" y="67055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2" y="107314"/>
                </a:lnTo>
                <a:lnTo>
                  <a:pt x="64008" y="107314"/>
                </a:lnTo>
                <a:lnTo>
                  <a:pt x="70231" y="105410"/>
                </a:lnTo>
                <a:lnTo>
                  <a:pt x="75437" y="101473"/>
                </a:lnTo>
                <a:lnTo>
                  <a:pt x="80645" y="97662"/>
                </a:lnTo>
                <a:lnTo>
                  <a:pt x="84836" y="91439"/>
                </a:lnTo>
                <a:lnTo>
                  <a:pt x="87884" y="82930"/>
                </a:lnTo>
                <a:lnTo>
                  <a:pt x="108585" y="85598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5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40" y="107823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7" y="16510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47967" y="18691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55499" y="0"/>
                </a:moveTo>
                <a:lnTo>
                  <a:pt x="69191" y="1390"/>
                </a:lnTo>
                <a:lnTo>
                  <a:pt x="81295" y="5561"/>
                </a:lnTo>
                <a:lnTo>
                  <a:pt x="91809" y="12512"/>
                </a:lnTo>
                <a:lnTo>
                  <a:pt x="95504" y="16001"/>
                </a:lnTo>
                <a:lnTo>
                  <a:pt x="102804" y="25577"/>
                </a:lnTo>
                <a:lnTo>
                  <a:pt x="107781" y="36945"/>
                </a:lnTo>
                <a:lnTo>
                  <a:pt x="110466" y="50107"/>
                </a:lnTo>
                <a:lnTo>
                  <a:pt x="110998" y="60198"/>
                </a:lnTo>
                <a:lnTo>
                  <a:pt x="110177" y="74868"/>
                </a:lnTo>
                <a:lnTo>
                  <a:pt x="107715" y="87227"/>
                </a:lnTo>
                <a:lnTo>
                  <a:pt x="104140" y="96265"/>
                </a:lnTo>
                <a:lnTo>
                  <a:pt x="96796" y="106739"/>
                </a:lnTo>
                <a:lnTo>
                  <a:pt x="86959" y="114954"/>
                </a:lnTo>
                <a:lnTo>
                  <a:pt x="72491" y="121465"/>
                </a:lnTo>
                <a:lnTo>
                  <a:pt x="59879" y="123679"/>
                </a:lnTo>
                <a:lnTo>
                  <a:pt x="55499" y="123825"/>
                </a:lnTo>
                <a:lnTo>
                  <a:pt x="41736" y="122442"/>
                </a:lnTo>
                <a:lnTo>
                  <a:pt x="29592" y="118294"/>
                </a:lnTo>
                <a:lnTo>
                  <a:pt x="19106" y="111380"/>
                </a:lnTo>
                <a:lnTo>
                  <a:pt x="15367" y="107823"/>
                </a:lnTo>
                <a:lnTo>
                  <a:pt x="8351" y="98546"/>
                </a:lnTo>
                <a:lnTo>
                  <a:pt x="3466" y="87295"/>
                </a:lnTo>
                <a:lnTo>
                  <a:pt x="699" y="74085"/>
                </a:lnTo>
                <a:lnTo>
                  <a:pt x="0" y="61849"/>
                </a:lnTo>
                <a:lnTo>
                  <a:pt x="1087" y="46796"/>
                </a:lnTo>
                <a:lnTo>
                  <a:pt x="4349" y="33782"/>
                </a:lnTo>
                <a:lnTo>
                  <a:pt x="9785" y="22807"/>
                </a:lnTo>
                <a:lnTo>
                  <a:pt x="17397" y="13871"/>
                </a:lnTo>
                <a:lnTo>
                  <a:pt x="28808" y="5994"/>
                </a:lnTo>
                <a:lnTo>
                  <a:pt x="40726" y="1647"/>
                </a:lnTo>
                <a:lnTo>
                  <a:pt x="54014" y="15"/>
                </a:lnTo>
                <a:lnTo>
                  <a:pt x="5549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25006" y="18267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82804" y="0"/>
                </a:moveTo>
                <a:lnTo>
                  <a:pt x="102743" y="0"/>
                </a:lnTo>
                <a:lnTo>
                  <a:pt x="102743" y="163576"/>
                </a:lnTo>
                <a:lnTo>
                  <a:pt x="84074" y="163576"/>
                </a:lnTo>
                <a:lnTo>
                  <a:pt x="84074" y="148590"/>
                </a:lnTo>
                <a:lnTo>
                  <a:pt x="75252" y="158529"/>
                </a:lnTo>
                <a:lnTo>
                  <a:pt x="63990" y="164402"/>
                </a:lnTo>
                <a:lnTo>
                  <a:pt x="50927" y="166243"/>
                </a:lnTo>
                <a:lnTo>
                  <a:pt x="38187" y="164564"/>
                </a:lnTo>
                <a:lnTo>
                  <a:pt x="26436" y="159476"/>
                </a:lnTo>
                <a:lnTo>
                  <a:pt x="15392" y="150294"/>
                </a:lnTo>
                <a:lnTo>
                  <a:pt x="7984" y="139667"/>
                </a:lnTo>
                <a:lnTo>
                  <a:pt x="2441" y="125186"/>
                </a:lnTo>
                <a:lnTo>
                  <a:pt x="336" y="112498"/>
                </a:lnTo>
                <a:lnTo>
                  <a:pt x="0" y="104394"/>
                </a:lnTo>
                <a:lnTo>
                  <a:pt x="871" y="91090"/>
                </a:lnTo>
                <a:lnTo>
                  <a:pt x="3516" y="78798"/>
                </a:lnTo>
                <a:lnTo>
                  <a:pt x="5842" y="72262"/>
                </a:lnTo>
                <a:lnTo>
                  <a:pt x="12314" y="60696"/>
                </a:lnTo>
                <a:lnTo>
                  <a:pt x="21147" y="51793"/>
                </a:lnTo>
                <a:lnTo>
                  <a:pt x="35115" y="44624"/>
                </a:lnTo>
                <a:lnTo>
                  <a:pt x="47822" y="42462"/>
                </a:lnTo>
                <a:lnTo>
                  <a:pt x="50037" y="42418"/>
                </a:lnTo>
                <a:lnTo>
                  <a:pt x="57150" y="42418"/>
                </a:lnTo>
                <a:lnTo>
                  <a:pt x="63500" y="43815"/>
                </a:lnTo>
                <a:lnTo>
                  <a:pt x="69087" y="46862"/>
                </a:lnTo>
                <a:lnTo>
                  <a:pt x="74675" y="49911"/>
                </a:lnTo>
                <a:lnTo>
                  <a:pt x="79248" y="53848"/>
                </a:lnTo>
                <a:lnTo>
                  <a:pt x="82804" y="58674"/>
                </a:lnTo>
                <a:lnTo>
                  <a:pt x="8280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76872" y="190855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1739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18935" y="1826767"/>
            <a:ext cx="110362" cy="163576"/>
          </a:xfrm>
          <a:custGeom>
            <a:avLst/>
            <a:gdLst/>
            <a:ahLst/>
            <a:cxnLst/>
            <a:rect l="l" t="t" r="r" b="b"/>
            <a:pathLst>
              <a:path w="110362" h="163576">
                <a:moveTo>
                  <a:pt x="0" y="0"/>
                </a:moveTo>
                <a:lnTo>
                  <a:pt x="110362" y="0"/>
                </a:lnTo>
                <a:lnTo>
                  <a:pt x="110362" y="19304"/>
                </a:lnTo>
                <a:lnTo>
                  <a:pt x="21589" y="19304"/>
                </a:lnTo>
                <a:lnTo>
                  <a:pt x="21589" y="69977"/>
                </a:lnTo>
                <a:lnTo>
                  <a:pt x="98425" y="69977"/>
                </a:lnTo>
                <a:lnTo>
                  <a:pt x="98425" y="89281"/>
                </a:lnTo>
                <a:lnTo>
                  <a:pt x="21589" y="89281"/>
                </a:lnTo>
                <a:lnTo>
                  <a:pt x="21589" y="163576"/>
                </a:lnTo>
                <a:lnTo>
                  <a:pt x="0" y="1635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53046" y="1826005"/>
            <a:ext cx="108330" cy="164338"/>
          </a:xfrm>
          <a:custGeom>
            <a:avLst/>
            <a:gdLst/>
            <a:ahLst/>
            <a:cxnLst/>
            <a:rect l="l" t="t" r="r" b="b"/>
            <a:pathLst>
              <a:path w="108330" h="164338">
                <a:moveTo>
                  <a:pt x="57150" y="0"/>
                </a:moveTo>
                <a:lnTo>
                  <a:pt x="71247" y="1373"/>
                </a:lnTo>
                <a:lnTo>
                  <a:pt x="83344" y="5462"/>
                </a:lnTo>
                <a:lnTo>
                  <a:pt x="93415" y="12213"/>
                </a:lnTo>
                <a:lnTo>
                  <a:pt x="102478" y="23368"/>
                </a:lnTo>
                <a:lnTo>
                  <a:pt x="107018" y="35246"/>
                </a:lnTo>
                <a:lnTo>
                  <a:pt x="108076" y="45466"/>
                </a:lnTo>
                <a:lnTo>
                  <a:pt x="108076" y="52070"/>
                </a:lnTo>
                <a:lnTo>
                  <a:pt x="106806" y="58420"/>
                </a:lnTo>
                <a:lnTo>
                  <a:pt x="104139" y="64770"/>
                </a:lnTo>
                <a:lnTo>
                  <a:pt x="101473" y="71120"/>
                </a:lnTo>
                <a:lnTo>
                  <a:pt x="97027" y="77724"/>
                </a:lnTo>
                <a:lnTo>
                  <a:pt x="90804" y="84709"/>
                </a:lnTo>
                <a:lnTo>
                  <a:pt x="84077" y="91713"/>
                </a:lnTo>
                <a:lnTo>
                  <a:pt x="75128" y="100138"/>
                </a:lnTo>
                <a:lnTo>
                  <a:pt x="63996" y="109963"/>
                </a:lnTo>
                <a:lnTo>
                  <a:pt x="59816" y="113538"/>
                </a:lnTo>
                <a:lnTo>
                  <a:pt x="47176" y="124350"/>
                </a:lnTo>
                <a:lnTo>
                  <a:pt x="38872" y="131846"/>
                </a:lnTo>
                <a:lnTo>
                  <a:pt x="36575" y="134112"/>
                </a:lnTo>
                <a:lnTo>
                  <a:pt x="33146" y="137795"/>
                </a:lnTo>
                <a:lnTo>
                  <a:pt x="30352" y="141351"/>
                </a:lnTo>
                <a:lnTo>
                  <a:pt x="28066" y="145034"/>
                </a:lnTo>
                <a:lnTo>
                  <a:pt x="108330" y="145034"/>
                </a:lnTo>
                <a:lnTo>
                  <a:pt x="108330" y="164338"/>
                </a:lnTo>
                <a:lnTo>
                  <a:pt x="126" y="164338"/>
                </a:lnTo>
                <a:lnTo>
                  <a:pt x="0" y="159512"/>
                </a:lnTo>
                <a:lnTo>
                  <a:pt x="762" y="154813"/>
                </a:lnTo>
                <a:lnTo>
                  <a:pt x="2539" y="150368"/>
                </a:lnTo>
                <a:lnTo>
                  <a:pt x="7901" y="139421"/>
                </a:lnTo>
                <a:lnTo>
                  <a:pt x="15748" y="128651"/>
                </a:lnTo>
                <a:lnTo>
                  <a:pt x="23168" y="120637"/>
                </a:lnTo>
                <a:lnTo>
                  <a:pt x="32566" y="111870"/>
                </a:lnTo>
                <a:lnTo>
                  <a:pt x="42037" y="103886"/>
                </a:lnTo>
                <a:lnTo>
                  <a:pt x="54470" y="93352"/>
                </a:lnTo>
                <a:lnTo>
                  <a:pt x="64681" y="83998"/>
                </a:lnTo>
                <a:lnTo>
                  <a:pt x="72658" y="75821"/>
                </a:lnTo>
                <a:lnTo>
                  <a:pt x="78104" y="69215"/>
                </a:lnTo>
                <a:lnTo>
                  <a:pt x="85025" y="57039"/>
                </a:lnTo>
                <a:lnTo>
                  <a:pt x="87497" y="45498"/>
                </a:lnTo>
                <a:lnTo>
                  <a:pt x="87502" y="44958"/>
                </a:lnTo>
                <a:lnTo>
                  <a:pt x="87502" y="37084"/>
                </a:lnTo>
                <a:lnTo>
                  <a:pt x="84581" y="30353"/>
                </a:lnTo>
                <a:lnTo>
                  <a:pt x="78993" y="24892"/>
                </a:lnTo>
                <a:lnTo>
                  <a:pt x="73278" y="19431"/>
                </a:lnTo>
                <a:lnTo>
                  <a:pt x="65786" y="16637"/>
                </a:lnTo>
                <a:lnTo>
                  <a:pt x="56641" y="16637"/>
                </a:lnTo>
                <a:lnTo>
                  <a:pt x="46989" y="16637"/>
                </a:lnTo>
                <a:lnTo>
                  <a:pt x="39242" y="19558"/>
                </a:lnTo>
                <a:lnTo>
                  <a:pt x="33400" y="25400"/>
                </a:lnTo>
                <a:lnTo>
                  <a:pt x="26970" y="35622"/>
                </a:lnTo>
                <a:lnTo>
                  <a:pt x="24642" y="49203"/>
                </a:lnTo>
                <a:lnTo>
                  <a:pt x="24637" y="49530"/>
                </a:lnTo>
                <a:lnTo>
                  <a:pt x="3937" y="47371"/>
                </a:lnTo>
                <a:lnTo>
                  <a:pt x="6646" y="33382"/>
                </a:lnTo>
                <a:lnTo>
                  <a:pt x="11822" y="21752"/>
                </a:lnTo>
                <a:lnTo>
                  <a:pt x="19547" y="12534"/>
                </a:lnTo>
                <a:lnTo>
                  <a:pt x="29930" y="5565"/>
                </a:lnTo>
                <a:lnTo>
                  <a:pt x="41897" y="1504"/>
                </a:lnTo>
                <a:lnTo>
                  <a:pt x="55891" y="8"/>
                </a:lnTo>
                <a:lnTo>
                  <a:pt x="5715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25162" y="434416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25162" y="434416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28773" y="4612851"/>
            <a:ext cx="22630" cy="45776"/>
          </a:xfrm>
          <a:custGeom>
            <a:avLst/>
            <a:gdLst/>
            <a:ahLst/>
            <a:cxnLst/>
            <a:rect l="l" t="t" r="r" b="b"/>
            <a:pathLst>
              <a:path w="22630" h="45776">
                <a:moveTo>
                  <a:pt x="10486" y="41628"/>
                </a:moveTo>
                <a:lnTo>
                  <a:pt x="22630" y="45776"/>
                </a:lnTo>
                <a:lnTo>
                  <a:pt x="11500" y="19346"/>
                </a:lnTo>
                <a:lnTo>
                  <a:pt x="6555" y="11880"/>
                </a:lnTo>
                <a:lnTo>
                  <a:pt x="2733" y="0"/>
                </a:lnTo>
                <a:lnTo>
                  <a:pt x="0" y="34715"/>
                </a:lnTo>
                <a:lnTo>
                  <a:pt x="10486" y="4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38114" y="4549014"/>
            <a:ext cx="27812" cy="52831"/>
          </a:xfrm>
          <a:custGeom>
            <a:avLst/>
            <a:gdLst/>
            <a:ahLst/>
            <a:cxnLst/>
            <a:rect l="l" t="t" r="r" b="b"/>
            <a:pathLst>
              <a:path w="27812" h="52832">
                <a:moveTo>
                  <a:pt x="14780" y="51155"/>
                </a:moveTo>
                <a:lnTo>
                  <a:pt x="27812" y="52831"/>
                </a:lnTo>
                <a:lnTo>
                  <a:pt x="15748" y="31876"/>
                </a:lnTo>
                <a:lnTo>
                  <a:pt x="9525" y="25400"/>
                </a:lnTo>
                <a:lnTo>
                  <a:pt x="8350" y="24116"/>
                </a:lnTo>
                <a:lnTo>
                  <a:pt x="2087" y="13316"/>
                </a:lnTo>
                <a:lnTo>
                  <a:pt x="0" y="0"/>
                </a:lnTo>
                <a:lnTo>
                  <a:pt x="3122" y="46088"/>
                </a:lnTo>
                <a:lnTo>
                  <a:pt x="14780" y="51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17541" y="4493007"/>
            <a:ext cx="107569" cy="167131"/>
          </a:xfrm>
          <a:custGeom>
            <a:avLst/>
            <a:gdLst/>
            <a:ahLst/>
            <a:cxnLst/>
            <a:rect l="l" t="t" r="r" b="b"/>
            <a:pathLst>
              <a:path w="107569" h="167131">
                <a:moveTo>
                  <a:pt x="0" y="55245"/>
                </a:moveTo>
                <a:lnTo>
                  <a:pt x="84" y="58933"/>
                </a:lnTo>
                <a:lnTo>
                  <a:pt x="2081" y="72459"/>
                </a:lnTo>
                <a:lnTo>
                  <a:pt x="6717" y="84184"/>
                </a:lnTo>
                <a:lnTo>
                  <a:pt x="13970" y="94107"/>
                </a:lnTo>
                <a:lnTo>
                  <a:pt x="23696" y="102095"/>
                </a:lnTo>
                <a:lnTo>
                  <a:pt x="20574" y="56007"/>
                </a:lnTo>
                <a:lnTo>
                  <a:pt x="20821" y="50639"/>
                </a:lnTo>
                <a:lnTo>
                  <a:pt x="23919" y="37962"/>
                </a:lnTo>
                <a:lnTo>
                  <a:pt x="30607" y="27559"/>
                </a:lnTo>
                <a:lnTo>
                  <a:pt x="41496" y="19324"/>
                </a:lnTo>
                <a:lnTo>
                  <a:pt x="53848" y="16637"/>
                </a:lnTo>
                <a:lnTo>
                  <a:pt x="62484" y="16637"/>
                </a:lnTo>
                <a:lnTo>
                  <a:pt x="69850" y="20066"/>
                </a:lnTo>
                <a:lnTo>
                  <a:pt x="76073" y="26797"/>
                </a:lnTo>
                <a:lnTo>
                  <a:pt x="78161" y="29399"/>
                </a:lnTo>
                <a:lnTo>
                  <a:pt x="83453" y="40491"/>
                </a:lnTo>
                <a:lnTo>
                  <a:pt x="85217" y="54229"/>
                </a:lnTo>
                <a:lnTo>
                  <a:pt x="85104" y="58048"/>
                </a:lnTo>
                <a:lnTo>
                  <a:pt x="82459" y="71185"/>
                </a:lnTo>
                <a:lnTo>
                  <a:pt x="76200" y="81407"/>
                </a:lnTo>
                <a:lnTo>
                  <a:pt x="70231" y="87884"/>
                </a:lnTo>
                <a:lnTo>
                  <a:pt x="62611" y="91059"/>
                </a:lnTo>
                <a:lnTo>
                  <a:pt x="44069" y="91059"/>
                </a:lnTo>
                <a:lnTo>
                  <a:pt x="36322" y="87884"/>
                </a:lnTo>
                <a:lnTo>
                  <a:pt x="48387" y="108839"/>
                </a:lnTo>
                <a:lnTo>
                  <a:pt x="56514" y="108839"/>
                </a:lnTo>
                <a:lnTo>
                  <a:pt x="64008" y="106934"/>
                </a:lnTo>
                <a:lnTo>
                  <a:pt x="70993" y="102870"/>
                </a:lnTo>
                <a:lnTo>
                  <a:pt x="77977" y="98933"/>
                </a:lnTo>
                <a:lnTo>
                  <a:pt x="83438" y="93726"/>
                </a:lnTo>
                <a:lnTo>
                  <a:pt x="87502" y="87376"/>
                </a:lnTo>
                <a:lnTo>
                  <a:pt x="87630" y="91313"/>
                </a:lnTo>
                <a:lnTo>
                  <a:pt x="87630" y="99695"/>
                </a:lnTo>
                <a:lnTo>
                  <a:pt x="86613" y="107823"/>
                </a:lnTo>
                <a:lnTo>
                  <a:pt x="84582" y="115951"/>
                </a:lnTo>
                <a:lnTo>
                  <a:pt x="82550" y="123952"/>
                </a:lnTo>
                <a:lnTo>
                  <a:pt x="80010" y="130302"/>
                </a:lnTo>
                <a:lnTo>
                  <a:pt x="77088" y="135001"/>
                </a:lnTo>
                <a:lnTo>
                  <a:pt x="74168" y="139700"/>
                </a:lnTo>
                <a:lnTo>
                  <a:pt x="70358" y="143510"/>
                </a:lnTo>
                <a:lnTo>
                  <a:pt x="65659" y="146304"/>
                </a:lnTo>
                <a:lnTo>
                  <a:pt x="60960" y="149225"/>
                </a:lnTo>
                <a:lnTo>
                  <a:pt x="55625" y="150622"/>
                </a:lnTo>
                <a:lnTo>
                  <a:pt x="42163" y="150622"/>
                </a:lnTo>
                <a:lnTo>
                  <a:pt x="36322" y="148590"/>
                </a:lnTo>
                <a:lnTo>
                  <a:pt x="31623" y="144526"/>
                </a:lnTo>
                <a:lnTo>
                  <a:pt x="27050" y="140335"/>
                </a:lnTo>
                <a:lnTo>
                  <a:pt x="23875" y="133731"/>
                </a:lnTo>
                <a:lnTo>
                  <a:pt x="22225" y="124714"/>
                </a:lnTo>
                <a:lnTo>
                  <a:pt x="2921" y="126492"/>
                </a:lnTo>
                <a:lnTo>
                  <a:pt x="4673" y="135223"/>
                </a:lnTo>
                <a:lnTo>
                  <a:pt x="9764" y="147090"/>
                </a:lnTo>
                <a:lnTo>
                  <a:pt x="17652" y="156464"/>
                </a:lnTo>
                <a:lnTo>
                  <a:pt x="23667" y="160862"/>
                </a:lnTo>
                <a:lnTo>
                  <a:pt x="35294" y="165564"/>
                </a:lnTo>
                <a:lnTo>
                  <a:pt x="49022" y="167132"/>
                </a:lnTo>
                <a:lnTo>
                  <a:pt x="57000" y="166615"/>
                </a:lnTo>
                <a:lnTo>
                  <a:pt x="69416" y="163450"/>
                </a:lnTo>
                <a:lnTo>
                  <a:pt x="80518" y="157480"/>
                </a:lnTo>
                <a:lnTo>
                  <a:pt x="87261" y="151578"/>
                </a:lnTo>
                <a:lnTo>
                  <a:pt x="94895" y="141523"/>
                </a:lnTo>
                <a:lnTo>
                  <a:pt x="100711" y="129159"/>
                </a:lnTo>
                <a:lnTo>
                  <a:pt x="103666" y="119227"/>
                </a:lnTo>
                <a:lnTo>
                  <a:pt x="105834" y="107476"/>
                </a:lnTo>
                <a:lnTo>
                  <a:pt x="107135" y="94111"/>
                </a:lnTo>
                <a:lnTo>
                  <a:pt x="107569" y="79121"/>
                </a:lnTo>
                <a:lnTo>
                  <a:pt x="107345" y="68724"/>
                </a:lnTo>
                <a:lnTo>
                  <a:pt x="106158" y="54729"/>
                </a:lnTo>
                <a:lnTo>
                  <a:pt x="103946" y="42865"/>
                </a:lnTo>
                <a:lnTo>
                  <a:pt x="100711" y="33147"/>
                </a:lnTo>
                <a:lnTo>
                  <a:pt x="97739" y="27103"/>
                </a:lnTo>
                <a:lnTo>
                  <a:pt x="90196" y="16681"/>
                </a:lnTo>
                <a:lnTo>
                  <a:pt x="80645" y="8636"/>
                </a:lnTo>
                <a:lnTo>
                  <a:pt x="64267" y="1514"/>
                </a:lnTo>
                <a:lnTo>
                  <a:pt x="51435" y="0"/>
                </a:lnTo>
                <a:lnTo>
                  <a:pt x="49499" y="29"/>
                </a:lnTo>
                <a:lnTo>
                  <a:pt x="36361" y="2005"/>
                </a:lnTo>
                <a:lnTo>
                  <a:pt x="24722" y="7075"/>
                </a:lnTo>
                <a:lnTo>
                  <a:pt x="14605" y="15240"/>
                </a:lnTo>
                <a:lnTo>
                  <a:pt x="5176" y="29037"/>
                </a:lnTo>
                <a:lnTo>
                  <a:pt x="1290" y="41297"/>
                </a:lnTo>
                <a:lnTo>
                  <a:pt x="0" y="55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21820" y="4536187"/>
            <a:ext cx="29652" cy="20193"/>
          </a:xfrm>
          <a:custGeom>
            <a:avLst/>
            <a:gdLst/>
            <a:ahLst/>
            <a:cxnLst/>
            <a:rect l="l" t="t" r="r" b="b"/>
            <a:pathLst>
              <a:path w="29652" h="20192">
                <a:moveTo>
                  <a:pt x="22034" y="0"/>
                </a:moveTo>
                <a:lnTo>
                  <a:pt x="12706" y="44"/>
                </a:lnTo>
                <a:lnTo>
                  <a:pt x="0" y="2206"/>
                </a:lnTo>
                <a:lnTo>
                  <a:pt x="444" y="20193"/>
                </a:lnTo>
                <a:lnTo>
                  <a:pt x="7937" y="16509"/>
                </a:lnTo>
                <a:lnTo>
                  <a:pt x="17236" y="16512"/>
                </a:lnTo>
                <a:lnTo>
                  <a:pt x="29652" y="19453"/>
                </a:lnTo>
                <a:lnTo>
                  <a:pt x="28384" y="1396"/>
                </a:lnTo>
                <a:lnTo>
                  <a:pt x="22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386705" y="4493769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0" y="104393"/>
                </a:moveTo>
                <a:lnTo>
                  <a:pt x="336" y="112498"/>
                </a:lnTo>
                <a:lnTo>
                  <a:pt x="2441" y="125186"/>
                </a:lnTo>
                <a:lnTo>
                  <a:pt x="6477" y="136651"/>
                </a:lnTo>
                <a:lnTo>
                  <a:pt x="7984" y="139667"/>
                </a:lnTo>
                <a:lnTo>
                  <a:pt x="15392" y="150294"/>
                </a:lnTo>
                <a:lnTo>
                  <a:pt x="24892" y="158495"/>
                </a:lnTo>
                <a:lnTo>
                  <a:pt x="38187" y="164564"/>
                </a:lnTo>
                <a:lnTo>
                  <a:pt x="50927" y="166242"/>
                </a:lnTo>
                <a:lnTo>
                  <a:pt x="63990" y="164402"/>
                </a:lnTo>
                <a:lnTo>
                  <a:pt x="75252" y="158529"/>
                </a:lnTo>
                <a:lnTo>
                  <a:pt x="84074" y="148589"/>
                </a:lnTo>
                <a:lnTo>
                  <a:pt x="84074" y="163575"/>
                </a:lnTo>
                <a:lnTo>
                  <a:pt x="102743" y="163575"/>
                </a:lnTo>
                <a:lnTo>
                  <a:pt x="102743" y="0"/>
                </a:lnTo>
                <a:lnTo>
                  <a:pt x="82804" y="0"/>
                </a:lnTo>
                <a:lnTo>
                  <a:pt x="82804" y="58673"/>
                </a:lnTo>
                <a:lnTo>
                  <a:pt x="79248" y="53847"/>
                </a:lnTo>
                <a:lnTo>
                  <a:pt x="74675" y="49910"/>
                </a:lnTo>
                <a:lnTo>
                  <a:pt x="69087" y="46862"/>
                </a:lnTo>
                <a:lnTo>
                  <a:pt x="63500" y="43814"/>
                </a:lnTo>
                <a:lnTo>
                  <a:pt x="64768" y="61871"/>
                </a:lnTo>
                <a:lnTo>
                  <a:pt x="75057" y="70357"/>
                </a:lnTo>
                <a:lnTo>
                  <a:pt x="79984" y="78738"/>
                </a:lnTo>
                <a:lnTo>
                  <a:pt x="83332" y="90887"/>
                </a:lnTo>
                <a:lnTo>
                  <a:pt x="84455" y="106044"/>
                </a:lnTo>
                <a:lnTo>
                  <a:pt x="83850" y="116659"/>
                </a:lnTo>
                <a:lnTo>
                  <a:pt x="80812" y="129390"/>
                </a:lnTo>
                <a:lnTo>
                  <a:pt x="75184" y="138937"/>
                </a:lnTo>
                <a:lnTo>
                  <a:pt x="69087" y="146176"/>
                </a:lnTo>
                <a:lnTo>
                  <a:pt x="61595" y="149732"/>
                </a:lnTo>
                <a:lnTo>
                  <a:pt x="44196" y="149732"/>
                </a:lnTo>
                <a:lnTo>
                  <a:pt x="36575" y="145922"/>
                </a:lnTo>
                <a:lnTo>
                  <a:pt x="30225" y="138429"/>
                </a:lnTo>
                <a:lnTo>
                  <a:pt x="25530" y="131177"/>
                </a:lnTo>
                <a:lnTo>
                  <a:pt x="21807" y="119290"/>
                </a:lnTo>
                <a:lnTo>
                  <a:pt x="20574" y="104393"/>
                </a:lnTo>
                <a:lnTo>
                  <a:pt x="21319" y="91990"/>
                </a:lnTo>
                <a:lnTo>
                  <a:pt x="24321" y="79368"/>
                </a:lnTo>
                <a:lnTo>
                  <a:pt x="29591" y="69976"/>
                </a:lnTo>
                <a:lnTo>
                  <a:pt x="35560" y="62610"/>
                </a:lnTo>
                <a:lnTo>
                  <a:pt x="35115" y="44624"/>
                </a:lnTo>
                <a:lnTo>
                  <a:pt x="23622" y="50037"/>
                </a:lnTo>
                <a:lnTo>
                  <a:pt x="21147" y="51793"/>
                </a:lnTo>
                <a:lnTo>
                  <a:pt x="12314" y="60696"/>
                </a:lnTo>
                <a:lnTo>
                  <a:pt x="5842" y="72262"/>
                </a:lnTo>
                <a:lnTo>
                  <a:pt x="3516" y="78798"/>
                </a:lnTo>
                <a:lnTo>
                  <a:pt x="871" y="91090"/>
                </a:lnTo>
                <a:lnTo>
                  <a:pt x="0" y="104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343145" y="4575556"/>
            <a:ext cx="20065" cy="0"/>
          </a:xfrm>
          <a:custGeom>
            <a:avLst/>
            <a:gdLst/>
            <a:ahLst/>
            <a:cxnLst/>
            <a:rect l="l" t="t" r="r" b="b"/>
            <a:pathLst>
              <a:path w="20065">
                <a:moveTo>
                  <a:pt x="0" y="0"/>
                </a:moveTo>
                <a:lnTo>
                  <a:pt x="20065" y="0"/>
                </a:lnTo>
              </a:path>
            </a:pathLst>
          </a:custGeom>
          <a:ln w="164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40198" y="4490975"/>
            <a:ext cx="69214" cy="166369"/>
          </a:xfrm>
          <a:custGeom>
            <a:avLst/>
            <a:gdLst/>
            <a:ahLst/>
            <a:cxnLst/>
            <a:rect l="l" t="t" r="r" b="b"/>
            <a:pathLst>
              <a:path w="69214" h="166370">
                <a:moveTo>
                  <a:pt x="17652" y="27305"/>
                </a:moveTo>
                <a:lnTo>
                  <a:pt x="17652" y="47878"/>
                </a:lnTo>
                <a:lnTo>
                  <a:pt x="0" y="47878"/>
                </a:lnTo>
                <a:lnTo>
                  <a:pt x="0" y="63500"/>
                </a:lnTo>
                <a:lnTo>
                  <a:pt x="17652" y="63500"/>
                </a:lnTo>
                <a:lnTo>
                  <a:pt x="17652" y="166369"/>
                </a:lnTo>
                <a:lnTo>
                  <a:pt x="37718" y="166369"/>
                </a:lnTo>
                <a:lnTo>
                  <a:pt x="37718" y="63500"/>
                </a:lnTo>
                <a:lnTo>
                  <a:pt x="60832" y="63500"/>
                </a:lnTo>
                <a:lnTo>
                  <a:pt x="60832" y="47878"/>
                </a:lnTo>
                <a:lnTo>
                  <a:pt x="37718" y="47878"/>
                </a:lnTo>
                <a:lnTo>
                  <a:pt x="37718" y="29718"/>
                </a:lnTo>
                <a:lnTo>
                  <a:pt x="38988" y="24892"/>
                </a:lnTo>
                <a:lnTo>
                  <a:pt x="41528" y="22225"/>
                </a:lnTo>
                <a:lnTo>
                  <a:pt x="44068" y="19684"/>
                </a:lnTo>
                <a:lnTo>
                  <a:pt x="48387" y="18414"/>
                </a:lnTo>
                <a:lnTo>
                  <a:pt x="58165" y="18414"/>
                </a:lnTo>
                <a:lnTo>
                  <a:pt x="62102" y="18668"/>
                </a:lnTo>
                <a:lnTo>
                  <a:pt x="66293" y="19431"/>
                </a:lnTo>
                <a:lnTo>
                  <a:pt x="69214" y="1905"/>
                </a:lnTo>
                <a:lnTo>
                  <a:pt x="62484" y="634"/>
                </a:lnTo>
                <a:lnTo>
                  <a:pt x="56134" y="0"/>
                </a:lnTo>
                <a:lnTo>
                  <a:pt x="41782" y="0"/>
                </a:lnTo>
                <a:lnTo>
                  <a:pt x="34925" y="1524"/>
                </a:lnTo>
                <a:lnTo>
                  <a:pt x="30099" y="4825"/>
                </a:lnTo>
                <a:lnTo>
                  <a:pt x="25146" y="8000"/>
                </a:lnTo>
                <a:lnTo>
                  <a:pt x="21716" y="12318"/>
                </a:lnTo>
                <a:lnTo>
                  <a:pt x="19812" y="17525"/>
                </a:lnTo>
                <a:lnTo>
                  <a:pt x="18414" y="21336"/>
                </a:lnTo>
                <a:lnTo>
                  <a:pt x="17652" y="2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46674" y="4536187"/>
            <a:ext cx="64388" cy="121157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0" y="2666"/>
                </a:moveTo>
                <a:lnTo>
                  <a:pt x="0" y="121157"/>
                </a:lnTo>
                <a:lnTo>
                  <a:pt x="20065" y="121157"/>
                </a:lnTo>
                <a:lnTo>
                  <a:pt x="20065" y="50672"/>
                </a:lnTo>
                <a:lnTo>
                  <a:pt x="21209" y="42799"/>
                </a:lnTo>
                <a:lnTo>
                  <a:pt x="23367" y="35687"/>
                </a:lnTo>
                <a:lnTo>
                  <a:pt x="24891" y="30987"/>
                </a:lnTo>
                <a:lnTo>
                  <a:pt x="27431" y="27305"/>
                </a:lnTo>
                <a:lnTo>
                  <a:pt x="30861" y="24637"/>
                </a:lnTo>
                <a:lnTo>
                  <a:pt x="34416" y="21970"/>
                </a:lnTo>
                <a:lnTo>
                  <a:pt x="38353" y="20700"/>
                </a:lnTo>
                <a:lnTo>
                  <a:pt x="47625" y="20700"/>
                </a:lnTo>
                <a:lnTo>
                  <a:pt x="52577" y="22097"/>
                </a:lnTo>
                <a:lnTo>
                  <a:pt x="57530" y="25018"/>
                </a:lnTo>
                <a:lnTo>
                  <a:pt x="64388" y="6350"/>
                </a:lnTo>
                <a:lnTo>
                  <a:pt x="57403" y="2031"/>
                </a:lnTo>
                <a:lnTo>
                  <a:pt x="50546" y="0"/>
                </a:lnTo>
                <a:lnTo>
                  <a:pt x="39115" y="0"/>
                </a:lnTo>
                <a:lnTo>
                  <a:pt x="34798" y="1269"/>
                </a:lnTo>
                <a:lnTo>
                  <a:pt x="30861" y="3937"/>
                </a:lnTo>
                <a:lnTo>
                  <a:pt x="26924" y="6603"/>
                </a:lnTo>
                <a:lnTo>
                  <a:pt x="22733" y="12191"/>
                </a:lnTo>
                <a:lnTo>
                  <a:pt x="18034" y="20574"/>
                </a:lnTo>
                <a:lnTo>
                  <a:pt x="18034" y="2666"/>
                </a:lnTo>
                <a:lnTo>
                  <a:pt x="0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29072" y="4538990"/>
            <a:ext cx="23240" cy="46056"/>
          </a:xfrm>
          <a:custGeom>
            <a:avLst/>
            <a:gdLst/>
            <a:ahLst/>
            <a:cxnLst/>
            <a:rect l="l" t="t" r="r" b="b"/>
            <a:pathLst>
              <a:path w="23240" h="46056">
                <a:moveTo>
                  <a:pt x="0" y="13705"/>
                </a:moveTo>
                <a:lnTo>
                  <a:pt x="6606" y="46056"/>
                </a:lnTo>
                <a:lnTo>
                  <a:pt x="9880" y="33068"/>
                </a:lnTo>
                <a:lnTo>
                  <a:pt x="16890" y="22976"/>
                </a:lnTo>
                <a:lnTo>
                  <a:pt x="23240" y="16753"/>
                </a:lnTo>
                <a:lnTo>
                  <a:pt x="21262" y="0"/>
                </a:lnTo>
                <a:lnTo>
                  <a:pt x="9843" y="5418"/>
                </a:lnTo>
                <a:lnTo>
                  <a:pt x="0" y="13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13704" y="45361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31750" y="96900"/>
                </a:moveTo>
                <a:lnTo>
                  <a:pt x="28107" y="92361"/>
                </a:lnTo>
                <a:lnTo>
                  <a:pt x="23008" y="81152"/>
                </a:lnTo>
                <a:lnTo>
                  <a:pt x="20700" y="67056"/>
                </a:lnTo>
                <a:lnTo>
                  <a:pt x="109093" y="67056"/>
                </a:lnTo>
                <a:lnTo>
                  <a:pt x="109220" y="61721"/>
                </a:lnTo>
                <a:lnTo>
                  <a:pt x="108587" y="50129"/>
                </a:lnTo>
                <a:lnTo>
                  <a:pt x="105913" y="36934"/>
                </a:lnTo>
                <a:lnTo>
                  <a:pt x="101134" y="25610"/>
                </a:lnTo>
                <a:lnTo>
                  <a:pt x="94234" y="16128"/>
                </a:lnTo>
                <a:lnTo>
                  <a:pt x="91311" y="13214"/>
                </a:lnTo>
                <a:lnTo>
                  <a:pt x="80928" y="5859"/>
                </a:lnTo>
                <a:lnTo>
                  <a:pt x="68948" y="1461"/>
                </a:lnTo>
                <a:lnTo>
                  <a:pt x="55372" y="0"/>
                </a:lnTo>
                <a:lnTo>
                  <a:pt x="49622" y="234"/>
                </a:lnTo>
                <a:lnTo>
                  <a:pt x="36629" y="2804"/>
                </a:lnTo>
                <a:lnTo>
                  <a:pt x="38608" y="19557"/>
                </a:lnTo>
                <a:lnTo>
                  <a:pt x="46355" y="16509"/>
                </a:lnTo>
                <a:lnTo>
                  <a:pt x="57864" y="16573"/>
                </a:lnTo>
                <a:lnTo>
                  <a:pt x="70371" y="19828"/>
                </a:lnTo>
                <a:lnTo>
                  <a:pt x="80518" y="28066"/>
                </a:lnTo>
                <a:lnTo>
                  <a:pt x="84582" y="33019"/>
                </a:lnTo>
                <a:lnTo>
                  <a:pt x="87122" y="40512"/>
                </a:lnTo>
                <a:lnTo>
                  <a:pt x="88011" y="50545"/>
                </a:lnTo>
                <a:lnTo>
                  <a:pt x="21844" y="50545"/>
                </a:lnTo>
                <a:lnTo>
                  <a:pt x="21973" y="48861"/>
                </a:lnTo>
                <a:lnTo>
                  <a:pt x="15367" y="16509"/>
                </a:lnTo>
                <a:lnTo>
                  <a:pt x="9336" y="24374"/>
                </a:lnTo>
                <a:lnTo>
                  <a:pt x="4140" y="35378"/>
                </a:lnTo>
                <a:lnTo>
                  <a:pt x="1032" y="48213"/>
                </a:lnTo>
                <a:lnTo>
                  <a:pt x="0" y="62864"/>
                </a:lnTo>
                <a:lnTo>
                  <a:pt x="593" y="73792"/>
                </a:lnTo>
                <a:lnTo>
                  <a:pt x="3294" y="86990"/>
                </a:lnTo>
                <a:lnTo>
                  <a:pt x="8176" y="98333"/>
                </a:lnTo>
                <a:lnTo>
                  <a:pt x="15240" y="107822"/>
                </a:lnTo>
                <a:lnTo>
                  <a:pt x="19694" y="111971"/>
                </a:lnTo>
                <a:lnTo>
                  <a:pt x="30179" y="118556"/>
                </a:lnTo>
                <a:lnTo>
                  <a:pt x="42446" y="122507"/>
                </a:lnTo>
                <a:lnTo>
                  <a:pt x="56515" y="123825"/>
                </a:lnTo>
                <a:lnTo>
                  <a:pt x="67532" y="123035"/>
                </a:lnTo>
                <a:lnTo>
                  <a:pt x="79912" y="119723"/>
                </a:lnTo>
                <a:lnTo>
                  <a:pt x="90424" y="113791"/>
                </a:lnTo>
                <a:lnTo>
                  <a:pt x="96382" y="108421"/>
                </a:lnTo>
                <a:lnTo>
                  <a:pt x="103672" y="98157"/>
                </a:lnTo>
                <a:lnTo>
                  <a:pt x="108585" y="85597"/>
                </a:lnTo>
                <a:lnTo>
                  <a:pt x="87884" y="82931"/>
                </a:lnTo>
                <a:lnTo>
                  <a:pt x="84836" y="91439"/>
                </a:lnTo>
                <a:lnTo>
                  <a:pt x="80645" y="97662"/>
                </a:lnTo>
                <a:lnTo>
                  <a:pt x="75437" y="101472"/>
                </a:lnTo>
                <a:lnTo>
                  <a:pt x="70231" y="105409"/>
                </a:lnTo>
                <a:lnTo>
                  <a:pt x="64008" y="107314"/>
                </a:lnTo>
                <a:lnTo>
                  <a:pt x="54915" y="107279"/>
                </a:lnTo>
                <a:lnTo>
                  <a:pt x="42280" y="104413"/>
                </a:lnTo>
                <a:lnTo>
                  <a:pt x="31750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09666" y="45361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0" y="61849"/>
                </a:moveTo>
                <a:lnTo>
                  <a:pt x="699" y="74085"/>
                </a:lnTo>
                <a:lnTo>
                  <a:pt x="3466" y="87295"/>
                </a:lnTo>
                <a:lnTo>
                  <a:pt x="8351" y="98546"/>
                </a:lnTo>
                <a:lnTo>
                  <a:pt x="15367" y="107822"/>
                </a:lnTo>
                <a:lnTo>
                  <a:pt x="19106" y="111380"/>
                </a:lnTo>
                <a:lnTo>
                  <a:pt x="21840" y="76665"/>
                </a:lnTo>
                <a:lnTo>
                  <a:pt x="20574" y="61849"/>
                </a:lnTo>
                <a:lnTo>
                  <a:pt x="21376" y="49862"/>
                </a:lnTo>
                <a:lnTo>
                  <a:pt x="24691" y="37359"/>
                </a:lnTo>
                <a:lnTo>
                  <a:pt x="30607" y="27812"/>
                </a:lnTo>
                <a:lnTo>
                  <a:pt x="42654" y="18963"/>
                </a:lnTo>
                <a:lnTo>
                  <a:pt x="55499" y="16509"/>
                </a:lnTo>
                <a:lnTo>
                  <a:pt x="57634" y="16570"/>
                </a:lnTo>
                <a:lnTo>
                  <a:pt x="70083" y="19797"/>
                </a:lnTo>
                <a:lnTo>
                  <a:pt x="80391" y="27939"/>
                </a:lnTo>
                <a:lnTo>
                  <a:pt x="85028" y="34785"/>
                </a:lnTo>
                <a:lnTo>
                  <a:pt x="89062" y="46588"/>
                </a:lnTo>
                <a:lnTo>
                  <a:pt x="90424" y="61213"/>
                </a:lnTo>
                <a:lnTo>
                  <a:pt x="89551" y="73972"/>
                </a:lnTo>
                <a:lnTo>
                  <a:pt x="86228" y="86435"/>
                </a:lnTo>
                <a:lnTo>
                  <a:pt x="80391" y="95884"/>
                </a:lnTo>
                <a:lnTo>
                  <a:pt x="68320" y="104857"/>
                </a:lnTo>
                <a:lnTo>
                  <a:pt x="55499" y="107314"/>
                </a:lnTo>
                <a:lnTo>
                  <a:pt x="53391" y="107257"/>
                </a:lnTo>
                <a:lnTo>
                  <a:pt x="40892" y="104057"/>
                </a:lnTo>
                <a:lnTo>
                  <a:pt x="30607" y="96012"/>
                </a:lnTo>
                <a:lnTo>
                  <a:pt x="41736" y="122442"/>
                </a:lnTo>
                <a:lnTo>
                  <a:pt x="55499" y="123825"/>
                </a:lnTo>
                <a:lnTo>
                  <a:pt x="59879" y="123679"/>
                </a:lnTo>
                <a:lnTo>
                  <a:pt x="72491" y="121465"/>
                </a:lnTo>
                <a:lnTo>
                  <a:pt x="84200" y="116586"/>
                </a:lnTo>
                <a:lnTo>
                  <a:pt x="96796" y="106739"/>
                </a:lnTo>
                <a:lnTo>
                  <a:pt x="104140" y="96265"/>
                </a:lnTo>
                <a:lnTo>
                  <a:pt x="107715" y="87227"/>
                </a:lnTo>
                <a:lnTo>
                  <a:pt x="110177" y="74868"/>
                </a:lnTo>
                <a:lnTo>
                  <a:pt x="110998" y="60197"/>
                </a:lnTo>
                <a:lnTo>
                  <a:pt x="110466" y="50107"/>
                </a:lnTo>
                <a:lnTo>
                  <a:pt x="107781" y="36945"/>
                </a:lnTo>
                <a:lnTo>
                  <a:pt x="102804" y="25577"/>
                </a:lnTo>
                <a:lnTo>
                  <a:pt x="95504" y="16001"/>
                </a:lnTo>
                <a:lnTo>
                  <a:pt x="91809" y="12512"/>
                </a:lnTo>
                <a:lnTo>
                  <a:pt x="81295" y="5561"/>
                </a:lnTo>
                <a:lnTo>
                  <a:pt x="69191" y="1390"/>
                </a:lnTo>
                <a:lnTo>
                  <a:pt x="55499" y="0"/>
                </a:lnTo>
                <a:lnTo>
                  <a:pt x="54014" y="15"/>
                </a:lnTo>
                <a:lnTo>
                  <a:pt x="40726" y="1647"/>
                </a:lnTo>
                <a:lnTo>
                  <a:pt x="28808" y="5994"/>
                </a:lnTo>
                <a:lnTo>
                  <a:pt x="18287" y="13081"/>
                </a:lnTo>
                <a:lnTo>
                  <a:pt x="9785" y="22807"/>
                </a:lnTo>
                <a:lnTo>
                  <a:pt x="4349" y="33782"/>
                </a:lnTo>
                <a:lnTo>
                  <a:pt x="1087" y="46796"/>
                </a:lnTo>
                <a:lnTo>
                  <a:pt x="0" y="6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07280" y="4552697"/>
            <a:ext cx="63881" cy="90805"/>
          </a:xfrm>
          <a:custGeom>
            <a:avLst/>
            <a:gdLst/>
            <a:ahLst/>
            <a:cxnLst/>
            <a:rect l="l" t="t" r="r" b="b"/>
            <a:pathLst>
              <a:path w="63881" h="90804">
                <a:moveTo>
                  <a:pt x="31369" y="0"/>
                </a:moveTo>
                <a:lnTo>
                  <a:pt x="22479" y="0"/>
                </a:lnTo>
                <a:lnTo>
                  <a:pt x="14986" y="3682"/>
                </a:lnTo>
                <a:lnTo>
                  <a:pt x="9017" y="11048"/>
                </a:lnTo>
                <a:lnTo>
                  <a:pt x="3747" y="20440"/>
                </a:lnTo>
                <a:lnTo>
                  <a:pt x="745" y="33062"/>
                </a:lnTo>
                <a:lnTo>
                  <a:pt x="0" y="45465"/>
                </a:lnTo>
                <a:lnTo>
                  <a:pt x="1233" y="60362"/>
                </a:lnTo>
                <a:lnTo>
                  <a:pt x="4956" y="72249"/>
                </a:lnTo>
                <a:lnTo>
                  <a:pt x="9651" y="79501"/>
                </a:lnTo>
                <a:lnTo>
                  <a:pt x="16001" y="86994"/>
                </a:lnTo>
                <a:lnTo>
                  <a:pt x="23622" y="90804"/>
                </a:lnTo>
                <a:lnTo>
                  <a:pt x="32258" y="90804"/>
                </a:lnTo>
                <a:lnTo>
                  <a:pt x="41021" y="90804"/>
                </a:lnTo>
                <a:lnTo>
                  <a:pt x="48513" y="87248"/>
                </a:lnTo>
                <a:lnTo>
                  <a:pt x="54610" y="80009"/>
                </a:lnTo>
                <a:lnTo>
                  <a:pt x="60238" y="70462"/>
                </a:lnTo>
                <a:lnTo>
                  <a:pt x="63276" y="57731"/>
                </a:lnTo>
                <a:lnTo>
                  <a:pt x="63881" y="47116"/>
                </a:lnTo>
                <a:lnTo>
                  <a:pt x="62758" y="31959"/>
                </a:lnTo>
                <a:lnTo>
                  <a:pt x="59410" y="19810"/>
                </a:lnTo>
                <a:lnTo>
                  <a:pt x="54483" y="11429"/>
                </a:lnTo>
                <a:lnTo>
                  <a:pt x="44194" y="2943"/>
                </a:lnTo>
                <a:lnTo>
                  <a:pt x="31778" y="2"/>
                </a:lnTo>
                <a:lnTo>
                  <a:pt x="3136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30241" y="4552697"/>
            <a:ext cx="69850" cy="90805"/>
          </a:xfrm>
          <a:custGeom>
            <a:avLst/>
            <a:gdLst/>
            <a:ahLst/>
            <a:cxnLst/>
            <a:rect l="l" t="t" r="r" b="b"/>
            <a:pathLst>
              <a:path w="69850" h="90804">
                <a:moveTo>
                  <a:pt x="34925" y="0"/>
                </a:moveTo>
                <a:lnTo>
                  <a:pt x="22080" y="2453"/>
                </a:lnTo>
                <a:lnTo>
                  <a:pt x="11462" y="9764"/>
                </a:lnTo>
                <a:lnTo>
                  <a:pt x="4117" y="20849"/>
                </a:lnTo>
                <a:lnTo>
                  <a:pt x="802" y="33352"/>
                </a:lnTo>
                <a:lnTo>
                  <a:pt x="0" y="45338"/>
                </a:lnTo>
                <a:lnTo>
                  <a:pt x="1266" y="60155"/>
                </a:lnTo>
                <a:lnTo>
                  <a:pt x="5087" y="72035"/>
                </a:lnTo>
                <a:lnTo>
                  <a:pt x="10033" y="79501"/>
                </a:lnTo>
                <a:lnTo>
                  <a:pt x="20318" y="87547"/>
                </a:lnTo>
                <a:lnTo>
                  <a:pt x="32817" y="90747"/>
                </a:lnTo>
                <a:lnTo>
                  <a:pt x="34925" y="90804"/>
                </a:lnTo>
                <a:lnTo>
                  <a:pt x="47746" y="88347"/>
                </a:lnTo>
                <a:lnTo>
                  <a:pt x="58350" y="80976"/>
                </a:lnTo>
                <a:lnTo>
                  <a:pt x="65654" y="69925"/>
                </a:lnTo>
                <a:lnTo>
                  <a:pt x="68977" y="57462"/>
                </a:lnTo>
                <a:lnTo>
                  <a:pt x="69850" y="44703"/>
                </a:lnTo>
                <a:lnTo>
                  <a:pt x="68488" y="30078"/>
                </a:lnTo>
                <a:lnTo>
                  <a:pt x="64454" y="18275"/>
                </a:lnTo>
                <a:lnTo>
                  <a:pt x="59817" y="11429"/>
                </a:lnTo>
                <a:lnTo>
                  <a:pt x="49509" y="3287"/>
                </a:lnTo>
                <a:lnTo>
                  <a:pt x="37060" y="60"/>
                </a:lnTo>
                <a:lnTo>
                  <a:pt x="349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535549" y="4552696"/>
            <a:ext cx="66166" cy="34036"/>
          </a:xfrm>
          <a:custGeom>
            <a:avLst/>
            <a:gdLst/>
            <a:ahLst/>
            <a:cxnLst/>
            <a:rect l="l" t="t" r="r" b="b"/>
            <a:pathLst>
              <a:path w="66166" h="34036">
                <a:moveTo>
                  <a:pt x="33781" y="0"/>
                </a:moveTo>
                <a:lnTo>
                  <a:pt x="24511" y="0"/>
                </a:lnTo>
                <a:lnTo>
                  <a:pt x="16763" y="3047"/>
                </a:lnTo>
                <a:lnTo>
                  <a:pt x="10413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5"/>
                </a:lnTo>
                <a:lnTo>
                  <a:pt x="66166" y="34035"/>
                </a:lnTo>
                <a:lnTo>
                  <a:pt x="65277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46674" y="4536187"/>
            <a:ext cx="64388" cy="121157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43687" y="0"/>
                </a:moveTo>
                <a:lnTo>
                  <a:pt x="50546" y="0"/>
                </a:lnTo>
                <a:lnTo>
                  <a:pt x="57403" y="2031"/>
                </a:lnTo>
                <a:lnTo>
                  <a:pt x="64388" y="6350"/>
                </a:lnTo>
                <a:lnTo>
                  <a:pt x="57530" y="25018"/>
                </a:lnTo>
                <a:lnTo>
                  <a:pt x="52577" y="22097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3" y="20700"/>
                </a:lnTo>
                <a:lnTo>
                  <a:pt x="34416" y="21970"/>
                </a:lnTo>
                <a:lnTo>
                  <a:pt x="30861" y="24637"/>
                </a:lnTo>
                <a:lnTo>
                  <a:pt x="27431" y="27305"/>
                </a:lnTo>
                <a:lnTo>
                  <a:pt x="24891" y="30987"/>
                </a:lnTo>
                <a:lnTo>
                  <a:pt x="23367" y="35687"/>
                </a:lnTo>
                <a:lnTo>
                  <a:pt x="21209" y="42799"/>
                </a:lnTo>
                <a:lnTo>
                  <a:pt x="20065" y="50672"/>
                </a:lnTo>
                <a:lnTo>
                  <a:pt x="20065" y="59055"/>
                </a:lnTo>
                <a:lnTo>
                  <a:pt x="20065" y="121157"/>
                </a:lnTo>
                <a:lnTo>
                  <a:pt x="0" y="121157"/>
                </a:lnTo>
                <a:lnTo>
                  <a:pt x="0" y="2666"/>
                </a:lnTo>
                <a:lnTo>
                  <a:pt x="18034" y="2666"/>
                </a:lnTo>
                <a:lnTo>
                  <a:pt x="18034" y="20574"/>
                </a:lnTo>
                <a:lnTo>
                  <a:pt x="22733" y="12191"/>
                </a:lnTo>
                <a:lnTo>
                  <a:pt x="26924" y="6603"/>
                </a:lnTo>
                <a:lnTo>
                  <a:pt x="30861" y="3937"/>
                </a:lnTo>
                <a:lnTo>
                  <a:pt x="34798" y="1269"/>
                </a:lnTo>
                <a:lnTo>
                  <a:pt x="39115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13704" y="45361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55372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4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20" y="61721"/>
                </a:lnTo>
                <a:lnTo>
                  <a:pt x="109220" y="62864"/>
                </a:lnTo>
                <a:lnTo>
                  <a:pt x="109220" y="64643"/>
                </a:lnTo>
                <a:lnTo>
                  <a:pt x="109093" y="67056"/>
                </a:lnTo>
                <a:lnTo>
                  <a:pt x="20700" y="67056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2" y="107314"/>
                </a:lnTo>
                <a:lnTo>
                  <a:pt x="64008" y="107314"/>
                </a:lnTo>
                <a:lnTo>
                  <a:pt x="70231" y="105409"/>
                </a:lnTo>
                <a:lnTo>
                  <a:pt x="75437" y="101472"/>
                </a:lnTo>
                <a:lnTo>
                  <a:pt x="80645" y="97662"/>
                </a:lnTo>
                <a:lnTo>
                  <a:pt x="84836" y="91439"/>
                </a:lnTo>
                <a:lnTo>
                  <a:pt x="87884" y="82931"/>
                </a:lnTo>
                <a:lnTo>
                  <a:pt x="108585" y="85597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5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40" y="107822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7" y="16509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209666" y="45361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55499" y="0"/>
                </a:moveTo>
                <a:lnTo>
                  <a:pt x="69191" y="1390"/>
                </a:lnTo>
                <a:lnTo>
                  <a:pt x="81295" y="5561"/>
                </a:lnTo>
                <a:lnTo>
                  <a:pt x="91809" y="12512"/>
                </a:lnTo>
                <a:lnTo>
                  <a:pt x="95504" y="16001"/>
                </a:lnTo>
                <a:lnTo>
                  <a:pt x="102804" y="25577"/>
                </a:lnTo>
                <a:lnTo>
                  <a:pt x="107781" y="36945"/>
                </a:lnTo>
                <a:lnTo>
                  <a:pt x="110466" y="50107"/>
                </a:lnTo>
                <a:lnTo>
                  <a:pt x="110998" y="60197"/>
                </a:lnTo>
                <a:lnTo>
                  <a:pt x="110177" y="74868"/>
                </a:lnTo>
                <a:lnTo>
                  <a:pt x="107715" y="87227"/>
                </a:lnTo>
                <a:lnTo>
                  <a:pt x="104140" y="96265"/>
                </a:lnTo>
                <a:lnTo>
                  <a:pt x="96796" y="106739"/>
                </a:lnTo>
                <a:lnTo>
                  <a:pt x="86959" y="114954"/>
                </a:lnTo>
                <a:lnTo>
                  <a:pt x="72491" y="121465"/>
                </a:lnTo>
                <a:lnTo>
                  <a:pt x="59879" y="123679"/>
                </a:lnTo>
                <a:lnTo>
                  <a:pt x="55499" y="123825"/>
                </a:lnTo>
                <a:lnTo>
                  <a:pt x="41736" y="122442"/>
                </a:lnTo>
                <a:lnTo>
                  <a:pt x="29592" y="118294"/>
                </a:lnTo>
                <a:lnTo>
                  <a:pt x="19106" y="111380"/>
                </a:lnTo>
                <a:lnTo>
                  <a:pt x="15367" y="107822"/>
                </a:lnTo>
                <a:lnTo>
                  <a:pt x="8351" y="98546"/>
                </a:lnTo>
                <a:lnTo>
                  <a:pt x="3466" y="87295"/>
                </a:lnTo>
                <a:lnTo>
                  <a:pt x="699" y="74085"/>
                </a:lnTo>
                <a:lnTo>
                  <a:pt x="0" y="61849"/>
                </a:lnTo>
                <a:lnTo>
                  <a:pt x="1087" y="46796"/>
                </a:lnTo>
                <a:lnTo>
                  <a:pt x="4349" y="33782"/>
                </a:lnTo>
                <a:lnTo>
                  <a:pt x="9785" y="22807"/>
                </a:lnTo>
                <a:lnTo>
                  <a:pt x="17397" y="13871"/>
                </a:lnTo>
                <a:lnTo>
                  <a:pt x="28808" y="5994"/>
                </a:lnTo>
                <a:lnTo>
                  <a:pt x="40726" y="1647"/>
                </a:lnTo>
                <a:lnTo>
                  <a:pt x="54014" y="15"/>
                </a:lnTo>
                <a:lnTo>
                  <a:pt x="5549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38115" y="4509644"/>
            <a:ext cx="64643" cy="74421"/>
          </a:xfrm>
          <a:custGeom>
            <a:avLst/>
            <a:gdLst/>
            <a:ahLst/>
            <a:cxnLst/>
            <a:rect l="l" t="t" r="r" b="b"/>
            <a:pathLst>
              <a:path w="64643" h="74422">
                <a:moveTo>
                  <a:pt x="33274" y="0"/>
                </a:moveTo>
                <a:lnTo>
                  <a:pt x="20922" y="2687"/>
                </a:lnTo>
                <a:lnTo>
                  <a:pt x="10249" y="10686"/>
                </a:lnTo>
                <a:lnTo>
                  <a:pt x="3345" y="21325"/>
                </a:lnTo>
                <a:lnTo>
                  <a:pt x="247" y="34002"/>
                </a:lnTo>
                <a:lnTo>
                  <a:pt x="0" y="39369"/>
                </a:lnTo>
                <a:lnTo>
                  <a:pt x="2087" y="52686"/>
                </a:lnTo>
                <a:lnTo>
                  <a:pt x="8350" y="63486"/>
                </a:lnTo>
                <a:lnTo>
                  <a:pt x="9525" y="64769"/>
                </a:lnTo>
                <a:lnTo>
                  <a:pt x="15748" y="71246"/>
                </a:lnTo>
                <a:lnTo>
                  <a:pt x="23495" y="74421"/>
                </a:lnTo>
                <a:lnTo>
                  <a:pt x="32765" y="74421"/>
                </a:lnTo>
                <a:lnTo>
                  <a:pt x="42037" y="74421"/>
                </a:lnTo>
                <a:lnTo>
                  <a:pt x="49657" y="71246"/>
                </a:lnTo>
                <a:lnTo>
                  <a:pt x="55625" y="64769"/>
                </a:lnTo>
                <a:lnTo>
                  <a:pt x="61885" y="54548"/>
                </a:lnTo>
                <a:lnTo>
                  <a:pt x="64530" y="41411"/>
                </a:lnTo>
                <a:lnTo>
                  <a:pt x="64643" y="37591"/>
                </a:lnTo>
                <a:lnTo>
                  <a:pt x="62879" y="23854"/>
                </a:lnTo>
                <a:lnTo>
                  <a:pt x="57587" y="12762"/>
                </a:lnTo>
                <a:lnTo>
                  <a:pt x="55499" y="10159"/>
                </a:lnTo>
                <a:lnTo>
                  <a:pt x="49275" y="3428"/>
                </a:lnTo>
                <a:lnTo>
                  <a:pt x="41910" y="0"/>
                </a:lnTo>
                <a:lnTo>
                  <a:pt x="3327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386705" y="4493769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82804" y="0"/>
                </a:moveTo>
                <a:lnTo>
                  <a:pt x="102743" y="0"/>
                </a:lnTo>
                <a:lnTo>
                  <a:pt x="102743" y="163575"/>
                </a:lnTo>
                <a:lnTo>
                  <a:pt x="84074" y="163575"/>
                </a:lnTo>
                <a:lnTo>
                  <a:pt x="84074" y="148589"/>
                </a:lnTo>
                <a:lnTo>
                  <a:pt x="75252" y="158529"/>
                </a:lnTo>
                <a:lnTo>
                  <a:pt x="63990" y="164402"/>
                </a:lnTo>
                <a:lnTo>
                  <a:pt x="50927" y="166242"/>
                </a:lnTo>
                <a:lnTo>
                  <a:pt x="38187" y="164564"/>
                </a:lnTo>
                <a:lnTo>
                  <a:pt x="26436" y="159476"/>
                </a:lnTo>
                <a:lnTo>
                  <a:pt x="15392" y="150294"/>
                </a:lnTo>
                <a:lnTo>
                  <a:pt x="7984" y="139667"/>
                </a:lnTo>
                <a:lnTo>
                  <a:pt x="2441" y="125186"/>
                </a:lnTo>
                <a:lnTo>
                  <a:pt x="336" y="112498"/>
                </a:lnTo>
                <a:lnTo>
                  <a:pt x="0" y="104393"/>
                </a:lnTo>
                <a:lnTo>
                  <a:pt x="871" y="91090"/>
                </a:lnTo>
                <a:lnTo>
                  <a:pt x="3516" y="78798"/>
                </a:lnTo>
                <a:lnTo>
                  <a:pt x="5842" y="72262"/>
                </a:lnTo>
                <a:lnTo>
                  <a:pt x="12314" y="60696"/>
                </a:lnTo>
                <a:lnTo>
                  <a:pt x="21147" y="51793"/>
                </a:lnTo>
                <a:lnTo>
                  <a:pt x="35115" y="44624"/>
                </a:lnTo>
                <a:lnTo>
                  <a:pt x="47822" y="42462"/>
                </a:lnTo>
                <a:lnTo>
                  <a:pt x="50037" y="42417"/>
                </a:lnTo>
                <a:lnTo>
                  <a:pt x="57150" y="42417"/>
                </a:lnTo>
                <a:lnTo>
                  <a:pt x="63500" y="43814"/>
                </a:lnTo>
                <a:lnTo>
                  <a:pt x="69087" y="46862"/>
                </a:lnTo>
                <a:lnTo>
                  <a:pt x="74675" y="49910"/>
                </a:lnTo>
                <a:lnTo>
                  <a:pt x="79248" y="53847"/>
                </a:lnTo>
                <a:lnTo>
                  <a:pt x="82804" y="58673"/>
                </a:lnTo>
                <a:lnTo>
                  <a:pt x="8280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38572" y="4575556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1739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17541" y="4493007"/>
            <a:ext cx="107569" cy="167131"/>
          </a:xfrm>
          <a:custGeom>
            <a:avLst/>
            <a:gdLst/>
            <a:ahLst/>
            <a:cxnLst/>
            <a:rect l="l" t="t" r="r" b="b"/>
            <a:pathLst>
              <a:path w="107569" h="167131">
                <a:moveTo>
                  <a:pt x="51435" y="0"/>
                </a:moveTo>
                <a:lnTo>
                  <a:pt x="64267" y="1514"/>
                </a:lnTo>
                <a:lnTo>
                  <a:pt x="76150" y="6019"/>
                </a:lnTo>
                <a:lnTo>
                  <a:pt x="90196" y="16681"/>
                </a:lnTo>
                <a:lnTo>
                  <a:pt x="97739" y="27103"/>
                </a:lnTo>
                <a:lnTo>
                  <a:pt x="100711" y="33147"/>
                </a:lnTo>
                <a:lnTo>
                  <a:pt x="103946" y="42865"/>
                </a:lnTo>
                <a:lnTo>
                  <a:pt x="106158" y="54729"/>
                </a:lnTo>
                <a:lnTo>
                  <a:pt x="107345" y="68724"/>
                </a:lnTo>
                <a:lnTo>
                  <a:pt x="107569" y="79121"/>
                </a:lnTo>
                <a:lnTo>
                  <a:pt x="107135" y="94111"/>
                </a:lnTo>
                <a:lnTo>
                  <a:pt x="105834" y="107476"/>
                </a:lnTo>
                <a:lnTo>
                  <a:pt x="103666" y="119227"/>
                </a:lnTo>
                <a:lnTo>
                  <a:pt x="100711" y="129159"/>
                </a:lnTo>
                <a:lnTo>
                  <a:pt x="94895" y="141523"/>
                </a:lnTo>
                <a:lnTo>
                  <a:pt x="87261" y="151578"/>
                </a:lnTo>
                <a:lnTo>
                  <a:pt x="80518" y="157480"/>
                </a:lnTo>
                <a:lnTo>
                  <a:pt x="69416" y="163450"/>
                </a:lnTo>
                <a:lnTo>
                  <a:pt x="57000" y="166615"/>
                </a:lnTo>
                <a:lnTo>
                  <a:pt x="49022" y="167132"/>
                </a:lnTo>
                <a:lnTo>
                  <a:pt x="35294" y="165564"/>
                </a:lnTo>
                <a:lnTo>
                  <a:pt x="23667" y="160862"/>
                </a:lnTo>
                <a:lnTo>
                  <a:pt x="17652" y="156464"/>
                </a:lnTo>
                <a:lnTo>
                  <a:pt x="9764" y="147090"/>
                </a:lnTo>
                <a:lnTo>
                  <a:pt x="4673" y="135223"/>
                </a:lnTo>
                <a:lnTo>
                  <a:pt x="2921" y="126492"/>
                </a:lnTo>
                <a:lnTo>
                  <a:pt x="22225" y="124714"/>
                </a:lnTo>
                <a:lnTo>
                  <a:pt x="23875" y="133731"/>
                </a:lnTo>
                <a:lnTo>
                  <a:pt x="27050" y="140335"/>
                </a:lnTo>
                <a:lnTo>
                  <a:pt x="31623" y="144526"/>
                </a:lnTo>
                <a:lnTo>
                  <a:pt x="36322" y="148590"/>
                </a:lnTo>
                <a:lnTo>
                  <a:pt x="42163" y="150622"/>
                </a:lnTo>
                <a:lnTo>
                  <a:pt x="49402" y="150622"/>
                </a:lnTo>
                <a:lnTo>
                  <a:pt x="55625" y="150622"/>
                </a:lnTo>
                <a:lnTo>
                  <a:pt x="60960" y="149225"/>
                </a:lnTo>
                <a:lnTo>
                  <a:pt x="65659" y="146304"/>
                </a:lnTo>
                <a:lnTo>
                  <a:pt x="70358" y="143510"/>
                </a:lnTo>
                <a:lnTo>
                  <a:pt x="74168" y="139700"/>
                </a:lnTo>
                <a:lnTo>
                  <a:pt x="77088" y="135001"/>
                </a:lnTo>
                <a:lnTo>
                  <a:pt x="80010" y="130302"/>
                </a:lnTo>
                <a:lnTo>
                  <a:pt x="82550" y="123952"/>
                </a:lnTo>
                <a:lnTo>
                  <a:pt x="84582" y="115951"/>
                </a:lnTo>
                <a:lnTo>
                  <a:pt x="86613" y="107823"/>
                </a:lnTo>
                <a:lnTo>
                  <a:pt x="87630" y="99695"/>
                </a:lnTo>
                <a:lnTo>
                  <a:pt x="87630" y="91313"/>
                </a:lnTo>
                <a:lnTo>
                  <a:pt x="87630" y="90424"/>
                </a:lnTo>
                <a:lnTo>
                  <a:pt x="87502" y="89154"/>
                </a:lnTo>
                <a:lnTo>
                  <a:pt x="87502" y="87376"/>
                </a:lnTo>
                <a:lnTo>
                  <a:pt x="83438" y="93726"/>
                </a:lnTo>
                <a:lnTo>
                  <a:pt x="77977" y="98933"/>
                </a:lnTo>
                <a:lnTo>
                  <a:pt x="70993" y="102870"/>
                </a:lnTo>
                <a:lnTo>
                  <a:pt x="64008" y="106934"/>
                </a:lnTo>
                <a:lnTo>
                  <a:pt x="56514" y="108839"/>
                </a:lnTo>
                <a:lnTo>
                  <a:pt x="48387" y="108839"/>
                </a:lnTo>
                <a:lnTo>
                  <a:pt x="35354" y="107162"/>
                </a:lnTo>
                <a:lnTo>
                  <a:pt x="23696" y="102095"/>
                </a:lnTo>
                <a:lnTo>
                  <a:pt x="13970" y="94107"/>
                </a:lnTo>
                <a:lnTo>
                  <a:pt x="6717" y="84184"/>
                </a:lnTo>
                <a:lnTo>
                  <a:pt x="2081" y="72459"/>
                </a:lnTo>
                <a:lnTo>
                  <a:pt x="84" y="58933"/>
                </a:lnTo>
                <a:lnTo>
                  <a:pt x="0" y="55245"/>
                </a:lnTo>
                <a:lnTo>
                  <a:pt x="1290" y="41297"/>
                </a:lnTo>
                <a:lnTo>
                  <a:pt x="5176" y="29037"/>
                </a:lnTo>
                <a:lnTo>
                  <a:pt x="11678" y="18525"/>
                </a:lnTo>
                <a:lnTo>
                  <a:pt x="14605" y="15240"/>
                </a:lnTo>
                <a:lnTo>
                  <a:pt x="24722" y="7075"/>
                </a:lnTo>
                <a:lnTo>
                  <a:pt x="36361" y="2005"/>
                </a:lnTo>
                <a:lnTo>
                  <a:pt x="49499" y="29"/>
                </a:lnTo>
                <a:lnTo>
                  <a:pt x="5143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40198" y="4490975"/>
            <a:ext cx="69214" cy="166369"/>
          </a:xfrm>
          <a:custGeom>
            <a:avLst/>
            <a:gdLst/>
            <a:ahLst/>
            <a:cxnLst/>
            <a:rect l="l" t="t" r="r" b="b"/>
            <a:pathLst>
              <a:path w="69214" h="166370">
                <a:moveTo>
                  <a:pt x="50546" y="0"/>
                </a:moveTo>
                <a:lnTo>
                  <a:pt x="56134" y="0"/>
                </a:lnTo>
                <a:lnTo>
                  <a:pt x="62484" y="634"/>
                </a:lnTo>
                <a:lnTo>
                  <a:pt x="69214" y="1905"/>
                </a:lnTo>
                <a:lnTo>
                  <a:pt x="66293" y="19431"/>
                </a:lnTo>
                <a:lnTo>
                  <a:pt x="62102" y="18668"/>
                </a:lnTo>
                <a:lnTo>
                  <a:pt x="58165" y="18414"/>
                </a:lnTo>
                <a:lnTo>
                  <a:pt x="54482" y="18414"/>
                </a:lnTo>
                <a:lnTo>
                  <a:pt x="48387" y="18414"/>
                </a:lnTo>
                <a:lnTo>
                  <a:pt x="44068" y="19684"/>
                </a:lnTo>
                <a:lnTo>
                  <a:pt x="41528" y="22225"/>
                </a:lnTo>
                <a:lnTo>
                  <a:pt x="38988" y="24892"/>
                </a:lnTo>
                <a:lnTo>
                  <a:pt x="37718" y="29718"/>
                </a:lnTo>
                <a:lnTo>
                  <a:pt x="37718" y="36830"/>
                </a:lnTo>
                <a:lnTo>
                  <a:pt x="37718" y="47878"/>
                </a:lnTo>
                <a:lnTo>
                  <a:pt x="60832" y="47878"/>
                </a:lnTo>
                <a:lnTo>
                  <a:pt x="60832" y="63500"/>
                </a:lnTo>
                <a:lnTo>
                  <a:pt x="37718" y="63500"/>
                </a:lnTo>
                <a:lnTo>
                  <a:pt x="37718" y="166369"/>
                </a:lnTo>
                <a:lnTo>
                  <a:pt x="17652" y="166369"/>
                </a:lnTo>
                <a:lnTo>
                  <a:pt x="17652" y="63500"/>
                </a:lnTo>
                <a:lnTo>
                  <a:pt x="0" y="63500"/>
                </a:lnTo>
                <a:lnTo>
                  <a:pt x="0" y="47878"/>
                </a:lnTo>
                <a:lnTo>
                  <a:pt x="17652" y="47878"/>
                </a:lnTo>
                <a:lnTo>
                  <a:pt x="17652" y="35178"/>
                </a:lnTo>
                <a:lnTo>
                  <a:pt x="17652" y="27305"/>
                </a:lnTo>
                <a:lnTo>
                  <a:pt x="18414" y="21336"/>
                </a:lnTo>
                <a:lnTo>
                  <a:pt x="19812" y="17525"/>
                </a:lnTo>
                <a:lnTo>
                  <a:pt x="21716" y="12318"/>
                </a:lnTo>
                <a:lnTo>
                  <a:pt x="25146" y="8000"/>
                </a:lnTo>
                <a:lnTo>
                  <a:pt x="30099" y="4825"/>
                </a:lnTo>
                <a:lnTo>
                  <a:pt x="34925" y="1524"/>
                </a:lnTo>
                <a:lnTo>
                  <a:pt x="41782" y="0"/>
                </a:lnTo>
                <a:lnTo>
                  <a:pt x="5054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944362" y="3505962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0" y="266700"/>
                </a:moveTo>
                <a:lnTo>
                  <a:pt x="1767" y="288577"/>
                </a:lnTo>
                <a:lnTo>
                  <a:pt x="6979" y="309966"/>
                </a:lnTo>
                <a:lnTo>
                  <a:pt x="27188" y="351007"/>
                </a:lnTo>
                <a:lnTo>
                  <a:pt x="59527" y="389275"/>
                </a:lnTo>
                <a:lnTo>
                  <a:pt x="102900" y="424220"/>
                </a:lnTo>
                <a:lnTo>
                  <a:pt x="156209" y="455295"/>
                </a:lnTo>
                <a:lnTo>
                  <a:pt x="218358" y="481949"/>
                </a:lnTo>
                <a:lnTo>
                  <a:pt x="252404" y="493448"/>
                </a:lnTo>
                <a:lnTo>
                  <a:pt x="288249" y="503636"/>
                </a:lnTo>
                <a:lnTo>
                  <a:pt x="325755" y="512444"/>
                </a:lnTo>
                <a:lnTo>
                  <a:pt x="364784" y="519805"/>
                </a:lnTo>
                <a:lnTo>
                  <a:pt x="405201" y="525650"/>
                </a:lnTo>
                <a:lnTo>
                  <a:pt x="446867" y="529910"/>
                </a:lnTo>
                <a:lnTo>
                  <a:pt x="489645" y="532516"/>
                </a:lnTo>
                <a:lnTo>
                  <a:pt x="533400" y="533400"/>
                </a:lnTo>
                <a:lnTo>
                  <a:pt x="577154" y="532516"/>
                </a:lnTo>
                <a:lnTo>
                  <a:pt x="619932" y="529910"/>
                </a:lnTo>
                <a:lnTo>
                  <a:pt x="661598" y="525650"/>
                </a:lnTo>
                <a:lnTo>
                  <a:pt x="702015" y="519805"/>
                </a:lnTo>
                <a:lnTo>
                  <a:pt x="741045" y="512444"/>
                </a:lnTo>
                <a:lnTo>
                  <a:pt x="778550" y="503636"/>
                </a:lnTo>
                <a:lnTo>
                  <a:pt x="814395" y="493448"/>
                </a:lnTo>
                <a:lnTo>
                  <a:pt x="848441" y="481949"/>
                </a:lnTo>
                <a:lnTo>
                  <a:pt x="910589" y="455295"/>
                </a:lnTo>
                <a:lnTo>
                  <a:pt x="963899" y="424220"/>
                </a:lnTo>
                <a:lnTo>
                  <a:pt x="1007272" y="389275"/>
                </a:lnTo>
                <a:lnTo>
                  <a:pt x="1039611" y="351007"/>
                </a:lnTo>
                <a:lnTo>
                  <a:pt x="1059820" y="309966"/>
                </a:lnTo>
                <a:lnTo>
                  <a:pt x="1066800" y="266700"/>
                </a:lnTo>
                <a:lnTo>
                  <a:pt x="1065032" y="244822"/>
                </a:lnTo>
                <a:lnTo>
                  <a:pt x="1051300" y="202600"/>
                </a:lnTo>
                <a:lnTo>
                  <a:pt x="1024890" y="162877"/>
                </a:lnTo>
                <a:lnTo>
                  <a:pt x="986896" y="126202"/>
                </a:lnTo>
                <a:lnTo>
                  <a:pt x="938418" y="93124"/>
                </a:lnTo>
                <a:lnTo>
                  <a:pt x="880551" y="64190"/>
                </a:lnTo>
                <a:lnTo>
                  <a:pt x="814395" y="39951"/>
                </a:lnTo>
                <a:lnTo>
                  <a:pt x="778550" y="29763"/>
                </a:lnTo>
                <a:lnTo>
                  <a:pt x="741045" y="20955"/>
                </a:lnTo>
                <a:lnTo>
                  <a:pt x="702015" y="13594"/>
                </a:lnTo>
                <a:lnTo>
                  <a:pt x="661598" y="7749"/>
                </a:lnTo>
                <a:lnTo>
                  <a:pt x="619932" y="3489"/>
                </a:lnTo>
                <a:lnTo>
                  <a:pt x="577154" y="883"/>
                </a:lnTo>
                <a:lnTo>
                  <a:pt x="533400" y="0"/>
                </a:lnTo>
                <a:lnTo>
                  <a:pt x="489645" y="883"/>
                </a:lnTo>
                <a:lnTo>
                  <a:pt x="446867" y="3489"/>
                </a:lnTo>
                <a:lnTo>
                  <a:pt x="405201" y="7749"/>
                </a:lnTo>
                <a:lnTo>
                  <a:pt x="364784" y="13594"/>
                </a:lnTo>
                <a:lnTo>
                  <a:pt x="325755" y="20954"/>
                </a:lnTo>
                <a:lnTo>
                  <a:pt x="288249" y="29763"/>
                </a:lnTo>
                <a:lnTo>
                  <a:pt x="252404" y="39951"/>
                </a:lnTo>
                <a:lnTo>
                  <a:pt x="218358" y="51450"/>
                </a:lnTo>
                <a:lnTo>
                  <a:pt x="156209" y="78105"/>
                </a:lnTo>
                <a:lnTo>
                  <a:pt x="102900" y="109179"/>
                </a:lnTo>
                <a:lnTo>
                  <a:pt x="59527" y="144124"/>
                </a:lnTo>
                <a:lnTo>
                  <a:pt x="27188" y="182392"/>
                </a:lnTo>
                <a:lnTo>
                  <a:pt x="6979" y="223433"/>
                </a:lnTo>
                <a:lnTo>
                  <a:pt x="1767" y="244822"/>
                </a:lnTo>
                <a:lnTo>
                  <a:pt x="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44362" y="3505962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0" y="266700"/>
                </a:moveTo>
                <a:lnTo>
                  <a:pt x="6979" y="223433"/>
                </a:lnTo>
                <a:lnTo>
                  <a:pt x="27188" y="182392"/>
                </a:lnTo>
                <a:lnTo>
                  <a:pt x="59527" y="144124"/>
                </a:lnTo>
                <a:lnTo>
                  <a:pt x="102900" y="109179"/>
                </a:lnTo>
                <a:lnTo>
                  <a:pt x="156209" y="78105"/>
                </a:lnTo>
                <a:lnTo>
                  <a:pt x="218358" y="51450"/>
                </a:lnTo>
                <a:lnTo>
                  <a:pt x="252404" y="39951"/>
                </a:lnTo>
                <a:lnTo>
                  <a:pt x="288249" y="29763"/>
                </a:lnTo>
                <a:lnTo>
                  <a:pt x="325755" y="20954"/>
                </a:lnTo>
                <a:lnTo>
                  <a:pt x="364784" y="13594"/>
                </a:lnTo>
                <a:lnTo>
                  <a:pt x="405201" y="7749"/>
                </a:lnTo>
                <a:lnTo>
                  <a:pt x="446867" y="3489"/>
                </a:lnTo>
                <a:lnTo>
                  <a:pt x="489645" y="883"/>
                </a:lnTo>
                <a:lnTo>
                  <a:pt x="533400" y="0"/>
                </a:lnTo>
                <a:lnTo>
                  <a:pt x="577154" y="883"/>
                </a:lnTo>
                <a:lnTo>
                  <a:pt x="619932" y="3489"/>
                </a:lnTo>
                <a:lnTo>
                  <a:pt x="661598" y="7749"/>
                </a:lnTo>
                <a:lnTo>
                  <a:pt x="702015" y="13594"/>
                </a:lnTo>
                <a:lnTo>
                  <a:pt x="741045" y="20955"/>
                </a:lnTo>
                <a:lnTo>
                  <a:pt x="778550" y="29763"/>
                </a:lnTo>
                <a:lnTo>
                  <a:pt x="814395" y="39951"/>
                </a:lnTo>
                <a:lnTo>
                  <a:pt x="848441" y="51450"/>
                </a:lnTo>
                <a:lnTo>
                  <a:pt x="910589" y="78105"/>
                </a:lnTo>
                <a:lnTo>
                  <a:pt x="963899" y="109179"/>
                </a:lnTo>
                <a:lnTo>
                  <a:pt x="1007272" y="144124"/>
                </a:lnTo>
                <a:lnTo>
                  <a:pt x="1039611" y="182392"/>
                </a:lnTo>
                <a:lnTo>
                  <a:pt x="1059820" y="223433"/>
                </a:lnTo>
                <a:lnTo>
                  <a:pt x="1066800" y="266700"/>
                </a:lnTo>
                <a:lnTo>
                  <a:pt x="1065032" y="288577"/>
                </a:lnTo>
                <a:lnTo>
                  <a:pt x="1051300" y="330799"/>
                </a:lnTo>
                <a:lnTo>
                  <a:pt x="1024890" y="370522"/>
                </a:lnTo>
                <a:lnTo>
                  <a:pt x="986896" y="407197"/>
                </a:lnTo>
                <a:lnTo>
                  <a:pt x="938418" y="440275"/>
                </a:lnTo>
                <a:lnTo>
                  <a:pt x="880551" y="469209"/>
                </a:lnTo>
                <a:lnTo>
                  <a:pt x="814395" y="493448"/>
                </a:lnTo>
                <a:lnTo>
                  <a:pt x="778550" y="503636"/>
                </a:lnTo>
                <a:lnTo>
                  <a:pt x="741045" y="512444"/>
                </a:lnTo>
                <a:lnTo>
                  <a:pt x="702015" y="519805"/>
                </a:lnTo>
                <a:lnTo>
                  <a:pt x="661598" y="525650"/>
                </a:lnTo>
                <a:lnTo>
                  <a:pt x="619932" y="529910"/>
                </a:lnTo>
                <a:lnTo>
                  <a:pt x="577154" y="532516"/>
                </a:lnTo>
                <a:lnTo>
                  <a:pt x="533400" y="533400"/>
                </a:lnTo>
                <a:lnTo>
                  <a:pt x="489645" y="532516"/>
                </a:lnTo>
                <a:lnTo>
                  <a:pt x="446867" y="529910"/>
                </a:lnTo>
                <a:lnTo>
                  <a:pt x="405201" y="525650"/>
                </a:lnTo>
                <a:lnTo>
                  <a:pt x="364784" y="519805"/>
                </a:lnTo>
                <a:lnTo>
                  <a:pt x="325755" y="512444"/>
                </a:lnTo>
                <a:lnTo>
                  <a:pt x="288249" y="503636"/>
                </a:lnTo>
                <a:lnTo>
                  <a:pt x="252404" y="493448"/>
                </a:lnTo>
                <a:lnTo>
                  <a:pt x="218358" y="481949"/>
                </a:lnTo>
                <a:lnTo>
                  <a:pt x="156209" y="455295"/>
                </a:lnTo>
                <a:lnTo>
                  <a:pt x="102900" y="424220"/>
                </a:lnTo>
                <a:lnTo>
                  <a:pt x="59527" y="389275"/>
                </a:lnTo>
                <a:lnTo>
                  <a:pt x="27188" y="351007"/>
                </a:lnTo>
                <a:lnTo>
                  <a:pt x="6979" y="309966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49162" y="434416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49162" y="434416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69659" y="45361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0" y="61849"/>
                </a:moveTo>
                <a:lnTo>
                  <a:pt x="699" y="74085"/>
                </a:lnTo>
                <a:lnTo>
                  <a:pt x="3466" y="87295"/>
                </a:lnTo>
                <a:lnTo>
                  <a:pt x="8351" y="98546"/>
                </a:lnTo>
                <a:lnTo>
                  <a:pt x="15366" y="107822"/>
                </a:lnTo>
                <a:lnTo>
                  <a:pt x="19106" y="111380"/>
                </a:lnTo>
                <a:lnTo>
                  <a:pt x="21840" y="76665"/>
                </a:lnTo>
                <a:lnTo>
                  <a:pt x="20574" y="61849"/>
                </a:lnTo>
                <a:lnTo>
                  <a:pt x="21376" y="49862"/>
                </a:lnTo>
                <a:lnTo>
                  <a:pt x="24691" y="37359"/>
                </a:lnTo>
                <a:lnTo>
                  <a:pt x="30606" y="27812"/>
                </a:lnTo>
                <a:lnTo>
                  <a:pt x="42654" y="18963"/>
                </a:lnTo>
                <a:lnTo>
                  <a:pt x="55499" y="16509"/>
                </a:lnTo>
                <a:lnTo>
                  <a:pt x="57634" y="16570"/>
                </a:lnTo>
                <a:lnTo>
                  <a:pt x="70083" y="19797"/>
                </a:lnTo>
                <a:lnTo>
                  <a:pt x="80390" y="27939"/>
                </a:lnTo>
                <a:lnTo>
                  <a:pt x="85028" y="34785"/>
                </a:lnTo>
                <a:lnTo>
                  <a:pt x="89062" y="46588"/>
                </a:lnTo>
                <a:lnTo>
                  <a:pt x="90424" y="61213"/>
                </a:lnTo>
                <a:lnTo>
                  <a:pt x="89551" y="73972"/>
                </a:lnTo>
                <a:lnTo>
                  <a:pt x="86228" y="86435"/>
                </a:lnTo>
                <a:lnTo>
                  <a:pt x="80390" y="95884"/>
                </a:lnTo>
                <a:lnTo>
                  <a:pt x="68320" y="104857"/>
                </a:lnTo>
                <a:lnTo>
                  <a:pt x="55499" y="107314"/>
                </a:lnTo>
                <a:lnTo>
                  <a:pt x="53391" y="107257"/>
                </a:lnTo>
                <a:lnTo>
                  <a:pt x="40892" y="104057"/>
                </a:lnTo>
                <a:lnTo>
                  <a:pt x="30606" y="96012"/>
                </a:lnTo>
                <a:lnTo>
                  <a:pt x="41736" y="122442"/>
                </a:lnTo>
                <a:lnTo>
                  <a:pt x="55499" y="123825"/>
                </a:lnTo>
                <a:lnTo>
                  <a:pt x="59879" y="123679"/>
                </a:lnTo>
                <a:lnTo>
                  <a:pt x="72491" y="121465"/>
                </a:lnTo>
                <a:lnTo>
                  <a:pt x="84200" y="116586"/>
                </a:lnTo>
                <a:lnTo>
                  <a:pt x="96796" y="106739"/>
                </a:lnTo>
                <a:lnTo>
                  <a:pt x="104139" y="96265"/>
                </a:lnTo>
                <a:lnTo>
                  <a:pt x="107715" y="87227"/>
                </a:lnTo>
                <a:lnTo>
                  <a:pt x="110177" y="74868"/>
                </a:lnTo>
                <a:lnTo>
                  <a:pt x="110998" y="60197"/>
                </a:lnTo>
                <a:lnTo>
                  <a:pt x="110466" y="50107"/>
                </a:lnTo>
                <a:lnTo>
                  <a:pt x="107781" y="36945"/>
                </a:lnTo>
                <a:lnTo>
                  <a:pt x="102804" y="25577"/>
                </a:lnTo>
                <a:lnTo>
                  <a:pt x="95503" y="16001"/>
                </a:lnTo>
                <a:lnTo>
                  <a:pt x="91809" y="12512"/>
                </a:lnTo>
                <a:lnTo>
                  <a:pt x="81295" y="5561"/>
                </a:lnTo>
                <a:lnTo>
                  <a:pt x="69191" y="1390"/>
                </a:lnTo>
                <a:lnTo>
                  <a:pt x="55499" y="0"/>
                </a:lnTo>
                <a:lnTo>
                  <a:pt x="54014" y="15"/>
                </a:lnTo>
                <a:lnTo>
                  <a:pt x="40726" y="1647"/>
                </a:lnTo>
                <a:lnTo>
                  <a:pt x="28808" y="5994"/>
                </a:lnTo>
                <a:lnTo>
                  <a:pt x="18287" y="13081"/>
                </a:lnTo>
                <a:lnTo>
                  <a:pt x="9785" y="22807"/>
                </a:lnTo>
                <a:lnTo>
                  <a:pt x="4349" y="33782"/>
                </a:lnTo>
                <a:lnTo>
                  <a:pt x="1087" y="46796"/>
                </a:lnTo>
                <a:lnTo>
                  <a:pt x="0" y="6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88765" y="4612851"/>
            <a:ext cx="22630" cy="45776"/>
          </a:xfrm>
          <a:custGeom>
            <a:avLst/>
            <a:gdLst/>
            <a:ahLst/>
            <a:cxnLst/>
            <a:rect l="l" t="t" r="r" b="b"/>
            <a:pathLst>
              <a:path w="22630" h="45776">
                <a:moveTo>
                  <a:pt x="10486" y="41628"/>
                </a:moveTo>
                <a:lnTo>
                  <a:pt x="22630" y="45776"/>
                </a:lnTo>
                <a:lnTo>
                  <a:pt x="11500" y="19346"/>
                </a:lnTo>
                <a:lnTo>
                  <a:pt x="6555" y="11880"/>
                </a:lnTo>
                <a:lnTo>
                  <a:pt x="2733" y="0"/>
                </a:lnTo>
                <a:lnTo>
                  <a:pt x="0" y="34715"/>
                </a:lnTo>
                <a:lnTo>
                  <a:pt x="10486" y="4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29265" y="4619857"/>
            <a:ext cx="28099" cy="40280"/>
          </a:xfrm>
          <a:custGeom>
            <a:avLst/>
            <a:gdLst/>
            <a:ahLst/>
            <a:cxnLst/>
            <a:rect l="l" t="t" r="r" b="b"/>
            <a:pathLst>
              <a:path w="28099" h="40280">
                <a:moveTo>
                  <a:pt x="14734" y="20080"/>
                </a:moveTo>
                <a:lnTo>
                  <a:pt x="4858" y="10435"/>
                </a:lnTo>
                <a:lnTo>
                  <a:pt x="3629" y="8534"/>
                </a:lnTo>
                <a:lnTo>
                  <a:pt x="0" y="0"/>
                </a:lnTo>
                <a:lnTo>
                  <a:pt x="2620" y="33703"/>
                </a:lnTo>
                <a:lnTo>
                  <a:pt x="14394" y="38632"/>
                </a:lnTo>
                <a:lnTo>
                  <a:pt x="28099" y="40280"/>
                </a:lnTo>
                <a:lnTo>
                  <a:pt x="26664" y="23733"/>
                </a:lnTo>
                <a:lnTo>
                  <a:pt x="14734" y="20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304025" y="4493007"/>
            <a:ext cx="106679" cy="167131"/>
          </a:xfrm>
          <a:custGeom>
            <a:avLst/>
            <a:gdLst/>
            <a:ahLst/>
            <a:cxnLst/>
            <a:rect l="l" t="t" r="r" b="b"/>
            <a:pathLst>
              <a:path w="106679" h="167131">
                <a:moveTo>
                  <a:pt x="0" y="83693"/>
                </a:moveTo>
                <a:lnTo>
                  <a:pt x="80" y="90106"/>
                </a:lnTo>
                <a:lnTo>
                  <a:pt x="1057" y="105662"/>
                </a:lnTo>
                <a:lnTo>
                  <a:pt x="3145" y="119436"/>
                </a:lnTo>
                <a:lnTo>
                  <a:pt x="6350" y="131432"/>
                </a:lnTo>
                <a:lnTo>
                  <a:pt x="10676" y="141657"/>
                </a:lnTo>
                <a:lnTo>
                  <a:pt x="16128" y="150114"/>
                </a:lnTo>
                <a:lnTo>
                  <a:pt x="18040" y="152369"/>
                </a:lnTo>
                <a:lnTo>
                  <a:pt x="27860" y="160555"/>
                </a:lnTo>
                <a:lnTo>
                  <a:pt x="25240" y="126851"/>
                </a:lnTo>
                <a:lnTo>
                  <a:pt x="22647" y="115385"/>
                </a:lnTo>
                <a:lnTo>
                  <a:pt x="21092" y="100995"/>
                </a:lnTo>
                <a:lnTo>
                  <a:pt x="20574" y="83693"/>
                </a:lnTo>
                <a:lnTo>
                  <a:pt x="20677" y="75993"/>
                </a:lnTo>
                <a:lnTo>
                  <a:pt x="21683" y="60212"/>
                </a:lnTo>
                <a:lnTo>
                  <a:pt x="23749" y="47012"/>
                </a:lnTo>
                <a:lnTo>
                  <a:pt x="26856" y="36384"/>
                </a:lnTo>
                <a:lnTo>
                  <a:pt x="30987" y="28321"/>
                </a:lnTo>
                <a:lnTo>
                  <a:pt x="36449" y="20574"/>
                </a:lnTo>
                <a:lnTo>
                  <a:pt x="43814" y="16637"/>
                </a:lnTo>
                <a:lnTo>
                  <a:pt x="54755" y="16684"/>
                </a:lnTo>
                <a:lnTo>
                  <a:pt x="66723" y="20381"/>
                </a:lnTo>
                <a:lnTo>
                  <a:pt x="76580" y="29972"/>
                </a:lnTo>
                <a:lnTo>
                  <a:pt x="81429" y="40443"/>
                </a:lnTo>
                <a:lnTo>
                  <a:pt x="83969" y="51891"/>
                </a:lnTo>
                <a:lnTo>
                  <a:pt x="85479" y="66298"/>
                </a:lnTo>
                <a:lnTo>
                  <a:pt x="85978" y="83693"/>
                </a:lnTo>
                <a:lnTo>
                  <a:pt x="85941" y="88723"/>
                </a:lnTo>
                <a:lnTo>
                  <a:pt x="85159" y="105205"/>
                </a:lnTo>
                <a:lnTo>
                  <a:pt x="83351" y="118785"/>
                </a:lnTo>
                <a:lnTo>
                  <a:pt x="80498" y="129443"/>
                </a:lnTo>
                <a:lnTo>
                  <a:pt x="76580" y="137160"/>
                </a:lnTo>
                <a:lnTo>
                  <a:pt x="65419" y="147627"/>
                </a:lnTo>
                <a:lnTo>
                  <a:pt x="53339" y="150622"/>
                </a:lnTo>
                <a:lnTo>
                  <a:pt x="51904" y="150585"/>
                </a:lnTo>
                <a:lnTo>
                  <a:pt x="53339" y="167132"/>
                </a:lnTo>
                <a:lnTo>
                  <a:pt x="59827" y="166797"/>
                </a:lnTo>
                <a:lnTo>
                  <a:pt x="72449" y="163749"/>
                </a:lnTo>
                <a:lnTo>
                  <a:pt x="83058" y="157480"/>
                </a:lnTo>
                <a:lnTo>
                  <a:pt x="87936" y="152846"/>
                </a:lnTo>
                <a:lnTo>
                  <a:pt x="95218" y="142696"/>
                </a:lnTo>
                <a:lnTo>
                  <a:pt x="100711" y="130175"/>
                </a:lnTo>
                <a:lnTo>
                  <a:pt x="102719" y="123162"/>
                </a:lnTo>
                <a:lnTo>
                  <a:pt x="104909" y="111628"/>
                </a:lnTo>
                <a:lnTo>
                  <a:pt x="106234" y="98472"/>
                </a:lnTo>
                <a:lnTo>
                  <a:pt x="106679" y="83693"/>
                </a:lnTo>
                <a:lnTo>
                  <a:pt x="106678" y="82682"/>
                </a:lnTo>
                <a:lnTo>
                  <a:pt x="106226" y="67959"/>
                </a:lnTo>
                <a:lnTo>
                  <a:pt x="104990" y="55376"/>
                </a:lnTo>
                <a:lnTo>
                  <a:pt x="102997" y="44958"/>
                </a:lnTo>
                <a:lnTo>
                  <a:pt x="98434" y="31250"/>
                </a:lnTo>
                <a:lnTo>
                  <a:pt x="92837" y="20574"/>
                </a:lnTo>
                <a:lnTo>
                  <a:pt x="88518" y="13970"/>
                </a:lnTo>
                <a:lnTo>
                  <a:pt x="83058" y="8890"/>
                </a:lnTo>
                <a:lnTo>
                  <a:pt x="76453" y="5334"/>
                </a:lnTo>
                <a:lnTo>
                  <a:pt x="69850" y="1778"/>
                </a:lnTo>
                <a:lnTo>
                  <a:pt x="62102" y="0"/>
                </a:lnTo>
                <a:lnTo>
                  <a:pt x="53339" y="0"/>
                </a:lnTo>
                <a:lnTo>
                  <a:pt x="46852" y="334"/>
                </a:lnTo>
                <a:lnTo>
                  <a:pt x="34230" y="3382"/>
                </a:lnTo>
                <a:lnTo>
                  <a:pt x="23622" y="9652"/>
                </a:lnTo>
                <a:lnTo>
                  <a:pt x="18794" y="14220"/>
                </a:lnTo>
                <a:lnTo>
                  <a:pt x="11497" y="24345"/>
                </a:lnTo>
                <a:lnTo>
                  <a:pt x="5968" y="36957"/>
                </a:lnTo>
                <a:lnTo>
                  <a:pt x="3871" y="44143"/>
                </a:lnTo>
                <a:lnTo>
                  <a:pt x="1700" y="55660"/>
                </a:lnTo>
                <a:lnTo>
                  <a:pt x="420" y="68833"/>
                </a:lnTo>
                <a:lnTo>
                  <a:pt x="0" y="83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81812" y="4536187"/>
            <a:ext cx="29652" cy="20193"/>
          </a:xfrm>
          <a:custGeom>
            <a:avLst/>
            <a:gdLst/>
            <a:ahLst/>
            <a:cxnLst/>
            <a:rect l="l" t="t" r="r" b="b"/>
            <a:pathLst>
              <a:path w="29652" h="20192">
                <a:moveTo>
                  <a:pt x="22034" y="0"/>
                </a:moveTo>
                <a:lnTo>
                  <a:pt x="12706" y="44"/>
                </a:lnTo>
                <a:lnTo>
                  <a:pt x="0" y="2206"/>
                </a:lnTo>
                <a:lnTo>
                  <a:pt x="444" y="20193"/>
                </a:lnTo>
                <a:lnTo>
                  <a:pt x="7937" y="16509"/>
                </a:lnTo>
                <a:lnTo>
                  <a:pt x="17236" y="16512"/>
                </a:lnTo>
                <a:lnTo>
                  <a:pt x="29652" y="19453"/>
                </a:lnTo>
                <a:lnTo>
                  <a:pt x="28384" y="1396"/>
                </a:lnTo>
                <a:lnTo>
                  <a:pt x="22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46697" y="4493769"/>
            <a:ext cx="102742" cy="166243"/>
          </a:xfrm>
          <a:custGeom>
            <a:avLst/>
            <a:gdLst/>
            <a:ahLst/>
            <a:cxnLst/>
            <a:rect l="l" t="t" r="r" b="b"/>
            <a:pathLst>
              <a:path w="102742" h="166243">
                <a:moveTo>
                  <a:pt x="0" y="104393"/>
                </a:moveTo>
                <a:lnTo>
                  <a:pt x="336" y="112498"/>
                </a:lnTo>
                <a:lnTo>
                  <a:pt x="2441" y="125186"/>
                </a:lnTo>
                <a:lnTo>
                  <a:pt x="6476" y="136651"/>
                </a:lnTo>
                <a:lnTo>
                  <a:pt x="7984" y="139667"/>
                </a:lnTo>
                <a:lnTo>
                  <a:pt x="15392" y="150294"/>
                </a:lnTo>
                <a:lnTo>
                  <a:pt x="24891" y="158495"/>
                </a:lnTo>
                <a:lnTo>
                  <a:pt x="38187" y="164564"/>
                </a:lnTo>
                <a:lnTo>
                  <a:pt x="50926" y="166242"/>
                </a:lnTo>
                <a:lnTo>
                  <a:pt x="63990" y="164402"/>
                </a:lnTo>
                <a:lnTo>
                  <a:pt x="75252" y="158529"/>
                </a:lnTo>
                <a:lnTo>
                  <a:pt x="84074" y="148589"/>
                </a:lnTo>
                <a:lnTo>
                  <a:pt x="84074" y="163575"/>
                </a:lnTo>
                <a:lnTo>
                  <a:pt x="102742" y="163575"/>
                </a:lnTo>
                <a:lnTo>
                  <a:pt x="102742" y="0"/>
                </a:lnTo>
                <a:lnTo>
                  <a:pt x="82803" y="0"/>
                </a:lnTo>
                <a:lnTo>
                  <a:pt x="82803" y="58673"/>
                </a:lnTo>
                <a:lnTo>
                  <a:pt x="79248" y="53847"/>
                </a:lnTo>
                <a:lnTo>
                  <a:pt x="74675" y="49910"/>
                </a:lnTo>
                <a:lnTo>
                  <a:pt x="69087" y="46862"/>
                </a:lnTo>
                <a:lnTo>
                  <a:pt x="63500" y="43814"/>
                </a:lnTo>
                <a:lnTo>
                  <a:pt x="64768" y="61871"/>
                </a:lnTo>
                <a:lnTo>
                  <a:pt x="75056" y="70357"/>
                </a:lnTo>
                <a:lnTo>
                  <a:pt x="79984" y="78738"/>
                </a:lnTo>
                <a:lnTo>
                  <a:pt x="83332" y="90887"/>
                </a:lnTo>
                <a:lnTo>
                  <a:pt x="84454" y="106044"/>
                </a:lnTo>
                <a:lnTo>
                  <a:pt x="83850" y="116659"/>
                </a:lnTo>
                <a:lnTo>
                  <a:pt x="80812" y="129390"/>
                </a:lnTo>
                <a:lnTo>
                  <a:pt x="75183" y="138937"/>
                </a:lnTo>
                <a:lnTo>
                  <a:pt x="69087" y="146176"/>
                </a:lnTo>
                <a:lnTo>
                  <a:pt x="61594" y="149732"/>
                </a:lnTo>
                <a:lnTo>
                  <a:pt x="44195" y="149732"/>
                </a:lnTo>
                <a:lnTo>
                  <a:pt x="36575" y="145922"/>
                </a:lnTo>
                <a:lnTo>
                  <a:pt x="30225" y="138429"/>
                </a:lnTo>
                <a:lnTo>
                  <a:pt x="25530" y="131177"/>
                </a:lnTo>
                <a:lnTo>
                  <a:pt x="21807" y="119290"/>
                </a:lnTo>
                <a:lnTo>
                  <a:pt x="20574" y="104393"/>
                </a:lnTo>
                <a:lnTo>
                  <a:pt x="21319" y="91990"/>
                </a:lnTo>
                <a:lnTo>
                  <a:pt x="24321" y="79368"/>
                </a:lnTo>
                <a:lnTo>
                  <a:pt x="29590" y="69976"/>
                </a:lnTo>
                <a:lnTo>
                  <a:pt x="35560" y="62610"/>
                </a:lnTo>
                <a:lnTo>
                  <a:pt x="35115" y="44624"/>
                </a:lnTo>
                <a:lnTo>
                  <a:pt x="23622" y="50037"/>
                </a:lnTo>
                <a:lnTo>
                  <a:pt x="21147" y="51793"/>
                </a:lnTo>
                <a:lnTo>
                  <a:pt x="12314" y="60696"/>
                </a:lnTo>
                <a:lnTo>
                  <a:pt x="5841" y="72262"/>
                </a:lnTo>
                <a:lnTo>
                  <a:pt x="3516" y="78798"/>
                </a:lnTo>
                <a:lnTo>
                  <a:pt x="871" y="91090"/>
                </a:lnTo>
                <a:lnTo>
                  <a:pt x="0" y="104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03137" y="4575556"/>
            <a:ext cx="20065" cy="0"/>
          </a:xfrm>
          <a:custGeom>
            <a:avLst/>
            <a:gdLst/>
            <a:ahLst/>
            <a:cxnLst/>
            <a:rect l="l" t="t" r="r" b="b"/>
            <a:pathLst>
              <a:path w="20065">
                <a:moveTo>
                  <a:pt x="0" y="0"/>
                </a:moveTo>
                <a:lnTo>
                  <a:pt x="20065" y="0"/>
                </a:lnTo>
              </a:path>
            </a:pathLst>
          </a:custGeom>
          <a:ln w="164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00190" y="4490975"/>
            <a:ext cx="69342" cy="166369"/>
          </a:xfrm>
          <a:custGeom>
            <a:avLst/>
            <a:gdLst/>
            <a:ahLst/>
            <a:cxnLst/>
            <a:rect l="l" t="t" r="r" b="b"/>
            <a:pathLst>
              <a:path w="69342" h="166370">
                <a:moveTo>
                  <a:pt x="17652" y="27305"/>
                </a:moveTo>
                <a:lnTo>
                  <a:pt x="17652" y="47878"/>
                </a:lnTo>
                <a:lnTo>
                  <a:pt x="0" y="47878"/>
                </a:lnTo>
                <a:lnTo>
                  <a:pt x="0" y="63500"/>
                </a:lnTo>
                <a:lnTo>
                  <a:pt x="17652" y="63500"/>
                </a:lnTo>
                <a:lnTo>
                  <a:pt x="17652" y="166369"/>
                </a:lnTo>
                <a:lnTo>
                  <a:pt x="37719" y="166369"/>
                </a:lnTo>
                <a:lnTo>
                  <a:pt x="37719" y="63500"/>
                </a:lnTo>
                <a:lnTo>
                  <a:pt x="60833" y="63500"/>
                </a:lnTo>
                <a:lnTo>
                  <a:pt x="60833" y="47878"/>
                </a:lnTo>
                <a:lnTo>
                  <a:pt x="37719" y="47878"/>
                </a:lnTo>
                <a:lnTo>
                  <a:pt x="37719" y="29718"/>
                </a:lnTo>
                <a:lnTo>
                  <a:pt x="38988" y="24892"/>
                </a:lnTo>
                <a:lnTo>
                  <a:pt x="41529" y="22225"/>
                </a:lnTo>
                <a:lnTo>
                  <a:pt x="44069" y="19684"/>
                </a:lnTo>
                <a:lnTo>
                  <a:pt x="48387" y="18414"/>
                </a:lnTo>
                <a:lnTo>
                  <a:pt x="58165" y="18414"/>
                </a:lnTo>
                <a:lnTo>
                  <a:pt x="62102" y="18668"/>
                </a:lnTo>
                <a:lnTo>
                  <a:pt x="66294" y="19431"/>
                </a:lnTo>
                <a:lnTo>
                  <a:pt x="69342" y="1905"/>
                </a:lnTo>
                <a:lnTo>
                  <a:pt x="62484" y="634"/>
                </a:lnTo>
                <a:lnTo>
                  <a:pt x="56134" y="0"/>
                </a:lnTo>
                <a:lnTo>
                  <a:pt x="41783" y="0"/>
                </a:lnTo>
                <a:lnTo>
                  <a:pt x="34925" y="1524"/>
                </a:lnTo>
                <a:lnTo>
                  <a:pt x="30099" y="4825"/>
                </a:lnTo>
                <a:lnTo>
                  <a:pt x="25146" y="8000"/>
                </a:lnTo>
                <a:lnTo>
                  <a:pt x="21717" y="12318"/>
                </a:lnTo>
                <a:lnTo>
                  <a:pt x="19812" y="17525"/>
                </a:lnTo>
                <a:lnTo>
                  <a:pt x="18414" y="21336"/>
                </a:lnTo>
                <a:lnTo>
                  <a:pt x="17652" y="2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192900" y="4493007"/>
            <a:ext cx="60325" cy="164337"/>
          </a:xfrm>
          <a:custGeom>
            <a:avLst/>
            <a:gdLst/>
            <a:ahLst/>
            <a:cxnLst/>
            <a:rect l="l" t="t" r="r" b="b"/>
            <a:pathLst>
              <a:path w="60325" h="164337">
                <a:moveTo>
                  <a:pt x="6223" y="58166"/>
                </a:moveTo>
                <a:lnTo>
                  <a:pt x="13335" y="54737"/>
                </a:lnTo>
                <a:lnTo>
                  <a:pt x="21209" y="50165"/>
                </a:lnTo>
                <a:lnTo>
                  <a:pt x="28955" y="45593"/>
                </a:lnTo>
                <a:lnTo>
                  <a:pt x="35305" y="40894"/>
                </a:lnTo>
                <a:lnTo>
                  <a:pt x="40131" y="36322"/>
                </a:lnTo>
                <a:lnTo>
                  <a:pt x="40131" y="164338"/>
                </a:lnTo>
                <a:lnTo>
                  <a:pt x="60325" y="164338"/>
                </a:lnTo>
                <a:lnTo>
                  <a:pt x="60325" y="0"/>
                </a:lnTo>
                <a:lnTo>
                  <a:pt x="47371" y="0"/>
                </a:lnTo>
                <a:lnTo>
                  <a:pt x="46184" y="2220"/>
                </a:lnTo>
                <a:lnTo>
                  <a:pt x="39277" y="11934"/>
                </a:lnTo>
                <a:lnTo>
                  <a:pt x="29463" y="21971"/>
                </a:lnTo>
                <a:lnTo>
                  <a:pt x="22139" y="27947"/>
                </a:lnTo>
                <a:lnTo>
                  <a:pt x="11602" y="34963"/>
                </a:lnTo>
                <a:lnTo>
                  <a:pt x="0" y="41148"/>
                </a:lnTo>
                <a:lnTo>
                  <a:pt x="0" y="60579"/>
                </a:lnTo>
                <a:lnTo>
                  <a:pt x="6223" y="58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106666" y="4536187"/>
            <a:ext cx="64388" cy="121157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0" y="2666"/>
                </a:moveTo>
                <a:lnTo>
                  <a:pt x="0" y="121157"/>
                </a:lnTo>
                <a:lnTo>
                  <a:pt x="20066" y="121157"/>
                </a:lnTo>
                <a:lnTo>
                  <a:pt x="20066" y="50672"/>
                </a:lnTo>
                <a:lnTo>
                  <a:pt x="21209" y="42799"/>
                </a:lnTo>
                <a:lnTo>
                  <a:pt x="23368" y="35687"/>
                </a:lnTo>
                <a:lnTo>
                  <a:pt x="24892" y="30987"/>
                </a:lnTo>
                <a:lnTo>
                  <a:pt x="27432" y="27305"/>
                </a:lnTo>
                <a:lnTo>
                  <a:pt x="30861" y="24637"/>
                </a:lnTo>
                <a:lnTo>
                  <a:pt x="34417" y="21970"/>
                </a:lnTo>
                <a:lnTo>
                  <a:pt x="38354" y="20700"/>
                </a:lnTo>
                <a:lnTo>
                  <a:pt x="47625" y="20700"/>
                </a:lnTo>
                <a:lnTo>
                  <a:pt x="52578" y="22097"/>
                </a:lnTo>
                <a:lnTo>
                  <a:pt x="57531" y="25018"/>
                </a:lnTo>
                <a:lnTo>
                  <a:pt x="64388" y="6350"/>
                </a:lnTo>
                <a:lnTo>
                  <a:pt x="57404" y="2031"/>
                </a:lnTo>
                <a:lnTo>
                  <a:pt x="50546" y="0"/>
                </a:lnTo>
                <a:lnTo>
                  <a:pt x="39116" y="0"/>
                </a:lnTo>
                <a:lnTo>
                  <a:pt x="34798" y="1269"/>
                </a:lnTo>
                <a:lnTo>
                  <a:pt x="30861" y="3937"/>
                </a:lnTo>
                <a:lnTo>
                  <a:pt x="26924" y="6603"/>
                </a:lnTo>
                <a:lnTo>
                  <a:pt x="22733" y="12191"/>
                </a:lnTo>
                <a:lnTo>
                  <a:pt x="18034" y="20574"/>
                </a:lnTo>
                <a:lnTo>
                  <a:pt x="18034" y="2666"/>
                </a:lnTo>
                <a:lnTo>
                  <a:pt x="0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989064" y="4538990"/>
            <a:ext cx="23240" cy="46056"/>
          </a:xfrm>
          <a:custGeom>
            <a:avLst/>
            <a:gdLst/>
            <a:ahLst/>
            <a:cxnLst/>
            <a:rect l="l" t="t" r="r" b="b"/>
            <a:pathLst>
              <a:path w="23240" h="46056">
                <a:moveTo>
                  <a:pt x="0" y="13705"/>
                </a:moveTo>
                <a:lnTo>
                  <a:pt x="6606" y="46056"/>
                </a:lnTo>
                <a:lnTo>
                  <a:pt x="9880" y="33068"/>
                </a:lnTo>
                <a:lnTo>
                  <a:pt x="16890" y="22976"/>
                </a:lnTo>
                <a:lnTo>
                  <a:pt x="23240" y="16753"/>
                </a:lnTo>
                <a:lnTo>
                  <a:pt x="21262" y="0"/>
                </a:lnTo>
                <a:lnTo>
                  <a:pt x="9843" y="5418"/>
                </a:lnTo>
                <a:lnTo>
                  <a:pt x="0" y="13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973698" y="4536187"/>
            <a:ext cx="109219" cy="123825"/>
          </a:xfrm>
          <a:custGeom>
            <a:avLst/>
            <a:gdLst/>
            <a:ahLst/>
            <a:cxnLst/>
            <a:rect l="l" t="t" r="r" b="b"/>
            <a:pathLst>
              <a:path w="109219" h="123825">
                <a:moveTo>
                  <a:pt x="31750" y="96900"/>
                </a:moveTo>
                <a:lnTo>
                  <a:pt x="28107" y="92361"/>
                </a:lnTo>
                <a:lnTo>
                  <a:pt x="23008" y="81152"/>
                </a:lnTo>
                <a:lnTo>
                  <a:pt x="20700" y="67056"/>
                </a:lnTo>
                <a:lnTo>
                  <a:pt x="109092" y="67056"/>
                </a:lnTo>
                <a:lnTo>
                  <a:pt x="109219" y="61721"/>
                </a:lnTo>
                <a:lnTo>
                  <a:pt x="108587" y="50129"/>
                </a:lnTo>
                <a:lnTo>
                  <a:pt x="105913" y="36934"/>
                </a:lnTo>
                <a:lnTo>
                  <a:pt x="101134" y="25610"/>
                </a:lnTo>
                <a:lnTo>
                  <a:pt x="94233" y="16128"/>
                </a:lnTo>
                <a:lnTo>
                  <a:pt x="91311" y="13214"/>
                </a:lnTo>
                <a:lnTo>
                  <a:pt x="80928" y="5859"/>
                </a:lnTo>
                <a:lnTo>
                  <a:pt x="68948" y="1461"/>
                </a:lnTo>
                <a:lnTo>
                  <a:pt x="55372" y="0"/>
                </a:lnTo>
                <a:lnTo>
                  <a:pt x="49622" y="234"/>
                </a:lnTo>
                <a:lnTo>
                  <a:pt x="36629" y="2804"/>
                </a:lnTo>
                <a:lnTo>
                  <a:pt x="38607" y="19557"/>
                </a:lnTo>
                <a:lnTo>
                  <a:pt x="46354" y="16509"/>
                </a:lnTo>
                <a:lnTo>
                  <a:pt x="57864" y="16573"/>
                </a:lnTo>
                <a:lnTo>
                  <a:pt x="70371" y="19828"/>
                </a:lnTo>
                <a:lnTo>
                  <a:pt x="80517" y="28066"/>
                </a:lnTo>
                <a:lnTo>
                  <a:pt x="84581" y="33019"/>
                </a:lnTo>
                <a:lnTo>
                  <a:pt x="87122" y="40512"/>
                </a:lnTo>
                <a:lnTo>
                  <a:pt x="88011" y="50545"/>
                </a:lnTo>
                <a:lnTo>
                  <a:pt x="21843" y="50545"/>
                </a:lnTo>
                <a:lnTo>
                  <a:pt x="21973" y="48861"/>
                </a:lnTo>
                <a:lnTo>
                  <a:pt x="15366" y="16509"/>
                </a:lnTo>
                <a:lnTo>
                  <a:pt x="9336" y="24374"/>
                </a:lnTo>
                <a:lnTo>
                  <a:pt x="4140" y="35378"/>
                </a:lnTo>
                <a:lnTo>
                  <a:pt x="1032" y="48213"/>
                </a:lnTo>
                <a:lnTo>
                  <a:pt x="0" y="62864"/>
                </a:lnTo>
                <a:lnTo>
                  <a:pt x="593" y="73792"/>
                </a:lnTo>
                <a:lnTo>
                  <a:pt x="3294" y="86990"/>
                </a:lnTo>
                <a:lnTo>
                  <a:pt x="8176" y="98333"/>
                </a:lnTo>
                <a:lnTo>
                  <a:pt x="15239" y="107822"/>
                </a:lnTo>
                <a:lnTo>
                  <a:pt x="19694" y="111971"/>
                </a:lnTo>
                <a:lnTo>
                  <a:pt x="30179" y="118556"/>
                </a:lnTo>
                <a:lnTo>
                  <a:pt x="42446" y="122507"/>
                </a:lnTo>
                <a:lnTo>
                  <a:pt x="56514" y="123825"/>
                </a:lnTo>
                <a:lnTo>
                  <a:pt x="67532" y="123035"/>
                </a:lnTo>
                <a:lnTo>
                  <a:pt x="79912" y="119723"/>
                </a:lnTo>
                <a:lnTo>
                  <a:pt x="90424" y="113791"/>
                </a:lnTo>
                <a:lnTo>
                  <a:pt x="96382" y="108421"/>
                </a:lnTo>
                <a:lnTo>
                  <a:pt x="103672" y="98157"/>
                </a:lnTo>
                <a:lnTo>
                  <a:pt x="108585" y="85597"/>
                </a:lnTo>
                <a:lnTo>
                  <a:pt x="87883" y="82931"/>
                </a:lnTo>
                <a:lnTo>
                  <a:pt x="84836" y="91439"/>
                </a:lnTo>
                <a:lnTo>
                  <a:pt x="80644" y="97662"/>
                </a:lnTo>
                <a:lnTo>
                  <a:pt x="75437" y="101472"/>
                </a:lnTo>
                <a:lnTo>
                  <a:pt x="70230" y="105409"/>
                </a:lnTo>
                <a:lnTo>
                  <a:pt x="64007" y="107314"/>
                </a:lnTo>
                <a:lnTo>
                  <a:pt x="54915" y="107279"/>
                </a:lnTo>
                <a:lnTo>
                  <a:pt x="42280" y="104413"/>
                </a:lnTo>
                <a:lnTo>
                  <a:pt x="31750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67271" y="4552697"/>
            <a:ext cx="63880" cy="90805"/>
          </a:xfrm>
          <a:custGeom>
            <a:avLst/>
            <a:gdLst/>
            <a:ahLst/>
            <a:cxnLst/>
            <a:rect l="l" t="t" r="r" b="b"/>
            <a:pathLst>
              <a:path w="63880" h="90804">
                <a:moveTo>
                  <a:pt x="31368" y="0"/>
                </a:moveTo>
                <a:lnTo>
                  <a:pt x="22478" y="0"/>
                </a:lnTo>
                <a:lnTo>
                  <a:pt x="14986" y="3682"/>
                </a:lnTo>
                <a:lnTo>
                  <a:pt x="9016" y="11048"/>
                </a:lnTo>
                <a:lnTo>
                  <a:pt x="3747" y="20440"/>
                </a:lnTo>
                <a:lnTo>
                  <a:pt x="745" y="33062"/>
                </a:lnTo>
                <a:lnTo>
                  <a:pt x="0" y="45465"/>
                </a:lnTo>
                <a:lnTo>
                  <a:pt x="1233" y="60362"/>
                </a:lnTo>
                <a:lnTo>
                  <a:pt x="4956" y="72249"/>
                </a:lnTo>
                <a:lnTo>
                  <a:pt x="9651" y="79501"/>
                </a:lnTo>
                <a:lnTo>
                  <a:pt x="16001" y="86994"/>
                </a:lnTo>
                <a:lnTo>
                  <a:pt x="23621" y="90804"/>
                </a:lnTo>
                <a:lnTo>
                  <a:pt x="32257" y="90804"/>
                </a:lnTo>
                <a:lnTo>
                  <a:pt x="41020" y="90804"/>
                </a:lnTo>
                <a:lnTo>
                  <a:pt x="48513" y="87248"/>
                </a:lnTo>
                <a:lnTo>
                  <a:pt x="54609" y="80009"/>
                </a:lnTo>
                <a:lnTo>
                  <a:pt x="60238" y="70462"/>
                </a:lnTo>
                <a:lnTo>
                  <a:pt x="63276" y="57731"/>
                </a:lnTo>
                <a:lnTo>
                  <a:pt x="63880" y="47116"/>
                </a:lnTo>
                <a:lnTo>
                  <a:pt x="62758" y="31959"/>
                </a:lnTo>
                <a:lnTo>
                  <a:pt x="59410" y="19810"/>
                </a:lnTo>
                <a:lnTo>
                  <a:pt x="54482" y="11429"/>
                </a:lnTo>
                <a:lnTo>
                  <a:pt x="44194" y="2943"/>
                </a:lnTo>
                <a:lnTo>
                  <a:pt x="31778" y="2"/>
                </a:lnTo>
                <a:lnTo>
                  <a:pt x="3136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90233" y="4552697"/>
            <a:ext cx="69850" cy="90805"/>
          </a:xfrm>
          <a:custGeom>
            <a:avLst/>
            <a:gdLst/>
            <a:ahLst/>
            <a:cxnLst/>
            <a:rect l="l" t="t" r="r" b="b"/>
            <a:pathLst>
              <a:path w="69850" h="90804">
                <a:moveTo>
                  <a:pt x="34925" y="0"/>
                </a:moveTo>
                <a:lnTo>
                  <a:pt x="22080" y="2453"/>
                </a:lnTo>
                <a:lnTo>
                  <a:pt x="11462" y="9764"/>
                </a:lnTo>
                <a:lnTo>
                  <a:pt x="4117" y="20849"/>
                </a:lnTo>
                <a:lnTo>
                  <a:pt x="802" y="33352"/>
                </a:lnTo>
                <a:lnTo>
                  <a:pt x="0" y="45338"/>
                </a:lnTo>
                <a:lnTo>
                  <a:pt x="1266" y="60155"/>
                </a:lnTo>
                <a:lnTo>
                  <a:pt x="5087" y="72035"/>
                </a:lnTo>
                <a:lnTo>
                  <a:pt x="10032" y="79501"/>
                </a:lnTo>
                <a:lnTo>
                  <a:pt x="20318" y="87547"/>
                </a:lnTo>
                <a:lnTo>
                  <a:pt x="32817" y="90747"/>
                </a:lnTo>
                <a:lnTo>
                  <a:pt x="34925" y="90804"/>
                </a:lnTo>
                <a:lnTo>
                  <a:pt x="47746" y="88347"/>
                </a:lnTo>
                <a:lnTo>
                  <a:pt x="58350" y="80976"/>
                </a:lnTo>
                <a:lnTo>
                  <a:pt x="65654" y="69925"/>
                </a:lnTo>
                <a:lnTo>
                  <a:pt x="68977" y="57462"/>
                </a:lnTo>
                <a:lnTo>
                  <a:pt x="69850" y="44703"/>
                </a:lnTo>
                <a:lnTo>
                  <a:pt x="68488" y="30078"/>
                </a:lnTo>
                <a:lnTo>
                  <a:pt x="64454" y="18275"/>
                </a:lnTo>
                <a:lnTo>
                  <a:pt x="59816" y="11429"/>
                </a:lnTo>
                <a:lnTo>
                  <a:pt x="49509" y="3287"/>
                </a:lnTo>
                <a:lnTo>
                  <a:pt x="37060" y="60"/>
                </a:lnTo>
                <a:lnTo>
                  <a:pt x="349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995542" y="4552696"/>
            <a:ext cx="66167" cy="34036"/>
          </a:xfrm>
          <a:custGeom>
            <a:avLst/>
            <a:gdLst/>
            <a:ahLst/>
            <a:cxnLst/>
            <a:rect l="l" t="t" r="r" b="b"/>
            <a:pathLst>
              <a:path w="66167" h="34036">
                <a:moveTo>
                  <a:pt x="33782" y="0"/>
                </a:moveTo>
                <a:lnTo>
                  <a:pt x="24511" y="0"/>
                </a:lnTo>
                <a:lnTo>
                  <a:pt x="16763" y="3047"/>
                </a:lnTo>
                <a:lnTo>
                  <a:pt x="10413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5"/>
                </a:lnTo>
                <a:lnTo>
                  <a:pt x="66167" y="34035"/>
                </a:lnTo>
                <a:lnTo>
                  <a:pt x="65278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106666" y="4536187"/>
            <a:ext cx="64388" cy="121157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43687" y="0"/>
                </a:moveTo>
                <a:lnTo>
                  <a:pt x="50546" y="0"/>
                </a:lnTo>
                <a:lnTo>
                  <a:pt x="57404" y="2031"/>
                </a:lnTo>
                <a:lnTo>
                  <a:pt x="64388" y="6350"/>
                </a:lnTo>
                <a:lnTo>
                  <a:pt x="57531" y="25018"/>
                </a:lnTo>
                <a:lnTo>
                  <a:pt x="52578" y="22097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4" y="20700"/>
                </a:lnTo>
                <a:lnTo>
                  <a:pt x="34417" y="21970"/>
                </a:lnTo>
                <a:lnTo>
                  <a:pt x="30861" y="24637"/>
                </a:lnTo>
                <a:lnTo>
                  <a:pt x="27432" y="27305"/>
                </a:lnTo>
                <a:lnTo>
                  <a:pt x="24892" y="30987"/>
                </a:lnTo>
                <a:lnTo>
                  <a:pt x="23368" y="35687"/>
                </a:lnTo>
                <a:lnTo>
                  <a:pt x="21209" y="42799"/>
                </a:lnTo>
                <a:lnTo>
                  <a:pt x="20066" y="50672"/>
                </a:lnTo>
                <a:lnTo>
                  <a:pt x="20066" y="59055"/>
                </a:lnTo>
                <a:lnTo>
                  <a:pt x="20066" y="121157"/>
                </a:lnTo>
                <a:lnTo>
                  <a:pt x="0" y="121157"/>
                </a:lnTo>
                <a:lnTo>
                  <a:pt x="0" y="2666"/>
                </a:lnTo>
                <a:lnTo>
                  <a:pt x="18034" y="2666"/>
                </a:lnTo>
                <a:lnTo>
                  <a:pt x="18034" y="20574"/>
                </a:lnTo>
                <a:lnTo>
                  <a:pt x="22733" y="12191"/>
                </a:lnTo>
                <a:lnTo>
                  <a:pt x="26924" y="6603"/>
                </a:lnTo>
                <a:lnTo>
                  <a:pt x="30861" y="3937"/>
                </a:lnTo>
                <a:lnTo>
                  <a:pt x="34798" y="1269"/>
                </a:lnTo>
                <a:lnTo>
                  <a:pt x="39116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973698" y="4536187"/>
            <a:ext cx="109219" cy="123825"/>
          </a:xfrm>
          <a:custGeom>
            <a:avLst/>
            <a:gdLst/>
            <a:ahLst/>
            <a:cxnLst/>
            <a:rect l="l" t="t" r="r" b="b"/>
            <a:pathLst>
              <a:path w="109219" h="123825">
                <a:moveTo>
                  <a:pt x="55372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3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19" y="61721"/>
                </a:lnTo>
                <a:lnTo>
                  <a:pt x="109219" y="62864"/>
                </a:lnTo>
                <a:lnTo>
                  <a:pt x="109219" y="64643"/>
                </a:lnTo>
                <a:lnTo>
                  <a:pt x="109092" y="67056"/>
                </a:lnTo>
                <a:lnTo>
                  <a:pt x="20700" y="67056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1" y="107314"/>
                </a:lnTo>
                <a:lnTo>
                  <a:pt x="64007" y="107314"/>
                </a:lnTo>
                <a:lnTo>
                  <a:pt x="70230" y="105409"/>
                </a:lnTo>
                <a:lnTo>
                  <a:pt x="75437" y="101472"/>
                </a:lnTo>
                <a:lnTo>
                  <a:pt x="80644" y="97662"/>
                </a:lnTo>
                <a:lnTo>
                  <a:pt x="84836" y="91439"/>
                </a:lnTo>
                <a:lnTo>
                  <a:pt x="87883" y="82931"/>
                </a:lnTo>
                <a:lnTo>
                  <a:pt x="108585" y="85597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4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39" y="107822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6" y="16509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669659" y="45361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55499" y="0"/>
                </a:moveTo>
                <a:lnTo>
                  <a:pt x="69191" y="1390"/>
                </a:lnTo>
                <a:lnTo>
                  <a:pt x="81295" y="5561"/>
                </a:lnTo>
                <a:lnTo>
                  <a:pt x="91809" y="12512"/>
                </a:lnTo>
                <a:lnTo>
                  <a:pt x="95503" y="16001"/>
                </a:lnTo>
                <a:lnTo>
                  <a:pt x="102804" y="25577"/>
                </a:lnTo>
                <a:lnTo>
                  <a:pt x="107781" y="36945"/>
                </a:lnTo>
                <a:lnTo>
                  <a:pt x="110466" y="50107"/>
                </a:lnTo>
                <a:lnTo>
                  <a:pt x="110998" y="60197"/>
                </a:lnTo>
                <a:lnTo>
                  <a:pt x="110177" y="74868"/>
                </a:lnTo>
                <a:lnTo>
                  <a:pt x="107715" y="87227"/>
                </a:lnTo>
                <a:lnTo>
                  <a:pt x="104139" y="96265"/>
                </a:lnTo>
                <a:lnTo>
                  <a:pt x="96796" y="106739"/>
                </a:lnTo>
                <a:lnTo>
                  <a:pt x="86959" y="114954"/>
                </a:lnTo>
                <a:lnTo>
                  <a:pt x="72491" y="121465"/>
                </a:lnTo>
                <a:lnTo>
                  <a:pt x="59879" y="123679"/>
                </a:lnTo>
                <a:lnTo>
                  <a:pt x="55499" y="123825"/>
                </a:lnTo>
                <a:lnTo>
                  <a:pt x="41736" y="122442"/>
                </a:lnTo>
                <a:lnTo>
                  <a:pt x="29592" y="118294"/>
                </a:lnTo>
                <a:lnTo>
                  <a:pt x="19106" y="111380"/>
                </a:lnTo>
                <a:lnTo>
                  <a:pt x="15366" y="107822"/>
                </a:lnTo>
                <a:lnTo>
                  <a:pt x="8351" y="98546"/>
                </a:lnTo>
                <a:lnTo>
                  <a:pt x="3466" y="87295"/>
                </a:lnTo>
                <a:lnTo>
                  <a:pt x="699" y="74085"/>
                </a:lnTo>
                <a:lnTo>
                  <a:pt x="0" y="61849"/>
                </a:lnTo>
                <a:lnTo>
                  <a:pt x="1087" y="46796"/>
                </a:lnTo>
                <a:lnTo>
                  <a:pt x="4349" y="33782"/>
                </a:lnTo>
                <a:lnTo>
                  <a:pt x="9785" y="22807"/>
                </a:lnTo>
                <a:lnTo>
                  <a:pt x="17397" y="13871"/>
                </a:lnTo>
                <a:lnTo>
                  <a:pt x="28808" y="5994"/>
                </a:lnTo>
                <a:lnTo>
                  <a:pt x="40726" y="1647"/>
                </a:lnTo>
                <a:lnTo>
                  <a:pt x="54014" y="15"/>
                </a:lnTo>
                <a:lnTo>
                  <a:pt x="5549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324598" y="4509643"/>
            <a:ext cx="65404" cy="133984"/>
          </a:xfrm>
          <a:custGeom>
            <a:avLst/>
            <a:gdLst/>
            <a:ahLst/>
            <a:cxnLst/>
            <a:rect l="l" t="t" r="r" b="b"/>
            <a:pathLst>
              <a:path w="65404" h="133984">
                <a:moveTo>
                  <a:pt x="32512" y="0"/>
                </a:moveTo>
                <a:lnTo>
                  <a:pt x="23240" y="0"/>
                </a:lnTo>
                <a:lnTo>
                  <a:pt x="15875" y="3936"/>
                </a:lnTo>
                <a:lnTo>
                  <a:pt x="10413" y="11683"/>
                </a:lnTo>
                <a:lnTo>
                  <a:pt x="6282" y="19747"/>
                </a:lnTo>
                <a:lnTo>
                  <a:pt x="3175" y="30375"/>
                </a:lnTo>
                <a:lnTo>
                  <a:pt x="1109" y="43575"/>
                </a:lnTo>
                <a:lnTo>
                  <a:pt x="103" y="59356"/>
                </a:lnTo>
                <a:lnTo>
                  <a:pt x="0" y="67055"/>
                </a:lnTo>
                <a:lnTo>
                  <a:pt x="518" y="84358"/>
                </a:lnTo>
                <a:lnTo>
                  <a:pt x="2073" y="98748"/>
                </a:lnTo>
                <a:lnTo>
                  <a:pt x="4666" y="110214"/>
                </a:lnTo>
                <a:lnTo>
                  <a:pt x="8295" y="118749"/>
                </a:lnTo>
                <a:lnTo>
                  <a:pt x="19400" y="130295"/>
                </a:lnTo>
                <a:lnTo>
                  <a:pt x="31330" y="133948"/>
                </a:lnTo>
                <a:lnTo>
                  <a:pt x="32765" y="133984"/>
                </a:lnTo>
                <a:lnTo>
                  <a:pt x="44845" y="130990"/>
                </a:lnTo>
                <a:lnTo>
                  <a:pt x="54978" y="121951"/>
                </a:lnTo>
                <a:lnTo>
                  <a:pt x="59924" y="112806"/>
                </a:lnTo>
                <a:lnTo>
                  <a:pt x="62777" y="102148"/>
                </a:lnTo>
                <a:lnTo>
                  <a:pt x="64585" y="88568"/>
                </a:lnTo>
                <a:lnTo>
                  <a:pt x="65367" y="72086"/>
                </a:lnTo>
                <a:lnTo>
                  <a:pt x="65404" y="67055"/>
                </a:lnTo>
                <a:lnTo>
                  <a:pt x="64905" y="49661"/>
                </a:lnTo>
                <a:lnTo>
                  <a:pt x="63395" y="35254"/>
                </a:lnTo>
                <a:lnTo>
                  <a:pt x="60855" y="23806"/>
                </a:lnTo>
                <a:lnTo>
                  <a:pt x="57265" y="15287"/>
                </a:lnTo>
                <a:lnTo>
                  <a:pt x="46149" y="3744"/>
                </a:lnTo>
                <a:lnTo>
                  <a:pt x="34181" y="47"/>
                </a:lnTo>
                <a:lnTo>
                  <a:pt x="3251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846697" y="4493769"/>
            <a:ext cx="102742" cy="166243"/>
          </a:xfrm>
          <a:custGeom>
            <a:avLst/>
            <a:gdLst/>
            <a:ahLst/>
            <a:cxnLst/>
            <a:rect l="l" t="t" r="r" b="b"/>
            <a:pathLst>
              <a:path w="102742" h="166243">
                <a:moveTo>
                  <a:pt x="82803" y="0"/>
                </a:moveTo>
                <a:lnTo>
                  <a:pt x="102742" y="0"/>
                </a:lnTo>
                <a:lnTo>
                  <a:pt x="102742" y="163575"/>
                </a:lnTo>
                <a:lnTo>
                  <a:pt x="84074" y="163575"/>
                </a:lnTo>
                <a:lnTo>
                  <a:pt x="84074" y="148589"/>
                </a:lnTo>
                <a:lnTo>
                  <a:pt x="75252" y="158529"/>
                </a:lnTo>
                <a:lnTo>
                  <a:pt x="63990" y="164402"/>
                </a:lnTo>
                <a:lnTo>
                  <a:pt x="50926" y="166242"/>
                </a:lnTo>
                <a:lnTo>
                  <a:pt x="38187" y="164564"/>
                </a:lnTo>
                <a:lnTo>
                  <a:pt x="26436" y="159476"/>
                </a:lnTo>
                <a:lnTo>
                  <a:pt x="15392" y="150294"/>
                </a:lnTo>
                <a:lnTo>
                  <a:pt x="7984" y="139667"/>
                </a:lnTo>
                <a:lnTo>
                  <a:pt x="2441" y="125186"/>
                </a:lnTo>
                <a:lnTo>
                  <a:pt x="336" y="112498"/>
                </a:lnTo>
                <a:lnTo>
                  <a:pt x="0" y="104393"/>
                </a:lnTo>
                <a:lnTo>
                  <a:pt x="871" y="91090"/>
                </a:lnTo>
                <a:lnTo>
                  <a:pt x="3516" y="78798"/>
                </a:lnTo>
                <a:lnTo>
                  <a:pt x="5841" y="72262"/>
                </a:lnTo>
                <a:lnTo>
                  <a:pt x="12314" y="60696"/>
                </a:lnTo>
                <a:lnTo>
                  <a:pt x="21147" y="51793"/>
                </a:lnTo>
                <a:lnTo>
                  <a:pt x="35115" y="44624"/>
                </a:lnTo>
                <a:lnTo>
                  <a:pt x="47822" y="42462"/>
                </a:lnTo>
                <a:lnTo>
                  <a:pt x="50037" y="42417"/>
                </a:lnTo>
                <a:lnTo>
                  <a:pt x="57150" y="42417"/>
                </a:lnTo>
                <a:lnTo>
                  <a:pt x="63500" y="43814"/>
                </a:lnTo>
                <a:lnTo>
                  <a:pt x="69087" y="46862"/>
                </a:lnTo>
                <a:lnTo>
                  <a:pt x="74675" y="49910"/>
                </a:lnTo>
                <a:lnTo>
                  <a:pt x="79248" y="53847"/>
                </a:lnTo>
                <a:lnTo>
                  <a:pt x="82803" y="58673"/>
                </a:lnTo>
                <a:lnTo>
                  <a:pt x="828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98564" y="4575556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1739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304025" y="4493007"/>
            <a:ext cx="106679" cy="167131"/>
          </a:xfrm>
          <a:custGeom>
            <a:avLst/>
            <a:gdLst/>
            <a:ahLst/>
            <a:cxnLst/>
            <a:rect l="l" t="t" r="r" b="b"/>
            <a:pathLst>
              <a:path w="106679" h="167131">
                <a:moveTo>
                  <a:pt x="53339" y="0"/>
                </a:moveTo>
                <a:lnTo>
                  <a:pt x="62102" y="0"/>
                </a:lnTo>
                <a:lnTo>
                  <a:pt x="69850" y="1778"/>
                </a:lnTo>
                <a:lnTo>
                  <a:pt x="76453" y="5334"/>
                </a:lnTo>
                <a:lnTo>
                  <a:pt x="83058" y="8890"/>
                </a:lnTo>
                <a:lnTo>
                  <a:pt x="88518" y="13970"/>
                </a:lnTo>
                <a:lnTo>
                  <a:pt x="92837" y="20574"/>
                </a:lnTo>
                <a:lnTo>
                  <a:pt x="98434" y="31250"/>
                </a:lnTo>
                <a:lnTo>
                  <a:pt x="102714" y="43865"/>
                </a:lnTo>
                <a:lnTo>
                  <a:pt x="104990" y="55376"/>
                </a:lnTo>
                <a:lnTo>
                  <a:pt x="106226" y="67959"/>
                </a:lnTo>
                <a:lnTo>
                  <a:pt x="106678" y="82682"/>
                </a:lnTo>
                <a:lnTo>
                  <a:pt x="106679" y="83693"/>
                </a:lnTo>
                <a:lnTo>
                  <a:pt x="106234" y="98472"/>
                </a:lnTo>
                <a:lnTo>
                  <a:pt x="104909" y="111628"/>
                </a:lnTo>
                <a:lnTo>
                  <a:pt x="102719" y="123162"/>
                </a:lnTo>
                <a:lnTo>
                  <a:pt x="100711" y="130175"/>
                </a:lnTo>
                <a:lnTo>
                  <a:pt x="95218" y="142696"/>
                </a:lnTo>
                <a:lnTo>
                  <a:pt x="87936" y="152846"/>
                </a:lnTo>
                <a:lnTo>
                  <a:pt x="83058" y="157480"/>
                </a:lnTo>
                <a:lnTo>
                  <a:pt x="72449" y="163749"/>
                </a:lnTo>
                <a:lnTo>
                  <a:pt x="59827" y="166797"/>
                </a:lnTo>
                <a:lnTo>
                  <a:pt x="53339" y="167132"/>
                </a:lnTo>
                <a:lnTo>
                  <a:pt x="39634" y="165484"/>
                </a:lnTo>
                <a:lnTo>
                  <a:pt x="27860" y="160555"/>
                </a:lnTo>
                <a:lnTo>
                  <a:pt x="18040" y="152369"/>
                </a:lnTo>
                <a:lnTo>
                  <a:pt x="10676" y="141657"/>
                </a:lnTo>
                <a:lnTo>
                  <a:pt x="6350" y="131432"/>
                </a:lnTo>
                <a:lnTo>
                  <a:pt x="3145" y="119436"/>
                </a:lnTo>
                <a:lnTo>
                  <a:pt x="1057" y="105662"/>
                </a:lnTo>
                <a:lnTo>
                  <a:pt x="80" y="90106"/>
                </a:lnTo>
                <a:lnTo>
                  <a:pt x="0" y="83693"/>
                </a:lnTo>
                <a:lnTo>
                  <a:pt x="420" y="68833"/>
                </a:lnTo>
                <a:lnTo>
                  <a:pt x="1700" y="55660"/>
                </a:lnTo>
                <a:lnTo>
                  <a:pt x="3871" y="44143"/>
                </a:lnTo>
                <a:lnTo>
                  <a:pt x="5968" y="36957"/>
                </a:lnTo>
                <a:lnTo>
                  <a:pt x="11497" y="24345"/>
                </a:lnTo>
                <a:lnTo>
                  <a:pt x="18794" y="14220"/>
                </a:lnTo>
                <a:lnTo>
                  <a:pt x="23622" y="9652"/>
                </a:lnTo>
                <a:lnTo>
                  <a:pt x="34230" y="3382"/>
                </a:lnTo>
                <a:lnTo>
                  <a:pt x="46852" y="334"/>
                </a:lnTo>
                <a:lnTo>
                  <a:pt x="5333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92900" y="4493007"/>
            <a:ext cx="60325" cy="164337"/>
          </a:xfrm>
          <a:custGeom>
            <a:avLst/>
            <a:gdLst/>
            <a:ahLst/>
            <a:cxnLst/>
            <a:rect l="l" t="t" r="r" b="b"/>
            <a:pathLst>
              <a:path w="60325" h="164337">
                <a:moveTo>
                  <a:pt x="47371" y="0"/>
                </a:moveTo>
                <a:lnTo>
                  <a:pt x="60325" y="0"/>
                </a:lnTo>
                <a:lnTo>
                  <a:pt x="60325" y="164338"/>
                </a:lnTo>
                <a:lnTo>
                  <a:pt x="40131" y="164338"/>
                </a:lnTo>
                <a:lnTo>
                  <a:pt x="40131" y="36322"/>
                </a:lnTo>
                <a:lnTo>
                  <a:pt x="35305" y="40894"/>
                </a:lnTo>
                <a:lnTo>
                  <a:pt x="28955" y="45593"/>
                </a:lnTo>
                <a:lnTo>
                  <a:pt x="21209" y="50165"/>
                </a:lnTo>
                <a:lnTo>
                  <a:pt x="13335" y="54737"/>
                </a:lnTo>
                <a:lnTo>
                  <a:pt x="6223" y="58166"/>
                </a:lnTo>
                <a:lnTo>
                  <a:pt x="0" y="60579"/>
                </a:lnTo>
                <a:lnTo>
                  <a:pt x="0" y="41148"/>
                </a:lnTo>
                <a:lnTo>
                  <a:pt x="11602" y="34963"/>
                </a:lnTo>
                <a:lnTo>
                  <a:pt x="22139" y="27947"/>
                </a:lnTo>
                <a:lnTo>
                  <a:pt x="29463" y="21971"/>
                </a:lnTo>
                <a:lnTo>
                  <a:pt x="39277" y="11934"/>
                </a:lnTo>
                <a:lnTo>
                  <a:pt x="46184" y="2220"/>
                </a:lnTo>
                <a:lnTo>
                  <a:pt x="4737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00190" y="4490975"/>
            <a:ext cx="69342" cy="166369"/>
          </a:xfrm>
          <a:custGeom>
            <a:avLst/>
            <a:gdLst/>
            <a:ahLst/>
            <a:cxnLst/>
            <a:rect l="l" t="t" r="r" b="b"/>
            <a:pathLst>
              <a:path w="69342" h="166370">
                <a:moveTo>
                  <a:pt x="50546" y="0"/>
                </a:moveTo>
                <a:lnTo>
                  <a:pt x="56134" y="0"/>
                </a:lnTo>
                <a:lnTo>
                  <a:pt x="62484" y="634"/>
                </a:lnTo>
                <a:lnTo>
                  <a:pt x="69342" y="1905"/>
                </a:lnTo>
                <a:lnTo>
                  <a:pt x="66294" y="19431"/>
                </a:lnTo>
                <a:lnTo>
                  <a:pt x="62102" y="18668"/>
                </a:lnTo>
                <a:lnTo>
                  <a:pt x="58165" y="18414"/>
                </a:lnTo>
                <a:lnTo>
                  <a:pt x="54483" y="18414"/>
                </a:lnTo>
                <a:lnTo>
                  <a:pt x="48387" y="18414"/>
                </a:lnTo>
                <a:lnTo>
                  <a:pt x="44069" y="19684"/>
                </a:lnTo>
                <a:lnTo>
                  <a:pt x="41529" y="22225"/>
                </a:lnTo>
                <a:lnTo>
                  <a:pt x="38988" y="24892"/>
                </a:lnTo>
                <a:lnTo>
                  <a:pt x="37719" y="29718"/>
                </a:lnTo>
                <a:lnTo>
                  <a:pt x="37719" y="36830"/>
                </a:lnTo>
                <a:lnTo>
                  <a:pt x="37719" y="47878"/>
                </a:lnTo>
                <a:lnTo>
                  <a:pt x="60833" y="47878"/>
                </a:lnTo>
                <a:lnTo>
                  <a:pt x="60833" y="63500"/>
                </a:lnTo>
                <a:lnTo>
                  <a:pt x="37719" y="63500"/>
                </a:lnTo>
                <a:lnTo>
                  <a:pt x="37719" y="166369"/>
                </a:lnTo>
                <a:lnTo>
                  <a:pt x="17652" y="166369"/>
                </a:lnTo>
                <a:lnTo>
                  <a:pt x="17652" y="63500"/>
                </a:lnTo>
                <a:lnTo>
                  <a:pt x="0" y="63500"/>
                </a:lnTo>
                <a:lnTo>
                  <a:pt x="0" y="47878"/>
                </a:lnTo>
                <a:lnTo>
                  <a:pt x="17652" y="47878"/>
                </a:lnTo>
                <a:lnTo>
                  <a:pt x="17652" y="35178"/>
                </a:lnTo>
                <a:lnTo>
                  <a:pt x="17652" y="27305"/>
                </a:lnTo>
                <a:lnTo>
                  <a:pt x="18414" y="21336"/>
                </a:lnTo>
                <a:lnTo>
                  <a:pt x="19812" y="17525"/>
                </a:lnTo>
                <a:lnTo>
                  <a:pt x="21717" y="12318"/>
                </a:lnTo>
                <a:lnTo>
                  <a:pt x="25146" y="8000"/>
                </a:lnTo>
                <a:lnTo>
                  <a:pt x="30099" y="4825"/>
                </a:lnTo>
                <a:lnTo>
                  <a:pt x="34925" y="1524"/>
                </a:lnTo>
                <a:lnTo>
                  <a:pt x="41783" y="0"/>
                </a:lnTo>
                <a:lnTo>
                  <a:pt x="5054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820162" y="2362962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820162" y="2362962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29306" y="25125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0" y="104394"/>
                </a:moveTo>
                <a:lnTo>
                  <a:pt x="336" y="112498"/>
                </a:lnTo>
                <a:lnTo>
                  <a:pt x="2441" y="125186"/>
                </a:lnTo>
                <a:lnTo>
                  <a:pt x="6476" y="136652"/>
                </a:lnTo>
                <a:lnTo>
                  <a:pt x="7984" y="139667"/>
                </a:lnTo>
                <a:lnTo>
                  <a:pt x="15392" y="150294"/>
                </a:lnTo>
                <a:lnTo>
                  <a:pt x="24892" y="158496"/>
                </a:lnTo>
                <a:lnTo>
                  <a:pt x="38187" y="164564"/>
                </a:lnTo>
                <a:lnTo>
                  <a:pt x="50926" y="166243"/>
                </a:lnTo>
                <a:lnTo>
                  <a:pt x="63990" y="164402"/>
                </a:lnTo>
                <a:lnTo>
                  <a:pt x="75252" y="158529"/>
                </a:lnTo>
                <a:lnTo>
                  <a:pt x="84074" y="148590"/>
                </a:lnTo>
                <a:lnTo>
                  <a:pt x="84074" y="163576"/>
                </a:lnTo>
                <a:lnTo>
                  <a:pt x="102743" y="163576"/>
                </a:lnTo>
                <a:lnTo>
                  <a:pt x="102743" y="0"/>
                </a:lnTo>
                <a:lnTo>
                  <a:pt x="82803" y="0"/>
                </a:lnTo>
                <a:lnTo>
                  <a:pt x="82803" y="58674"/>
                </a:lnTo>
                <a:lnTo>
                  <a:pt x="79247" y="53848"/>
                </a:lnTo>
                <a:lnTo>
                  <a:pt x="74675" y="49911"/>
                </a:lnTo>
                <a:lnTo>
                  <a:pt x="69087" y="46862"/>
                </a:lnTo>
                <a:lnTo>
                  <a:pt x="63626" y="43815"/>
                </a:lnTo>
                <a:lnTo>
                  <a:pt x="64768" y="61871"/>
                </a:lnTo>
                <a:lnTo>
                  <a:pt x="75056" y="70358"/>
                </a:lnTo>
                <a:lnTo>
                  <a:pt x="79984" y="78738"/>
                </a:lnTo>
                <a:lnTo>
                  <a:pt x="83332" y="90887"/>
                </a:lnTo>
                <a:lnTo>
                  <a:pt x="84455" y="106045"/>
                </a:lnTo>
                <a:lnTo>
                  <a:pt x="83850" y="116659"/>
                </a:lnTo>
                <a:lnTo>
                  <a:pt x="80812" y="129390"/>
                </a:lnTo>
                <a:lnTo>
                  <a:pt x="75183" y="138937"/>
                </a:lnTo>
                <a:lnTo>
                  <a:pt x="69087" y="146177"/>
                </a:lnTo>
                <a:lnTo>
                  <a:pt x="61594" y="149733"/>
                </a:lnTo>
                <a:lnTo>
                  <a:pt x="44195" y="149733"/>
                </a:lnTo>
                <a:lnTo>
                  <a:pt x="36575" y="145923"/>
                </a:lnTo>
                <a:lnTo>
                  <a:pt x="30225" y="138430"/>
                </a:lnTo>
                <a:lnTo>
                  <a:pt x="25530" y="131177"/>
                </a:lnTo>
                <a:lnTo>
                  <a:pt x="21807" y="119290"/>
                </a:lnTo>
                <a:lnTo>
                  <a:pt x="20574" y="104394"/>
                </a:lnTo>
                <a:lnTo>
                  <a:pt x="21319" y="91990"/>
                </a:lnTo>
                <a:lnTo>
                  <a:pt x="24321" y="79368"/>
                </a:lnTo>
                <a:lnTo>
                  <a:pt x="29590" y="69977"/>
                </a:lnTo>
                <a:lnTo>
                  <a:pt x="35559" y="62611"/>
                </a:lnTo>
                <a:lnTo>
                  <a:pt x="35115" y="44624"/>
                </a:lnTo>
                <a:lnTo>
                  <a:pt x="23621" y="50037"/>
                </a:lnTo>
                <a:lnTo>
                  <a:pt x="21147" y="51793"/>
                </a:lnTo>
                <a:lnTo>
                  <a:pt x="12314" y="60696"/>
                </a:lnTo>
                <a:lnTo>
                  <a:pt x="5842" y="72262"/>
                </a:lnTo>
                <a:lnTo>
                  <a:pt x="3516" y="78798"/>
                </a:lnTo>
                <a:lnTo>
                  <a:pt x="871" y="91090"/>
                </a:lnTo>
                <a:lnTo>
                  <a:pt x="0" y="104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85744" y="2594355"/>
            <a:ext cx="20066" cy="0"/>
          </a:xfrm>
          <a:custGeom>
            <a:avLst/>
            <a:gdLst/>
            <a:ahLst/>
            <a:cxnLst/>
            <a:rect l="l" t="t" r="r" b="b"/>
            <a:pathLst>
              <a:path w="20066">
                <a:moveTo>
                  <a:pt x="0" y="0"/>
                </a:moveTo>
                <a:lnTo>
                  <a:pt x="20066" y="0"/>
                </a:lnTo>
              </a:path>
            </a:pathLst>
          </a:custGeom>
          <a:ln w="1648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660267" y="2511806"/>
            <a:ext cx="107060" cy="167259"/>
          </a:xfrm>
          <a:custGeom>
            <a:avLst/>
            <a:gdLst/>
            <a:ahLst/>
            <a:cxnLst/>
            <a:rect l="l" t="t" r="r" b="b"/>
            <a:pathLst>
              <a:path w="107060" h="167259">
                <a:moveTo>
                  <a:pt x="20065" y="118491"/>
                </a:moveTo>
                <a:lnTo>
                  <a:pt x="0" y="121158"/>
                </a:lnTo>
                <a:lnTo>
                  <a:pt x="2417" y="133178"/>
                </a:lnTo>
                <a:lnTo>
                  <a:pt x="7849" y="144674"/>
                </a:lnTo>
                <a:lnTo>
                  <a:pt x="16128" y="154432"/>
                </a:lnTo>
                <a:lnTo>
                  <a:pt x="26424" y="161521"/>
                </a:lnTo>
                <a:lnTo>
                  <a:pt x="38376" y="165819"/>
                </a:lnTo>
                <a:lnTo>
                  <a:pt x="51943" y="167259"/>
                </a:lnTo>
                <a:lnTo>
                  <a:pt x="56524" y="167118"/>
                </a:lnTo>
                <a:lnTo>
                  <a:pt x="69681" y="164904"/>
                </a:lnTo>
                <a:lnTo>
                  <a:pt x="81306" y="159997"/>
                </a:lnTo>
                <a:lnTo>
                  <a:pt x="91439" y="152400"/>
                </a:lnTo>
                <a:lnTo>
                  <a:pt x="100652" y="140780"/>
                </a:lnTo>
                <a:lnTo>
                  <a:pt x="105458" y="129044"/>
                </a:lnTo>
                <a:lnTo>
                  <a:pt x="107060" y="115951"/>
                </a:lnTo>
                <a:lnTo>
                  <a:pt x="107015" y="113588"/>
                </a:lnTo>
                <a:lnTo>
                  <a:pt x="104746" y="100485"/>
                </a:lnTo>
                <a:lnTo>
                  <a:pt x="99059" y="89662"/>
                </a:lnTo>
                <a:lnTo>
                  <a:pt x="88984" y="80590"/>
                </a:lnTo>
                <a:lnTo>
                  <a:pt x="76581" y="75692"/>
                </a:lnTo>
                <a:lnTo>
                  <a:pt x="83946" y="72263"/>
                </a:lnTo>
                <a:lnTo>
                  <a:pt x="89534" y="67691"/>
                </a:lnTo>
                <a:lnTo>
                  <a:pt x="93344" y="61849"/>
                </a:lnTo>
                <a:lnTo>
                  <a:pt x="97155" y="56007"/>
                </a:lnTo>
                <a:lnTo>
                  <a:pt x="99059" y="49657"/>
                </a:lnTo>
                <a:lnTo>
                  <a:pt x="99059" y="35179"/>
                </a:lnTo>
                <a:lnTo>
                  <a:pt x="97027" y="28067"/>
                </a:lnTo>
                <a:lnTo>
                  <a:pt x="93090" y="21463"/>
                </a:lnTo>
                <a:lnTo>
                  <a:pt x="89153" y="14859"/>
                </a:lnTo>
                <a:lnTo>
                  <a:pt x="83312" y="9652"/>
                </a:lnTo>
                <a:lnTo>
                  <a:pt x="75818" y="5842"/>
                </a:lnTo>
                <a:lnTo>
                  <a:pt x="68325" y="1905"/>
                </a:lnTo>
                <a:lnTo>
                  <a:pt x="60070" y="0"/>
                </a:lnTo>
                <a:lnTo>
                  <a:pt x="51181" y="0"/>
                </a:lnTo>
                <a:lnTo>
                  <a:pt x="41470" y="755"/>
                </a:lnTo>
                <a:lnTo>
                  <a:pt x="29218" y="4425"/>
                </a:lnTo>
                <a:lnTo>
                  <a:pt x="18668" y="11176"/>
                </a:lnTo>
                <a:lnTo>
                  <a:pt x="12056" y="18178"/>
                </a:lnTo>
                <a:lnTo>
                  <a:pt x="5807" y="29125"/>
                </a:lnTo>
                <a:lnTo>
                  <a:pt x="1905" y="42418"/>
                </a:lnTo>
                <a:lnTo>
                  <a:pt x="22097" y="45974"/>
                </a:lnTo>
                <a:lnTo>
                  <a:pt x="23494" y="36195"/>
                </a:lnTo>
                <a:lnTo>
                  <a:pt x="26924" y="28829"/>
                </a:lnTo>
                <a:lnTo>
                  <a:pt x="32131" y="23876"/>
                </a:lnTo>
                <a:lnTo>
                  <a:pt x="37337" y="19050"/>
                </a:lnTo>
                <a:lnTo>
                  <a:pt x="43814" y="16510"/>
                </a:lnTo>
                <a:lnTo>
                  <a:pt x="59562" y="16510"/>
                </a:lnTo>
                <a:lnTo>
                  <a:pt x="65912" y="18923"/>
                </a:lnTo>
                <a:lnTo>
                  <a:pt x="70993" y="23749"/>
                </a:lnTo>
                <a:lnTo>
                  <a:pt x="75945" y="28702"/>
                </a:lnTo>
                <a:lnTo>
                  <a:pt x="78358" y="34798"/>
                </a:lnTo>
                <a:lnTo>
                  <a:pt x="78358" y="51435"/>
                </a:lnTo>
                <a:lnTo>
                  <a:pt x="75056" y="58293"/>
                </a:lnTo>
                <a:lnTo>
                  <a:pt x="68199" y="62738"/>
                </a:lnTo>
                <a:lnTo>
                  <a:pt x="61340" y="67183"/>
                </a:lnTo>
                <a:lnTo>
                  <a:pt x="53593" y="69469"/>
                </a:lnTo>
                <a:lnTo>
                  <a:pt x="45084" y="69469"/>
                </a:lnTo>
                <a:lnTo>
                  <a:pt x="41782" y="69215"/>
                </a:lnTo>
                <a:lnTo>
                  <a:pt x="39624" y="86868"/>
                </a:lnTo>
                <a:lnTo>
                  <a:pt x="45212" y="85344"/>
                </a:lnTo>
                <a:lnTo>
                  <a:pt x="49910" y="84582"/>
                </a:lnTo>
                <a:lnTo>
                  <a:pt x="62991" y="84582"/>
                </a:lnTo>
                <a:lnTo>
                  <a:pt x="70738" y="87630"/>
                </a:lnTo>
                <a:lnTo>
                  <a:pt x="76707" y="93599"/>
                </a:lnTo>
                <a:lnTo>
                  <a:pt x="82803" y="99568"/>
                </a:lnTo>
                <a:lnTo>
                  <a:pt x="85725" y="107188"/>
                </a:lnTo>
                <a:lnTo>
                  <a:pt x="85715" y="117365"/>
                </a:lnTo>
                <a:lnTo>
                  <a:pt x="83174" y="130176"/>
                </a:lnTo>
                <a:lnTo>
                  <a:pt x="76072" y="140843"/>
                </a:lnTo>
                <a:lnTo>
                  <a:pt x="75674" y="141227"/>
                </a:lnTo>
                <a:lnTo>
                  <a:pt x="64878" y="148258"/>
                </a:lnTo>
                <a:lnTo>
                  <a:pt x="52069" y="150622"/>
                </a:lnTo>
                <a:lnTo>
                  <a:pt x="44068" y="150622"/>
                </a:lnTo>
                <a:lnTo>
                  <a:pt x="37337" y="148082"/>
                </a:lnTo>
                <a:lnTo>
                  <a:pt x="31876" y="143129"/>
                </a:lnTo>
                <a:lnTo>
                  <a:pt x="30721" y="142009"/>
                </a:lnTo>
                <a:lnTo>
                  <a:pt x="24323" y="132264"/>
                </a:lnTo>
                <a:lnTo>
                  <a:pt x="20065" y="118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082799" y="2509774"/>
            <a:ext cx="69341" cy="166370"/>
          </a:xfrm>
          <a:custGeom>
            <a:avLst/>
            <a:gdLst/>
            <a:ahLst/>
            <a:cxnLst/>
            <a:rect l="l" t="t" r="r" b="b"/>
            <a:pathLst>
              <a:path w="69341" h="166370">
                <a:moveTo>
                  <a:pt x="17653" y="27304"/>
                </a:moveTo>
                <a:lnTo>
                  <a:pt x="17653" y="47878"/>
                </a:lnTo>
                <a:lnTo>
                  <a:pt x="0" y="47878"/>
                </a:lnTo>
                <a:lnTo>
                  <a:pt x="0" y="63500"/>
                </a:lnTo>
                <a:lnTo>
                  <a:pt x="17653" y="63500"/>
                </a:lnTo>
                <a:lnTo>
                  <a:pt x="17653" y="166370"/>
                </a:lnTo>
                <a:lnTo>
                  <a:pt x="37718" y="166370"/>
                </a:lnTo>
                <a:lnTo>
                  <a:pt x="37718" y="63500"/>
                </a:lnTo>
                <a:lnTo>
                  <a:pt x="60833" y="63500"/>
                </a:lnTo>
                <a:lnTo>
                  <a:pt x="60833" y="47878"/>
                </a:lnTo>
                <a:lnTo>
                  <a:pt x="37718" y="47878"/>
                </a:lnTo>
                <a:lnTo>
                  <a:pt x="37718" y="29717"/>
                </a:lnTo>
                <a:lnTo>
                  <a:pt x="38989" y="24891"/>
                </a:lnTo>
                <a:lnTo>
                  <a:pt x="41529" y="22225"/>
                </a:lnTo>
                <a:lnTo>
                  <a:pt x="44068" y="19685"/>
                </a:lnTo>
                <a:lnTo>
                  <a:pt x="48387" y="18414"/>
                </a:lnTo>
                <a:lnTo>
                  <a:pt x="58165" y="18414"/>
                </a:lnTo>
                <a:lnTo>
                  <a:pt x="62103" y="18668"/>
                </a:lnTo>
                <a:lnTo>
                  <a:pt x="66293" y="19430"/>
                </a:lnTo>
                <a:lnTo>
                  <a:pt x="69341" y="1904"/>
                </a:lnTo>
                <a:lnTo>
                  <a:pt x="62484" y="635"/>
                </a:lnTo>
                <a:lnTo>
                  <a:pt x="56134" y="0"/>
                </a:lnTo>
                <a:lnTo>
                  <a:pt x="41783" y="0"/>
                </a:lnTo>
                <a:lnTo>
                  <a:pt x="34925" y="1524"/>
                </a:lnTo>
                <a:lnTo>
                  <a:pt x="30099" y="4825"/>
                </a:lnTo>
                <a:lnTo>
                  <a:pt x="25146" y="8000"/>
                </a:lnTo>
                <a:lnTo>
                  <a:pt x="21717" y="12318"/>
                </a:lnTo>
                <a:lnTo>
                  <a:pt x="19812" y="17525"/>
                </a:lnTo>
                <a:lnTo>
                  <a:pt x="18415" y="21336"/>
                </a:lnTo>
                <a:lnTo>
                  <a:pt x="17653" y="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89274" y="25549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0" y="2666"/>
                </a:moveTo>
                <a:lnTo>
                  <a:pt x="0" y="121158"/>
                </a:lnTo>
                <a:lnTo>
                  <a:pt x="20065" y="121158"/>
                </a:lnTo>
                <a:lnTo>
                  <a:pt x="20065" y="50673"/>
                </a:lnTo>
                <a:lnTo>
                  <a:pt x="21208" y="42799"/>
                </a:lnTo>
                <a:lnTo>
                  <a:pt x="23368" y="35687"/>
                </a:lnTo>
                <a:lnTo>
                  <a:pt x="24892" y="30987"/>
                </a:lnTo>
                <a:lnTo>
                  <a:pt x="27431" y="27304"/>
                </a:lnTo>
                <a:lnTo>
                  <a:pt x="30861" y="24637"/>
                </a:lnTo>
                <a:lnTo>
                  <a:pt x="34417" y="21971"/>
                </a:lnTo>
                <a:lnTo>
                  <a:pt x="38353" y="20700"/>
                </a:lnTo>
                <a:lnTo>
                  <a:pt x="47625" y="20700"/>
                </a:lnTo>
                <a:lnTo>
                  <a:pt x="52577" y="22098"/>
                </a:lnTo>
                <a:lnTo>
                  <a:pt x="57531" y="25018"/>
                </a:lnTo>
                <a:lnTo>
                  <a:pt x="64388" y="6350"/>
                </a:lnTo>
                <a:lnTo>
                  <a:pt x="57403" y="2031"/>
                </a:lnTo>
                <a:lnTo>
                  <a:pt x="50545" y="0"/>
                </a:lnTo>
                <a:lnTo>
                  <a:pt x="39115" y="0"/>
                </a:lnTo>
                <a:lnTo>
                  <a:pt x="34798" y="1269"/>
                </a:lnTo>
                <a:lnTo>
                  <a:pt x="30861" y="3937"/>
                </a:lnTo>
                <a:lnTo>
                  <a:pt x="26924" y="6603"/>
                </a:lnTo>
                <a:lnTo>
                  <a:pt x="22732" y="12191"/>
                </a:lnTo>
                <a:lnTo>
                  <a:pt x="18033" y="20574"/>
                </a:lnTo>
                <a:lnTo>
                  <a:pt x="18033" y="2666"/>
                </a:lnTo>
                <a:lnTo>
                  <a:pt x="0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471672" y="2557790"/>
            <a:ext cx="23240" cy="46056"/>
          </a:xfrm>
          <a:custGeom>
            <a:avLst/>
            <a:gdLst/>
            <a:ahLst/>
            <a:cxnLst/>
            <a:rect l="l" t="t" r="r" b="b"/>
            <a:pathLst>
              <a:path w="23240" h="46056">
                <a:moveTo>
                  <a:pt x="0" y="13705"/>
                </a:moveTo>
                <a:lnTo>
                  <a:pt x="6606" y="46056"/>
                </a:lnTo>
                <a:lnTo>
                  <a:pt x="9880" y="33068"/>
                </a:lnTo>
                <a:lnTo>
                  <a:pt x="16890" y="22976"/>
                </a:lnTo>
                <a:lnTo>
                  <a:pt x="23240" y="16753"/>
                </a:lnTo>
                <a:lnTo>
                  <a:pt x="21262" y="0"/>
                </a:lnTo>
                <a:lnTo>
                  <a:pt x="9843" y="5418"/>
                </a:lnTo>
                <a:lnTo>
                  <a:pt x="0" y="13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456306" y="2554987"/>
            <a:ext cx="109219" cy="123825"/>
          </a:xfrm>
          <a:custGeom>
            <a:avLst/>
            <a:gdLst/>
            <a:ahLst/>
            <a:cxnLst/>
            <a:rect l="l" t="t" r="r" b="b"/>
            <a:pathLst>
              <a:path w="109219" h="123825">
                <a:moveTo>
                  <a:pt x="31750" y="96900"/>
                </a:moveTo>
                <a:lnTo>
                  <a:pt x="28107" y="92361"/>
                </a:lnTo>
                <a:lnTo>
                  <a:pt x="23008" y="81152"/>
                </a:lnTo>
                <a:lnTo>
                  <a:pt x="20700" y="67055"/>
                </a:lnTo>
                <a:lnTo>
                  <a:pt x="109093" y="67055"/>
                </a:lnTo>
                <a:lnTo>
                  <a:pt x="109219" y="61722"/>
                </a:lnTo>
                <a:lnTo>
                  <a:pt x="108587" y="50129"/>
                </a:lnTo>
                <a:lnTo>
                  <a:pt x="105913" y="36934"/>
                </a:lnTo>
                <a:lnTo>
                  <a:pt x="101134" y="25610"/>
                </a:lnTo>
                <a:lnTo>
                  <a:pt x="94233" y="16128"/>
                </a:lnTo>
                <a:lnTo>
                  <a:pt x="91311" y="13214"/>
                </a:lnTo>
                <a:lnTo>
                  <a:pt x="80928" y="5859"/>
                </a:lnTo>
                <a:lnTo>
                  <a:pt x="68948" y="1461"/>
                </a:lnTo>
                <a:lnTo>
                  <a:pt x="55371" y="0"/>
                </a:lnTo>
                <a:lnTo>
                  <a:pt x="49622" y="234"/>
                </a:lnTo>
                <a:lnTo>
                  <a:pt x="36629" y="2804"/>
                </a:lnTo>
                <a:lnTo>
                  <a:pt x="38607" y="19558"/>
                </a:lnTo>
                <a:lnTo>
                  <a:pt x="46355" y="16510"/>
                </a:lnTo>
                <a:lnTo>
                  <a:pt x="57864" y="16573"/>
                </a:lnTo>
                <a:lnTo>
                  <a:pt x="70371" y="19828"/>
                </a:lnTo>
                <a:lnTo>
                  <a:pt x="80518" y="28066"/>
                </a:lnTo>
                <a:lnTo>
                  <a:pt x="84581" y="33019"/>
                </a:lnTo>
                <a:lnTo>
                  <a:pt x="87121" y="40512"/>
                </a:lnTo>
                <a:lnTo>
                  <a:pt x="88011" y="50546"/>
                </a:lnTo>
                <a:lnTo>
                  <a:pt x="21843" y="50546"/>
                </a:lnTo>
                <a:lnTo>
                  <a:pt x="21973" y="48861"/>
                </a:lnTo>
                <a:lnTo>
                  <a:pt x="15367" y="16510"/>
                </a:lnTo>
                <a:lnTo>
                  <a:pt x="9336" y="24374"/>
                </a:lnTo>
                <a:lnTo>
                  <a:pt x="4140" y="35378"/>
                </a:lnTo>
                <a:lnTo>
                  <a:pt x="1032" y="48213"/>
                </a:lnTo>
                <a:lnTo>
                  <a:pt x="0" y="62864"/>
                </a:lnTo>
                <a:lnTo>
                  <a:pt x="593" y="73792"/>
                </a:lnTo>
                <a:lnTo>
                  <a:pt x="3294" y="86990"/>
                </a:lnTo>
                <a:lnTo>
                  <a:pt x="8176" y="98333"/>
                </a:lnTo>
                <a:lnTo>
                  <a:pt x="15239" y="107823"/>
                </a:lnTo>
                <a:lnTo>
                  <a:pt x="19694" y="111971"/>
                </a:lnTo>
                <a:lnTo>
                  <a:pt x="30179" y="118556"/>
                </a:lnTo>
                <a:lnTo>
                  <a:pt x="42446" y="122507"/>
                </a:lnTo>
                <a:lnTo>
                  <a:pt x="56514" y="123825"/>
                </a:lnTo>
                <a:lnTo>
                  <a:pt x="67532" y="123035"/>
                </a:lnTo>
                <a:lnTo>
                  <a:pt x="79912" y="119723"/>
                </a:lnTo>
                <a:lnTo>
                  <a:pt x="90424" y="113791"/>
                </a:lnTo>
                <a:lnTo>
                  <a:pt x="96382" y="108421"/>
                </a:lnTo>
                <a:lnTo>
                  <a:pt x="103672" y="98157"/>
                </a:lnTo>
                <a:lnTo>
                  <a:pt x="108584" y="85598"/>
                </a:lnTo>
                <a:lnTo>
                  <a:pt x="87883" y="82930"/>
                </a:lnTo>
                <a:lnTo>
                  <a:pt x="84836" y="91439"/>
                </a:lnTo>
                <a:lnTo>
                  <a:pt x="80644" y="97662"/>
                </a:lnTo>
                <a:lnTo>
                  <a:pt x="75437" y="101473"/>
                </a:lnTo>
                <a:lnTo>
                  <a:pt x="70231" y="105410"/>
                </a:lnTo>
                <a:lnTo>
                  <a:pt x="64007" y="107314"/>
                </a:lnTo>
                <a:lnTo>
                  <a:pt x="54915" y="107279"/>
                </a:lnTo>
                <a:lnTo>
                  <a:pt x="42280" y="104413"/>
                </a:lnTo>
                <a:lnTo>
                  <a:pt x="31750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152268" y="2554987"/>
            <a:ext cx="110997" cy="123825"/>
          </a:xfrm>
          <a:custGeom>
            <a:avLst/>
            <a:gdLst/>
            <a:ahLst/>
            <a:cxnLst/>
            <a:rect l="l" t="t" r="r" b="b"/>
            <a:pathLst>
              <a:path w="110997" h="123825">
                <a:moveTo>
                  <a:pt x="0" y="61849"/>
                </a:moveTo>
                <a:lnTo>
                  <a:pt x="699" y="74085"/>
                </a:lnTo>
                <a:lnTo>
                  <a:pt x="3466" y="87295"/>
                </a:lnTo>
                <a:lnTo>
                  <a:pt x="8351" y="98546"/>
                </a:lnTo>
                <a:lnTo>
                  <a:pt x="15366" y="107823"/>
                </a:lnTo>
                <a:lnTo>
                  <a:pt x="19106" y="111380"/>
                </a:lnTo>
                <a:lnTo>
                  <a:pt x="21840" y="76665"/>
                </a:lnTo>
                <a:lnTo>
                  <a:pt x="20574" y="61849"/>
                </a:lnTo>
                <a:lnTo>
                  <a:pt x="21376" y="49862"/>
                </a:lnTo>
                <a:lnTo>
                  <a:pt x="24691" y="37359"/>
                </a:lnTo>
                <a:lnTo>
                  <a:pt x="30606" y="27812"/>
                </a:lnTo>
                <a:lnTo>
                  <a:pt x="42654" y="18963"/>
                </a:lnTo>
                <a:lnTo>
                  <a:pt x="55499" y="16510"/>
                </a:lnTo>
                <a:lnTo>
                  <a:pt x="57634" y="16570"/>
                </a:lnTo>
                <a:lnTo>
                  <a:pt x="70083" y="19797"/>
                </a:lnTo>
                <a:lnTo>
                  <a:pt x="80390" y="27939"/>
                </a:lnTo>
                <a:lnTo>
                  <a:pt x="85028" y="34785"/>
                </a:lnTo>
                <a:lnTo>
                  <a:pt x="89062" y="46588"/>
                </a:lnTo>
                <a:lnTo>
                  <a:pt x="90424" y="61213"/>
                </a:lnTo>
                <a:lnTo>
                  <a:pt x="89551" y="73972"/>
                </a:lnTo>
                <a:lnTo>
                  <a:pt x="86228" y="86435"/>
                </a:lnTo>
                <a:lnTo>
                  <a:pt x="80390" y="95885"/>
                </a:lnTo>
                <a:lnTo>
                  <a:pt x="68320" y="104857"/>
                </a:lnTo>
                <a:lnTo>
                  <a:pt x="55499" y="107314"/>
                </a:lnTo>
                <a:lnTo>
                  <a:pt x="53391" y="107257"/>
                </a:lnTo>
                <a:lnTo>
                  <a:pt x="40892" y="104057"/>
                </a:lnTo>
                <a:lnTo>
                  <a:pt x="30606" y="96012"/>
                </a:lnTo>
                <a:lnTo>
                  <a:pt x="41736" y="122442"/>
                </a:lnTo>
                <a:lnTo>
                  <a:pt x="55499" y="123825"/>
                </a:lnTo>
                <a:lnTo>
                  <a:pt x="59879" y="123679"/>
                </a:lnTo>
                <a:lnTo>
                  <a:pt x="72491" y="121465"/>
                </a:lnTo>
                <a:lnTo>
                  <a:pt x="84200" y="116586"/>
                </a:lnTo>
                <a:lnTo>
                  <a:pt x="96796" y="106739"/>
                </a:lnTo>
                <a:lnTo>
                  <a:pt x="104139" y="96265"/>
                </a:lnTo>
                <a:lnTo>
                  <a:pt x="107715" y="87227"/>
                </a:lnTo>
                <a:lnTo>
                  <a:pt x="110177" y="74868"/>
                </a:lnTo>
                <a:lnTo>
                  <a:pt x="110997" y="60198"/>
                </a:lnTo>
                <a:lnTo>
                  <a:pt x="110466" y="50107"/>
                </a:lnTo>
                <a:lnTo>
                  <a:pt x="107781" y="36945"/>
                </a:lnTo>
                <a:lnTo>
                  <a:pt x="102804" y="25577"/>
                </a:lnTo>
                <a:lnTo>
                  <a:pt x="95503" y="16001"/>
                </a:lnTo>
                <a:lnTo>
                  <a:pt x="91809" y="12512"/>
                </a:lnTo>
                <a:lnTo>
                  <a:pt x="81295" y="5561"/>
                </a:lnTo>
                <a:lnTo>
                  <a:pt x="69191" y="1390"/>
                </a:lnTo>
                <a:lnTo>
                  <a:pt x="55499" y="0"/>
                </a:lnTo>
                <a:lnTo>
                  <a:pt x="54014" y="15"/>
                </a:lnTo>
                <a:lnTo>
                  <a:pt x="40726" y="1647"/>
                </a:lnTo>
                <a:lnTo>
                  <a:pt x="28808" y="5994"/>
                </a:lnTo>
                <a:lnTo>
                  <a:pt x="18287" y="13080"/>
                </a:lnTo>
                <a:lnTo>
                  <a:pt x="9785" y="22807"/>
                </a:lnTo>
                <a:lnTo>
                  <a:pt x="4349" y="33782"/>
                </a:lnTo>
                <a:lnTo>
                  <a:pt x="1087" y="46796"/>
                </a:lnTo>
                <a:lnTo>
                  <a:pt x="0" y="6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171373" y="2631651"/>
            <a:ext cx="22630" cy="45776"/>
          </a:xfrm>
          <a:custGeom>
            <a:avLst/>
            <a:gdLst/>
            <a:ahLst/>
            <a:cxnLst/>
            <a:rect l="l" t="t" r="r" b="b"/>
            <a:pathLst>
              <a:path w="22630" h="45776">
                <a:moveTo>
                  <a:pt x="10486" y="41628"/>
                </a:moveTo>
                <a:lnTo>
                  <a:pt x="22630" y="45776"/>
                </a:lnTo>
                <a:lnTo>
                  <a:pt x="11500" y="19346"/>
                </a:lnTo>
                <a:lnTo>
                  <a:pt x="6555" y="11880"/>
                </a:lnTo>
                <a:lnTo>
                  <a:pt x="2733" y="0"/>
                </a:lnTo>
                <a:lnTo>
                  <a:pt x="0" y="34715"/>
                </a:lnTo>
                <a:lnTo>
                  <a:pt x="10486" y="4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64420" y="2554986"/>
            <a:ext cx="29652" cy="20192"/>
          </a:xfrm>
          <a:custGeom>
            <a:avLst/>
            <a:gdLst/>
            <a:ahLst/>
            <a:cxnLst/>
            <a:rect l="l" t="t" r="r" b="b"/>
            <a:pathLst>
              <a:path w="29652" h="20192">
                <a:moveTo>
                  <a:pt x="22034" y="0"/>
                </a:moveTo>
                <a:lnTo>
                  <a:pt x="12706" y="44"/>
                </a:lnTo>
                <a:lnTo>
                  <a:pt x="0" y="2206"/>
                </a:lnTo>
                <a:lnTo>
                  <a:pt x="444" y="20192"/>
                </a:lnTo>
                <a:lnTo>
                  <a:pt x="7937" y="16510"/>
                </a:lnTo>
                <a:lnTo>
                  <a:pt x="17236" y="16512"/>
                </a:lnTo>
                <a:lnTo>
                  <a:pt x="29652" y="19453"/>
                </a:lnTo>
                <a:lnTo>
                  <a:pt x="28511" y="1397"/>
                </a:lnTo>
                <a:lnTo>
                  <a:pt x="22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49880" y="2571496"/>
            <a:ext cx="63881" cy="90804"/>
          </a:xfrm>
          <a:custGeom>
            <a:avLst/>
            <a:gdLst/>
            <a:ahLst/>
            <a:cxnLst/>
            <a:rect l="l" t="t" r="r" b="b"/>
            <a:pathLst>
              <a:path w="63881" h="90804">
                <a:moveTo>
                  <a:pt x="31368" y="0"/>
                </a:moveTo>
                <a:lnTo>
                  <a:pt x="22478" y="0"/>
                </a:lnTo>
                <a:lnTo>
                  <a:pt x="14985" y="3682"/>
                </a:lnTo>
                <a:lnTo>
                  <a:pt x="9016" y="11049"/>
                </a:lnTo>
                <a:lnTo>
                  <a:pt x="3747" y="20440"/>
                </a:lnTo>
                <a:lnTo>
                  <a:pt x="745" y="33062"/>
                </a:lnTo>
                <a:lnTo>
                  <a:pt x="0" y="45465"/>
                </a:lnTo>
                <a:lnTo>
                  <a:pt x="1233" y="60362"/>
                </a:lnTo>
                <a:lnTo>
                  <a:pt x="4956" y="72249"/>
                </a:lnTo>
                <a:lnTo>
                  <a:pt x="9651" y="79501"/>
                </a:lnTo>
                <a:lnTo>
                  <a:pt x="16001" y="86994"/>
                </a:lnTo>
                <a:lnTo>
                  <a:pt x="23621" y="90804"/>
                </a:lnTo>
                <a:lnTo>
                  <a:pt x="32257" y="90804"/>
                </a:lnTo>
                <a:lnTo>
                  <a:pt x="41020" y="90804"/>
                </a:lnTo>
                <a:lnTo>
                  <a:pt x="48513" y="87249"/>
                </a:lnTo>
                <a:lnTo>
                  <a:pt x="54609" y="80009"/>
                </a:lnTo>
                <a:lnTo>
                  <a:pt x="60238" y="70462"/>
                </a:lnTo>
                <a:lnTo>
                  <a:pt x="63276" y="57731"/>
                </a:lnTo>
                <a:lnTo>
                  <a:pt x="63881" y="47116"/>
                </a:lnTo>
                <a:lnTo>
                  <a:pt x="62758" y="31959"/>
                </a:lnTo>
                <a:lnTo>
                  <a:pt x="59410" y="19810"/>
                </a:lnTo>
                <a:lnTo>
                  <a:pt x="54482" y="11429"/>
                </a:lnTo>
                <a:lnTo>
                  <a:pt x="44194" y="2943"/>
                </a:lnTo>
                <a:lnTo>
                  <a:pt x="31778" y="2"/>
                </a:lnTo>
                <a:lnTo>
                  <a:pt x="3136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172841" y="2571496"/>
            <a:ext cx="69850" cy="90804"/>
          </a:xfrm>
          <a:custGeom>
            <a:avLst/>
            <a:gdLst/>
            <a:ahLst/>
            <a:cxnLst/>
            <a:rect l="l" t="t" r="r" b="b"/>
            <a:pathLst>
              <a:path w="69850" h="90804">
                <a:moveTo>
                  <a:pt x="34925" y="0"/>
                </a:moveTo>
                <a:lnTo>
                  <a:pt x="22080" y="2453"/>
                </a:lnTo>
                <a:lnTo>
                  <a:pt x="11462" y="9764"/>
                </a:lnTo>
                <a:lnTo>
                  <a:pt x="4117" y="20849"/>
                </a:lnTo>
                <a:lnTo>
                  <a:pt x="802" y="33352"/>
                </a:lnTo>
                <a:lnTo>
                  <a:pt x="0" y="45338"/>
                </a:lnTo>
                <a:lnTo>
                  <a:pt x="1266" y="60155"/>
                </a:lnTo>
                <a:lnTo>
                  <a:pt x="5087" y="72035"/>
                </a:lnTo>
                <a:lnTo>
                  <a:pt x="10032" y="79501"/>
                </a:lnTo>
                <a:lnTo>
                  <a:pt x="20318" y="87547"/>
                </a:lnTo>
                <a:lnTo>
                  <a:pt x="32817" y="90747"/>
                </a:lnTo>
                <a:lnTo>
                  <a:pt x="34925" y="90804"/>
                </a:lnTo>
                <a:lnTo>
                  <a:pt x="47746" y="88347"/>
                </a:lnTo>
                <a:lnTo>
                  <a:pt x="58350" y="80976"/>
                </a:lnTo>
                <a:lnTo>
                  <a:pt x="65654" y="69925"/>
                </a:lnTo>
                <a:lnTo>
                  <a:pt x="68977" y="57462"/>
                </a:lnTo>
                <a:lnTo>
                  <a:pt x="69850" y="44703"/>
                </a:lnTo>
                <a:lnTo>
                  <a:pt x="68488" y="30078"/>
                </a:lnTo>
                <a:lnTo>
                  <a:pt x="64454" y="18275"/>
                </a:lnTo>
                <a:lnTo>
                  <a:pt x="59816" y="11429"/>
                </a:lnTo>
                <a:lnTo>
                  <a:pt x="49509" y="3287"/>
                </a:lnTo>
                <a:lnTo>
                  <a:pt x="37060" y="60"/>
                </a:lnTo>
                <a:lnTo>
                  <a:pt x="349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478150" y="2571496"/>
            <a:ext cx="66167" cy="34036"/>
          </a:xfrm>
          <a:custGeom>
            <a:avLst/>
            <a:gdLst/>
            <a:ahLst/>
            <a:cxnLst/>
            <a:rect l="l" t="t" r="r" b="b"/>
            <a:pathLst>
              <a:path w="66167" h="34036">
                <a:moveTo>
                  <a:pt x="33781" y="0"/>
                </a:moveTo>
                <a:lnTo>
                  <a:pt x="24511" y="0"/>
                </a:lnTo>
                <a:lnTo>
                  <a:pt x="16763" y="3048"/>
                </a:lnTo>
                <a:lnTo>
                  <a:pt x="10413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6"/>
                </a:lnTo>
                <a:lnTo>
                  <a:pt x="66167" y="34036"/>
                </a:lnTo>
                <a:lnTo>
                  <a:pt x="65277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589274" y="25549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43687" y="0"/>
                </a:moveTo>
                <a:lnTo>
                  <a:pt x="50545" y="0"/>
                </a:lnTo>
                <a:lnTo>
                  <a:pt x="57403" y="2031"/>
                </a:lnTo>
                <a:lnTo>
                  <a:pt x="64388" y="6350"/>
                </a:lnTo>
                <a:lnTo>
                  <a:pt x="57531" y="25018"/>
                </a:lnTo>
                <a:lnTo>
                  <a:pt x="52577" y="22098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3" y="20700"/>
                </a:lnTo>
                <a:lnTo>
                  <a:pt x="34417" y="21971"/>
                </a:lnTo>
                <a:lnTo>
                  <a:pt x="30861" y="24637"/>
                </a:lnTo>
                <a:lnTo>
                  <a:pt x="27431" y="27304"/>
                </a:lnTo>
                <a:lnTo>
                  <a:pt x="24892" y="30987"/>
                </a:lnTo>
                <a:lnTo>
                  <a:pt x="23368" y="35687"/>
                </a:lnTo>
                <a:lnTo>
                  <a:pt x="21208" y="42799"/>
                </a:lnTo>
                <a:lnTo>
                  <a:pt x="20065" y="50673"/>
                </a:lnTo>
                <a:lnTo>
                  <a:pt x="20065" y="59054"/>
                </a:lnTo>
                <a:lnTo>
                  <a:pt x="20065" y="121158"/>
                </a:lnTo>
                <a:lnTo>
                  <a:pt x="0" y="121158"/>
                </a:lnTo>
                <a:lnTo>
                  <a:pt x="0" y="2666"/>
                </a:lnTo>
                <a:lnTo>
                  <a:pt x="18033" y="2666"/>
                </a:lnTo>
                <a:lnTo>
                  <a:pt x="18033" y="20574"/>
                </a:lnTo>
                <a:lnTo>
                  <a:pt x="22732" y="12191"/>
                </a:lnTo>
                <a:lnTo>
                  <a:pt x="26924" y="6603"/>
                </a:lnTo>
                <a:lnTo>
                  <a:pt x="30861" y="3937"/>
                </a:lnTo>
                <a:lnTo>
                  <a:pt x="34798" y="1269"/>
                </a:lnTo>
                <a:lnTo>
                  <a:pt x="39115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456306" y="2554987"/>
            <a:ext cx="109219" cy="123825"/>
          </a:xfrm>
          <a:custGeom>
            <a:avLst/>
            <a:gdLst/>
            <a:ahLst/>
            <a:cxnLst/>
            <a:rect l="l" t="t" r="r" b="b"/>
            <a:pathLst>
              <a:path w="109219" h="123825">
                <a:moveTo>
                  <a:pt x="55371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3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19" y="61722"/>
                </a:lnTo>
                <a:lnTo>
                  <a:pt x="109219" y="62864"/>
                </a:lnTo>
                <a:lnTo>
                  <a:pt x="109219" y="64642"/>
                </a:lnTo>
                <a:lnTo>
                  <a:pt x="109093" y="67055"/>
                </a:lnTo>
                <a:lnTo>
                  <a:pt x="20700" y="67055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2" y="107314"/>
                </a:lnTo>
                <a:lnTo>
                  <a:pt x="64007" y="107314"/>
                </a:lnTo>
                <a:lnTo>
                  <a:pt x="70231" y="105410"/>
                </a:lnTo>
                <a:lnTo>
                  <a:pt x="75437" y="101473"/>
                </a:lnTo>
                <a:lnTo>
                  <a:pt x="80644" y="97662"/>
                </a:lnTo>
                <a:lnTo>
                  <a:pt x="84836" y="91439"/>
                </a:lnTo>
                <a:lnTo>
                  <a:pt x="87883" y="82930"/>
                </a:lnTo>
                <a:lnTo>
                  <a:pt x="108584" y="85598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4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39" y="107823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7" y="16510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1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152268" y="2554987"/>
            <a:ext cx="110997" cy="123825"/>
          </a:xfrm>
          <a:custGeom>
            <a:avLst/>
            <a:gdLst/>
            <a:ahLst/>
            <a:cxnLst/>
            <a:rect l="l" t="t" r="r" b="b"/>
            <a:pathLst>
              <a:path w="110997" h="123825">
                <a:moveTo>
                  <a:pt x="55499" y="0"/>
                </a:moveTo>
                <a:lnTo>
                  <a:pt x="69191" y="1390"/>
                </a:lnTo>
                <a:lnTo>
                  <a:pt x="81295" y="5561"/>
                </a:lnTo>
                <a:lnTo>
                  <a:pt x="91809" y="12512"/>
                </a:lnTo>
                <a:lnTo>
                  <a:pt x="95503" y="16001"/>
                </a:lnTo>
                <a:lnTo>
                  <a:pt x="102804" y="25577"/>
                </a:lnTo>
                <a:lnTo>
                  <a:pt x="107781" y="36945"/>
                </a:lnTo>
                <a:lnTo>
                  <a:pt x="110466" y="50107"/>
                </a:lnTo>
                <a:lnTo>
                  <a:pt x="110997" y="60198"/>
                </a:lnTo>
                <a:lnTo>
                  <a:pt x="110177" y="74868"/>
                </a:lnTo>
                <a:lnTo>
                  <a:pt x="107715" y="87227"/>
                </a:lnTo>
                <a:lnTo>
                  <a:pt x="104139" y="96265"/>
                </a:lnTo>
                <a:lnTo>
                  <a:pt x="96796" y="106739"/>
                </a:lnTo>
                <a:lnTo>
                  <a:pt x="86959" y="114954"/>
                </a:lnTo>
                <a:lnTo>
                  <a:pt x="72491" y="121465"/>
                </a:lnTo>
                <a:lnTo>
                  <a:pt x="59879" y="123679"/>
                </a:lnTo>
                <a:lnTo>
                  <a:pt x="55499" y="123825"/>
                </a:lnTo>
                <a:lnTo>
                  <a:pt x="41736" y="122442"/>
                </a:lnTo>
                <a:lnTo>
                  <a:pt x="29592" y="118294"/>
                </a:lnTo>
                <a:lnTo>
                  <a:pt x="19106" y="111380"/>
                </a:lnTo>
                <a:lnTo>
                  <a:pt x="15366" y="107823"/>
                </a:lnTo>
                <a:lnTo>
                  <a:pt x="8351" y="98546"/>
                </a:lnTo>
                <a:lnTo>
                  <a:pt x="3466" y="87295"/>
                </a:lnTo>
                <a:lnTo>
                  <a:pt x="699" y="74085"/>
                </a:lnTo>
                <a:lnTo>
                  <a:pt x="0" y="61849"/>
                </a:lnTo>
                <a:lnTo>
                  <a:pt x="1087" y="46796"/>
                </a:lnTo>
                <a:lnTo>
                  <a:pt x="4349" y="33782"/>
                </a:lnTo>
                <a:lnTo>
                  <a:pt x="9785" y="22807"/>
                </a:lnTo>
                <a:lnTo>
                  <a:pt x="17397" y="13871"/>
                </a:lnTo>
                <a:lnTo>
                  <a:pt x="28808" y="5994"/>
                </a:lnTo>
                <a:lnTo>
                  <a:pt x="40726" y="1647"/>
                </a:lnTo>
                <a:lnTo>
                  <a:pt x="54014" y="15"/>
                </a:lnTo>
                <a:lnTo>
                  <a:pt x="55499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29306" y="25125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82803" y="0"/>
                </a:moveTo>
                <a:lnTo>
                  <a:pt x="102743" y="0"/>
                </a:lnTo>
                <a:lnTo>
                  <a:pt x="102743" y="163576"/>
                </a:lnTo>
                <a:lnTo>
                  <a:pt x="84074" y="163576"/>
                </a:lnTo>
                <a:lnTo>
                  <a:pt x="84074" y="148590"/>
                </a:lnTo>
                <a:lnTo>
                  <a:pt x="75252" y="158529"/>
                </a:lnTo>
                <a:lnTo>
                  <a:pt x="63990" y="164402"/>
                </a:lnTo>
                <a:lnTo>
                  <a:pt x="50926" y="166243"/>
                </a:lnTo>
                <a:lnTo>
                  <a:pt x="38187" y="164564"/>
                </a:lnTo>
                <a:lnTo>
                  <a:pt x="26436" y="159476"/>
                </a:lnTo>
                <a:lnTo>
                  <a:pt x="15392" y="150294"/>
                </a:lnTo>
                <a:lnTo>
                  <a:pt x="7984" y="139667"/>
                </a:lnTo>
                <a:lnTo>
                  <a:pt x="2441" y="125186"/>
                </a:lnTo>
                <a:lnTo>
                  <a:pt x="336" y="112498"/>
                </a:lnTo>
                <a:lnTo>
                  <a:pt x="0" y="104394"/>
                </a:lnTo>
                <a:lnTo>
                  <a:pt x="871" y="91090"/>
                </a:lnTo>
                <a:lnTo>
                  <a:pt x="3516" y="78798"/>
                </a:lnTo>
                <a:lnTo>
                  <a:pt x="5842" y="72262"/>
                </a:lnTo>
                <a:lnTo>
                  <a:pt x="12314" y="60696"/>
                </a:lnTo>
                <a:lnTo>
                  <a:pt x="21147" y="51793"/>
                </a:lnTo>
                <a:lnTo>
                  <a:pt x="35115" y="44624"/>
                </a:lnTo>
                <a:lnTo>
                  <a:pt x="47822" y="42462"/>
                </a:lnTo>
                <a:lnTo>
                  <a:pt x="50037" y="42418"/>
                </a:lnTo>
                <a:lnTo>
                  <a:pt x="57150" y="42418"/>
                </a:lnTo>
                <a:lnTo>
                  <a:pt x="63626" y="43815"/>
                </a:lnTo>
                <a:lnTo>
                  <a:pt x="69087" y="46862"/>
                </a:lnTo>
                <a:lnTo>
                  <a:pt x="74675" y="49911"/>
                </a:lnTo>
                <a:lnTo>
                  <a:pt x="79247" y="53848"/>
                </a:lnTo>
                <a:lnTo>
                  <a:pt x="82803" y="58674"/>
                </a:lnTo>
                <a:lnTo>
                  <a:pt x="828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281171" y="259435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1739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660267" y="2511806"/>
            <a:ext cx="107060" cy="167259"/>
          </a:xfrm>
          <a:custGeom>
            <a:avLst/>
            <a:gdLst/>
            <a:ahLst/>
            <a:cxnLst/>
            <a:rect l="l" t="t" r="r" b="b"/>
            <a:pathLst>
              <a:path w="107060" h="167259">
                <a:moveTo>
                  <a:pt x="51181" y="0"/>
                </a:moveTo>
                <a:lnTo>
                  <a:pt x="60070" y="0"/>
                </a:lnTo>
                <a:lnTo>
                  <a:pt x="68325" y="1905"/>
                </a:lnTo>
                <a:lnTo>
                  <a:pt x="75818" y="5842"/>
                </a:lnTo>
                <a:lnTo>
                  <a:pt x="83312" y="9652"/>
                </a:lnTo>
                <a:lnTo>
                  <a:pt x="89153" y="14859"/>
                </a:lnTo>
                <a:lnTo>
                  <a:pt x="93090" y="21463"/>
                </a:lnTo>
                <a:lnTo>
                  <a:pt x="97027" y="28067"/>
                </a:lnTo>
                <a:lnTo>
                  <a:pt x="99059" y="35179"/>
                </a:lnTo>
                <a:lnTo>
                  <a:pt x="99059" y="42545"/>
                </a:lnTo>
                <a:lnTo>
                  <a:pt x="99059" y="49657"/>
                </a:lnTo>
                <a:lnTo>
                  <a:pt x="97155" y="56007"/>
                </a:lnTo>
                <a:lnTo>
                  <a:pt x="93344" y="61849"/>
                </a:lnTo>
                <a:lnTo>
                  <a:pt x="89534" y="67691"/>
                </a:lnTo>
                <a:lnTo>
                  <a:pt x="83946" y="72263"/>
                </a:lnTo>
                <a:lnTo>
                  <a:pt x="76581" y="75692"/>
                </a:lnTo>
                <a:lnTo>
                  <a:pt x="88984" y="80590"/>
                </a:lnTo>
                <a:lnTo>
                  <a:pt x="98404" y="88814"/>
                </a:lnTo>
                <a:lnTo>
                  <a:pt x="104746" y="100485"/>
                </a:lnTo>
                <a:lnTo>
                  <a:pt x="107015" y="113588"/>
                </a:lnTo>
                <a:lnTo>
                  <a:pt x="107060" y="115951"/>
                </a:lnTo>
                <a:lnTo>
                  <a:pt x="105458" y="129044"/>
                </a:lnTo>
                <a:lnTo>
                  <a:pt x="100652" y="140780"/>
                </a:lnTo>
                <a:lnTo>
                  <a:pt x="92641" y="151210"/>
                </a:lnTo>
                <a:lnTo>
                  <a:pt x="81306" y="159997"/>
                </a:lnTo>
                <a:lnTo>
                  <a:pt x="69681" y="164904"/>
                </a:lnTo>
                <a:lnTo>
                  <a:pt x="56524" y="167118"/>
                </a:lnTo>
                <a:lnTo>
                  <a:pt x="51943" y="167259"/>
                </a:lnTo>
                <a:lnTo>
                  <a:pt x="38376" y="165819"/>
                </a:lnTo>
                <a:lnTo>
                  <a:pt x="26424" y="161521"/>
                </a:lnTo>
                <a:lnTo>
                  <a:pt x="16128" y="154432"/>
                </a:lnTo>
                <a:lnTo>
                  <a:pt x="7849" y="144674"/>
                </a:lnTo>
                <a:lnTo>
                  <a:pt x="2417" y="133178"/>
                </a:lnTo>
                <a:lnTo>
                  <a:pt x="0" y="121158"/>
                </a:lnTo>
                <a:lnTo>
                  <a:pt x="20065" y="118491"/>
                </a:lnTo>
                <a:lnTo>
                  <a:pt x="24323" y="132264"/>
                </a:lnTo>
                <a:lnTo>
                  <a:pt x="30721" y="142009"/>
                </a:lnTo>
                <a:lnTo>
                  <a:pt x="31876" y="143129"/>
                </a:lnTo>
                <a:lnTo>
                  <a:pt x="37337" y="148082"/>
                </a:lnTo>
                <a:lnTo>
                  <a:pt x="44068" y="150622"/>
                </a:lnTo>
                <a:lnTo>
                  <a:pt x="52069" y="150622"/>
                </a:lnTo>
                <a:lnTo>
                  <a:pt x="64878" y="148258"/>
                </a:lnTo>
                <a:lnTo>
                  <a:pt x="75674" y="141227"/>
                </a:lnTo>
                <a:lnTo>
                  <a:pt x="83174" y="130176"/>
                </a:lnTo>
                <a:lnTo>
                  <a:pt x="85715" y="117365"/>
                </a:lnTo>
                <a:lnTo>
                  <a:pt x="85725" y="116459"/>
                </a:lnTo>
                <a:lnTo>
                  <a:pt x="85725" y="107188"/>
                </a:lnTo>
                <a:lnTo>
                  <a:pt x="82803" y="99568"/>
                </a:lnTo>
                <a:lnTo>
                  <a:pt x="76707" y="93599"/>
                </a:lnTo>
                <a:lnTo>
                  <a:pt x="70738" y="87630"/>
                </a:lnTo>
                <a:lnTo>
                  <a:pt x="62991" y="84582"/>
                </a:lnTo>
                <a:lnTo>
                  <a:pt x="53720" y="84582"/>
                </a:lnTo>
                <a:lnTo>
                  <a:pt x="49910" y="84582"/>
                </a:lnTo>
                <a:lnTo>
                  <a:pt x="45212" y="85344"/>
                </a:lnTo>
                <a:lnTo>
                  <a:pt x="39624" y="86868"/>
                </a:lnTo>
                <a:lnTo>
                  <a:pt x="41782" y="69215"/>
                </a:lnTo>
                <a:lnTo>
                  <a:pt x="43180" y="69342"/>
                </a:lnTo>
                <a:lnTo>
                  <a:pt x="44195" y="69469"/>
                </a:lnTo>
                <a:lnTo>
                  <a:pt x="45084" y="69469"/>
                </a:lnTo>
                <a:lnTo>
                  <a:pt x="53593" y="69469"/>
                </a:lnTo>
                <a:lnTo>
                  <a:pt x="61340" y="67183"/>
                </a:lnTo>
                <a:lnTo>
                  <a:pt x="68199" y="62738"/>
                </a:lnTo>
                <a:lnTo>
                  <a:pt x="75056" y="58293"/>
                </a:lnTo>
                <a:lnTo>
                  <a:pt x="78358" y="51435"/>
                </a:lnTo>
                <a:lnTo>
                  <a:pt x="78358" y="42164"/>
                </a:lnTo>
                <a:lnTo>
                  <a:pt x="78358" y="34798"/>
                </a:lnTo>
                <a:lnTo>
                  <a:pt x="75945" y="28702"/>
                </a:lnTo>
                <a:lnTo>
                  <a:pt x="70993" y="23749"/>
                </a:lnTo>
                <a:lnTo>
                  <a:pt x="65912" y="18923"/>
                </a:lnTo>
                <a:lnTo>
                  <a:pt x="59562" y="16510"/>
                </a:lnTo>
                <a:lnTo>
                  <a:pt x="51688" y="16510"/>
                </a:lnTo>
                <a:lnTo>
                  <a:pt x="43814" y="16510"/>
                </a:lnTo>
                <a:lnTo>
                  <a:pt x="37337" y="19050"/>
                </a:lnTo>
                <a:lnTo>
                  <a:pt x="32131" y="23876"/>
                </a:lnTo>
                <a:lnTo>
                  <a:pt x="26924" y="28829"/>
                </a:lnTo>
                <a:lnTo>
                  <a:pt x="23494" y="36195"/>
                </a:lnTo>
                <a:lnTo>
                  <a:pt x="22097" y="45974"/>
                </a:lnTo>
                <a:lnTo>
                  <a:pt x="1905" y="42418"/>
                </a:lnTo>
                <a:lnTo>
                  <a:pt x="5807" y="29125"/>
                </a:lnTo>
                <a:lnTo>
                  <a:pt x="12056" y="18178"/>
                </a:lnTo>
                <a:lnTo>
                  <a:pt x="18668" y="11176"/>
                </a:lnTo>
                <a:lnTo>
                  <a:pt x="29218" y="4425"/>
                </a:lnTo>
                <a:lnTo>
                  <a:pt x="41470" y="755"/>
                </a:lnTo>
                <a:lnTo>
                  <a:pt x="511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082799" y="2509774"/>
            <a:ext cx="69341" cy="166370"/>
          </a:xfrm>
          <a:custGeom>
            <a:avLst/>
            <a:gdLst/>
            <a:ahLst/>
            <a:cxnLst/>
            <a:rect l="l" t="t" r="r" b="b"/>
            <a:pathLst>
              <a:path w="69341" h="166370">
                <a:moveTo>
                  <a:pt x="50546" y="0"/>
                </a:moveTo>
                <a:lnTo>
                  <a:pt x="56134" y="0"/>
                </a:lnTo>
                <a:lnTo>
                  <a:pt x="62484" y="635"/>
                </a:lnTo>
                <a:lnTo>
                  <a:pt x="69341" y="1904"/>
                </a:lnTo>
                <a:lnTo>
                  <a:pt x="66293" y="19430"/>
                </a:lnTo>
                <a:lnTo>
                  <a:pt x="62103" y="18668"/>
                </a:lnTo>
                <a:lnTo>
                  <a:pt x="58165" y="18414"/>
                </a:lnTo>
                <a:lnTo>
                  <a:pt x="54483" y="18414"/>
                </a:lnTo>
                <a:lnTo>
                  <a:pt x="48387" y="18414"/>
                </a:lnTo>
                <a:lnTo>
                  <a:pt x="44068" y="19685"/>
                </a:lnTo>
                <a:lnTo>
                  <a:pt x="41529" y="22225"/>
                </a:lnTo>
                <a:lnTo>
                  <a:pt x="38989" y="24891"/>
                </a:lnTo>
                <a:lnTo>
                  <a:pt x="37718" y="29717"/>
                </a:lnTo>
                <a:lnTo>
                  <a:pt x="37718" y="36829"/>
                </a:lnTo>
                <a:lnTo>
                  <a:pt x="37718" y="47878"/>
                </a:lnTo>
                <a:lnTo>
                  <a:pt x="60833" y="47878"/>
                </a:lnTo>
                <a:lnTo>
                  <a:pt x="60833" y="63500"/>
                </a:lnTo>
                <a:lnTo>
                  <a:pt x="37718" y="63500"/>
                </a:lnTo>
                <a:lnTo>
                  <a:pt x="37718" y="166370"/>
                </a:lnTo>
                <a:lnTo>
                  <a:pt x="17653" y="166370"/>
                </a:lnTo>
                <a:lnTo>
                  <a:pt x="17653" y="63500"/>
                </a:lnTo>
                <a:lnTo>
                  <a:pt x="0" y="63500"/>
                </a:lnTo>
                <a:lnTo>
                  <a:pt x="0" y="47878"/>
                </a:lnTo>
                <a:lnTo>
                  <a:pt x="17653" y="47878"/>
                </a:lnTo>
                <a:lnTo>
                  <a:pt x="17653" y="35178"/>
                </a:lnTo>
                <a:lnTo>
                  <a:pt x="17653" y="27304"/>
                </a:lnTo>
                <a:lnTo>
                  <a:pt x="18415" y="21336"/>
                </a:lnTo>
                <a:lnTo>
                  <a:pt x="19812" y="17525"/>
                </a:lnTo>
                <a:lnTo>
                  <a:pt x="21717" y="12318"/>
                </a:lnTo>
                <a:lnTo>
                  <a:pt x="25146" y="8000"/>
                </a:lnTo>
                <a:lnTo>
                  <a:pt x="30099" y="4825"/>
                </a:lnTo>
                <a:lnTo>
                  <a:pt x="34925" y="1524"/>
                </a:lnTo>
                <a:lnTo>
                  <a:pt x="41783" y="0"/>
                </a:lnTo>
                <a:lnTo>
                  <a:pt x="50546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963162" y="2362962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963162" y="2362962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225798" y="2509775"/>
            <a:ext cx="683894" cy="169037"/>
          </a:xfrm>
          <a:custGeom>
            <a:avLst/>
            <a:gdLst/>
            <a:ahLst/>
            <a:cxnLst/>
            <a:rect l="l" t="t" r="r" b="b"/>
            <a:pathLst>
              <a:path w="683894" h="169037">
                <a:moveTo>
                  <a:pt x="388874" y="61722"/>
                </a:moveTo>
                <a:lnTo>
                  <a:pt x="395480" y="94073"/>
                </a:lnTo>
                <a:lnTo>
                  <a:pt x="398754" y="81085"/>
                </a:lnTo>
                <a:lnTo>
                  <a:pt x="405764" y="70992"/>
                </a:lnTo>
                <a:lnTo>
                  <a:pt x="412114" y="64770"/>
                </a:lnTo>
                <a:lnTo>
                  <a:pt x="410136" y="48016"/>
                </a:lnTo>
                <a:lnTo>
                  <a:pt x="398717" y="53435"/>
                </a:lnTo>
                <a:lnTo>
                  <a:pt x="388874" y="61722"/>
                </a:lnTo>
                <a:close/>
              </a:path>
              <a:path w="683894" h="169037">
                <a:moveTo>
                  <a:pt x="405256" y="142112"/>
                </a:moveTo>
                <a:lnTo>
                  <a:pt x="401614" y="137573"/>
                </a:lnTo>
                <a:lnTo>
                  <a:pt x="396515" y="126364"/>
                </a:lnTo>
                <a:lnTo>
                  <a:pt x="394207" y="112267"/>
                </a:lnTo>
                <a:lnTo>
                  <a:pt x="482600" y="112267"/>
                </a:lnTo>
                <a:lnTo>
                  <a:pt x="482726" y="106934"/>
                </a:lnTo>
                <a:lnTo>
                  <a:pt x="482094" y="95341"/>
                </a:lnTo>
                <a:lnTo>
                  <a:pt x="479420" y="82146"/>
                </a:lnTo>
                <a:lnTo>
                  <a:pt x="474641" y="70822"/>
                </a:lnTo>
                <a:lnTo>
                  <a:pt x="467740" y="61340"/>
                </a:lnTo>
                <a:lnTo>
                  <a:pt x="464818" y="58426"/>
                </a:lnTo>
                <a:lnTo>
                  <a:pt x="454435" y="51071"/>
                </a:lnTo>
                <a:lnTo>
                  <a:pt x="442455" y="46673"/>
                </a:lnTo>
                <a:lnTo>
                  <a:pt x="428878" y="45212"/>
                </a:lnTo>
                <a:lnTo>
                  <a:pt x="423129" y="45446"/>
                </a:lnTo>
                <a:lnTo>
                  <a:pt x="410136" y="48016"/>
                </a:lnTo>
                <a:lnTo>
                  <a:pt x="412114" y="64770"/>
                </a:lnTo>
                <a:lnTo>
                  <a:pt x="419862" y="61722"/>
                </a:lnTo>
                <a:lnTo>
                  <a:pt x="431371" y="61785"/>
                </a:lnTo>
                <a:lnTo>
                  <a:pt x="443878" y="65040"/>
                </a:lnTo>
                <a:lnTo>
                  <a:pt x="454025" y="73278"/>
                </a:lnTo>
                <a:lnTo>
                  <a:pt x="458088" y="78231"/>
                </a:lnTo>
                <a:lnTo>
                  <a:pt x="460628" y="85725"/>
                </a:lnTo>
                <a:lnTo>
                  <a:pt x="461518" y="95758"/>
                </a:lnTo>
                <a:lnTo>
                  <a:pt x="395350" y="95758"/>
                </a:lnTo>
                <a:lnTo>
                  <a:pt x="395480" y="94073"/>
                </a:lnTo>
                <a:lnTo>
                  <a:pt x="388874" y="61722"/>
                </a:lnTo>
                <a:lnTo>
                  <a:pt x="382843" y="69586"/>
                </a:lnTo>
                <a:lnTo>
                  <a:pt x="377647" y="80590"/>
                </a:lnTo>
                <a:lnTo>
                  <a:pt x="374539" y="93425"/>
                </a:lnTo>
                <a:lnTo>
                  <a:pt x="373506" y="108076"/>
                </a:lnTo>
                <a:lnTo>
                  <a:pt x="374100" y="119004"/>
                </a:lnTo>
                <a:lnTo>
                  <a:pt x="376801" y="132202"/>
                </a:lnTo>
                <a:lnTo>
                  <a:pt x="381683" y="143545"/>
                </a:lnTo>
                <a:lnTo>
                  <a:pt x="388746" y="153035"/>
                </a:lnTo>
                <a:lnTo>
                  <a:pt x="393201" y="157183"/>
                </a:lnTo>
                <a:lnTo>
                  <a:pt x="403686" y="163768"/>
                </a:lnTo>
                <a:lnTo>
                  <a:pt x="415953" y="167719"/>
                </a:lnTo>
                <a:lnTo>
                  <a:pt x="430021" y="169037"/>
                </a:lnTo>
                <a:lnTo>
                  <a:pt x="441039" y="168247"/>
                </a:lnTo>
                <a:lnTo>
                  <a:pt x="453419" y="164935"/>
                </a:lnTo>
                <a:lnTo>
                  <a:pt x="463931" y="159003"/>
                </a:lnTo>
                <a:lnTo>
                  <a:pt x="469889" y="153633"/>
                </a:lnTo>
                <a:lnTo>
                  <a:pt x="477179" y="143369"/>
                </a:lnTo>
                <a:lnTo>
                  <a:pt x="482091" y="130810"/>
                </a:lnTo>
                <a:lnTo>
                  <a:pt x="461390" y="128142"/>
                </a:lnTo>
                <a:lnTo>
                  <a:pt x="458343" y="136651"/>
                </a:lnTo>
                <a:lnTo>
                  <a:pt x="454151" y="142875"/>
                </a:lnTo>
                <a:lnTo>
                  <a:pt x="448944" y="146685"/>
                </a:lnTo>
                <a:lnTo>
                  <a:pt x="443738" y="150622"/>
                </a:lnTo>
                <a:lnTo>
                  <a:pt x="437514" y="152526"/>
                </a:lnTo>
                <a:lnTo>
                  <a:pt x="428422" y="152491"/>
                </a:lnTo>
                <a:lnTo>
                  <a:pt x="415787" y="149625"/>
                </a:lnTo>
                <a:lnTo>
                  <a:pt x="405256" y="142112"/>
                </a:lnTo>
                <a:close/>
              </a:path>
              <a:path w="683894" h="169037">
                <a:moveTo>
                  <a:pt x="69468" y="107061"/>
                </a:moveTo>
                <a:lnTo>
                  <a:pt x="70168" y="119297"/>
                </a:lnTo>
                <a:lnTo>
                  <a:pt x="72935" y="132507"/>
                </a:lnTo>
                <a:lnTo>
                  <a:pt x="77820" y="143758"/>
                </a:lnTo>
                <a:lnTo>
                  <a:pt x="84835" y="153035"/>
                </a:lnTo>
                <a:lnTo>
                  <a:pt x="88575" y="156592"/>
                </a:lnTo>
                <a:lnTo>
                  <a:pt x="91309" y="121877"/>
                </a:lnTo>
                <a:lnTo>
                  <a:pt x="90043" y="107061"/>
                </a:lnTo>
                <a:lnTo>
                  <a:pt x="90845" y="95074"/>
                </a:lnTo>
                <a:lnTo>
                  <a:pt x="94160" y="82571"/>
                </a:lnTo>
                <a:lnTo>
                  <a:pt x="100075" y="73025"/>
                </a:lnTo>
                <a:lnTo>
                  <a:pt x="112123" y="64175"/>
                </a:lnTo>
                <a:lnTo>
                  <a:pt x="124968" y="61722"/>
                </a:lnTo>
                <a:lnTo>
                  <a:pt x="127103" y="61782"/>
                </a:lnTo>
                <a:lnTo>
                  <a:pt x="139552" y="65009"/>
                </a:lnTo>
                <a:lnTo>
                  <a:pt x="149859" y="73151"/>
                </a:lnTo>
                <a:lnTo>
                  <a:pt x="154497" y="79997"/>
                </a:lnTo>
                <a:lnTo>
                  <a:pt x="158531" y="91800"/>
                </a:lnTo>
                <a:lnTo>
                  <a:pt x="159893" y="106425"/>
                </a:lnTo>
                <a:lnTo>
                  <a:pt x="159020" y="119184"/>
                </a:lnTo>
                <a:lnTo>
                  <a:pt x="155697" y="131647"/>
                </a:lnTo>
                <a:lnTo>
                  <a:pt x="149859" y="141097"/>
                </a:lnTo>
                <a:lnTo>
                  <a:pt x="137789" y="150069"/>
                </a:lnTo>
                <a:lnTo>
                  <a:pt x="124968" y="152526"/>
                </a:lnTo>
                <a:lnTo>
                  <a:pt x="122860" y="152469"/>
                </a:lnTo>
                <a:lnTo>
                  <a:pt x="110361" y="149269"/>
                </a:lnTo>
                <a:lnTo>
                  <a:pt x="100075" y="141224"/>
                </a:lnTo>
                <a:lnTo>
                  <a:pt x="111205" y="167654"/>
                </a:lnTo>
                <a:lnTo>
                  <a:pt x="124968" y="169037"/>
                </a:lnTo>
                <a:lnTo>
                  <a:pt x="129348" y="168891"/>
                </a:lnTo>
                <a:lnTo>
                  <a:pt x="141960" y="166677"/>
                </a:lnTo>
                <a:lnTo>
                  <a:pt x="153669" y="161798"/>
                </a:lnTo>
                <a:lnTo>
                  <a:pt x="166265" y="151951"/>
                </a:lnTo>
                <a:lnTo>
                  <a:pt x="173608" y="141477"/>
                </a:lnTo>
                <a:lnTo>
                  <a:pt x="177184" y="132439"/>
                </a:lnTo>
                <a:lnTo>
                  <a:pt x="179646" y="120080"/>
                </a:lnTo>
                <a:lnTo>
                  <a:pt x="180466" y="105410"/>
                </a:lnTo>
                <a:lnTo>
                  <a:pt x="179935" y="95319"/>
                </a:lnTo>
                <a:lnTo>
                  <a:pt x="177250" y="82157"/>
                </a:lnTo>
                <a:lnTo>
                  <a:pt x="172273" y="70789"/>
                </a:lnTo>
                <a:lnTo>
                  <a:pt x="164972" y="61213"/>
                </a:lnTo>
                <a:lnTo>
                  <a:pt x="161278" y="57724"/>
                </a:lnTo>
                <a:lnTo>
                  <a:pt x="150764" y="50773"/>
                </a:lnTo>
                <a:lnTo>
                  <a:pt x="138660" y="46602"/>
                </a:lnTo>
                <a:lnTo>
                  <a:pt x="124968" y="45212"/>
                </a:lnTo>
                <a:lnTo>
                  <a:pt x="123483" y="45227"/>
                </a:lnTo>
                <a:lnTo>
                  <a:pt x="110195" y="46859"/>
                </a:lnTo>
                <a:lnTo>
                  <a:pt x="98277" y="51206"/>
                </a:lnTo>
                <a:lnTo>
                  <a:pt x="87756" y="58292"/>
                </a:lnTo>
                <a:lnTo>
                  <a:pt x="79254" y="68019"/>
                </a:lnTo>
                <a:lnTo>
                  <a:pt x="73818" y="78994"/>
                </a:lnTo>
                <a:lnTo>
                  <a:pt x="70556" y="92008"/>
                </a:lnTo>
                <a:lnTo>
                  <a:pt x="69468" y="107061"/>
                </a:lnTo>
                <a:close/>
              </a:path>
              <a:path w="683894" h="169037">
                <a:moveTo>
                  <a:pt x="99061" y="163506"/>
                </a:moveTo>
                <a:lnTo>
                  <a:pt x="111205" y="167654"/>
                </a:lnTo>
                <a:lnTo>
                  <a:pt x="100075" y="141224"/>
                </a:lnTo>
                <a:lnTo>
                  <a:pt x="95130" y="133757"/>
                </a:lnTo>
                <a:lnTo>
                  <a:pt x="91309" y="121877"/>
                </a:lnTo>
                <a:lnTo>
                  <a:pt x="88575" y="156592"/>
                </a:lnTo>
                <a:lnTo>
                  <a:pt x="99061" y="163506"/>
                </a:lnTo>
                <a:close/>
              </a:path>
              <a:path w="683894" h="169037">
                <a:moveTo>
                  <a:pt x="570738" y="127253"/>
                </a:moveTo>
                <a:lnTo>
                  <a:pt x="641730" y="127253"/>
                </a:lnTo>
                <a:lnTo>
                  <a:pt x="590423" y="108712"/>
                </a:lnTo>
                <a:lnTo>
                  <a:pt x="641730" y="35051"/>
                </a:lnTo>
                <a:lnTo>
                  <a:pt x="641730" y="108712"/>
                </a:lnTo>
                <a:lnTo>
                  <a:pt x="590423" y="108712"/>
                </a:lnTo>
                <a:lnTo>
                  <a:pt x="641730" y="127253"/>
                </a:lnTo>
                <a:lnTo>
                  <a:pt x="641730" y="166370"/>
                </a:lnTo>
                <a:lnTo>
                  <a:pt x="661797" y="166370"/>
                </a:lnTo>
                <a:lnTo>
                  <a:pt x="661797" y="127253"/>
                </a:lnTo>
                <a:lnTo>
                  <a:pt x="683894" y="127253"/>
                </a:lnTo>
                <a:lnTo>
                  <a:pt x="683894" y="108712"/>
                </a:lnTo>
                <a:lnTo>
                  <a:pt x="661797" y="108712"/>
                </a:lnTo>
                <a:lnTo>
                  <a:pt x="661797" y="2793"/>
                </a:lnTo>
                <a:lnTo>
                  <a:pt x="645413" y="2793"/>
                </a:lnTo>
                <a:lnTo>
                  <a:pt x="570738" y="108712"/>
                </a:lnTo>
                <a:lnTo>
                  <a:pt x="570738" y="127253"/>
                </a:lnTo>
                <a:close/>
              </a:path>
              <a:path w="683894" h="169037">
                <a:moveTo>
                  <a:pt x="303656" y="45212"/>
                </a:moveTo>
                <a:lnTo>
                  <a:pt x="294329" y="45256"/>
                </a:lnTo>
                <a:lnTo>
                  <a:pt x="281622" y="47418"/>
                </a:lnTo>
                <a:lnTo>
                  <a:pt x="282066" y="65404"/>
                </a:lnTo>
                <a:lnTo>
                  <a:pt x="289559" y="61722"/>
                </a:lnTo>
                <a:lnTo>
                  <a:pt x="298859" y="61724"/>
                </a:lnTo>
                <a:lnTo>
                  <a:pt x="311275" y="64665"/>
                </a:lnTo>
                <a:lnTo>
                  <a:pt x="310006" y="46609"/>
                </a:lnTo>
                <a:lnTo>
                  <a:pt x="303656" y="45212"/>
                </a:lnTo>
                <a:close/>
              </a:path>
              <a:path w="683894" h="169037">
                <a:moveTo>
                  <a:pt x="246506" y="107187"/>
                </a:moveTo>
                <a:lnTo>
                  <a:pt x="246843" y="115292"/>
                </a:lnTo>
                <a:lnTo>
                  <a:pt x="248948" y="127980"/>
                </a:lnTo>
                <a:lnTo>
                  <a:pt x="252983" y="139446"/>
                </a:lnTo>
                <a:lnTo>
                  <a:pt x="254491" y="142461"/>
                </a:lnTo>
                <a:lnTo>
                  <a:pt x="261899" y="153088"/>
                </a:lnTo>
                <a:lnTo>
                  <a:pt x="271399" y="161289"/>
                </a:lnTo>
                <a:lnTo>
                  <a:pt x="284694" y="167358"/>
                </a:lnTo>
                <a:lnTo>
                  <a:pt x="297433" y="169037"/>
                </a:lnTo>
                <a:lnTo>
                  <a:pt x="310497" y="167196"/>
                </a:lnTo>
                <a:lnTo>
                  <a:pt x="321759" y="161323"/>
                </a:lnTo>
                <a:lnTo>
                  <a:pt x="330581" y="151384"/>
                </a:lnTo>
                <a:lnTo>
                  <a:pt x="330581" y="166370"/>
                </a:lnTo>
                <a:lnTo>
                  <a:pt x="349250" y="166370"/>
                </a:lnTo>
                <a:lnTo>
                  <a:pt x="349250" y="2793"/>
                </a:lnTo>
                <a:lnTo>
                  <a:pt x="329310" y="2793"/>
                </a:lnTo>
                <a:lnTo>
                  <a:pt x="329310" y="61467"/>
                </a:lnTo>
                <a:lnTo>
                  <a:pt x="325754" y="56641"/>
                </a:lnTo>
                <a:lnTo>
                  <a:pt x="321182" y="52704"/>
                </a:lnTo>
                <a:lnTo>
                  <a:pt x="315594" y="49656"/>
                </a:lnTo>
                <a:lnTo>
                  <a:pt x="310006" y="46609"/>
                </a:lnTo>
                <a:lnTo>
                  <a:pt x="311275" y="64665"/>
                </a:lnTo>
                <a:lnTo>
                  <a:pt x="321563" y="73151"/>
                </a:lnTo>
                <a:lnTo>
                  <a:pt x="326491" y="81532"/>
                </a:lnTo>
                <a:lnTo>
                  <a:pt x="329839" y="93681"/>
                </a:lnTo>
                <a:lnTo>
                  <a:pt x="330962" y="108838"/>
                </a:lnTo>
                <a:lnTo>
                  <a:pt x="330357" y="119453"/>
                </a:lnTo>
                <a:lnTo>
                  <a:pt x="327319" y="132184"/>
                </a:lnTo>
                <a:lnTo>
                  <a:pt x="321690" y="141731"/>
                </a:lnTo>
                <a:lnTo>
                  <a:pt x="315594" y="148971"/>
                </a:lnTo>
                <a:lnTo>
                  <a:pt x="308101" y="152526"/>
                </a:lnTo>
                <a:lnTo>
                  <a:pt x="290702" y="152526"/>
                </a:lnTo>
                <a:lnTo>
                  <a:pt x="283082" y="148716"/>
                </a:lnTo>
                <a:lnTo>
                  <a:pt x="276732" y="141224"/>
                </a:lnTo>
                <a:lnTo>
                  <a:pt x="272037" y="133971"/>
                </a:lnTo>
                <a:lnTo>
                  <a:pt x="268314" y="122084"/>
                </a:lnTo>
                <a:lnTo>
                  <a:pt x="267081" y="107187"/>
                </a:lnTo>
                <a:lnTo>
                  <a:pt x="267826" y="94784"/>
                </a:lnTo>
                <a:lnTo>
                  <a:pt x="270828" y="82162"/>
                </a:lnTo>
                <a:lnTo>
                  <a:pt x="276097" y="72771"/>
                </a:lnTo>
                <a:lnTo>
                  <a:pt x="282066" y="65404"/>
                </a:lnTo>
                <a:lnTo>
                  <a:pt x="281622" y="47418"/>
                </a:lnTo>
                <a:lnTo>
                  <a:pt x="270128" y="52831"/>
                </a:lnTo>
                <a:lnTo>
                  <a:pt x="267654" y="54587"/>
                </a:lnTo>
                <a:lnTo>
                  <a:pt x="258821" y="63490"/>
                </a:lnTo>
                <a:lnTo>
                  <a:pt x="252349" y="75056"/>
                </a:lnTo>
                <a:lnTo>
                  <a:pt x="250023" y="81592"/>
                </a:lnTo>
                <a:lnTo>
                  <a:pt x="247378" y="93884"/>
                </a:lnTo>
                <a:lnTo>
                  <a:pt x="246506" y="107187"/>
                </a:lnTo>
                <a:close/>
              </a:path>
              <a:path w="683894" h="169037">
                <a:moveTo>
                  <a:pt x="202945" y="2793"/>
                </a:moveTo>
                <a:lnTo>
                  <a:pt x="202945" y="166370"/>
                </a:lnTo>
                <a:lnTo>
                  <a:pt x="223012" y="166370"/>
                </a:lnTo>
                <a:lnTo>
                  <a:pt x="223012" y="2793"/>
                </a:lnTo>
                <a:lnTo>
                  <a:pt x="202945" y="2793"/>
                </a:lnTo>
                <a:close/>
              </a:path>
              <a:path w="683894" h="169037">
                <a:moveTo>
                  <a:pt x="17652" y="27304"/>
                </a:moveTo>
                <a:lnTo>
                  <a:pt x="17652" y="47878"/>
                </a:lnTo>
                <a:lnTo>
                  <a:pt x="0" y="47878"/>
                </a:lnTo>
                <a:lnTo>
                  <a:pt x="0" y="63500"/>
                </a:lnTo>
                <a:lnTo>
                  <a:pt x="17652" y="63500"/>
                </a:lnTo>
                <a:lnTo>
                  <a:pt x="17652" y="166370"/>
                </a:lnTo>
                <a:lnTo>
                  <a:pt x="37718" y="166370"/>
                </a:lnTo>
                <a:lnTo>
                  <a:pt x="37718" y="63500"/>
                </a:lnTo>
                <a:lnTo>
                  <a:pt x="60832" y="63500"/>
                </a:lnTo>
                <a:lnTo>
                  <a:pt x="60832" y="47878"/>
                </a:lnTo>
                <a:lnTo>
                  <a:pt x="37718" y="47878"/>
                </a:lnTo>
                <a:lnTo>
                  <a:pt x="37718" y="29717"/>
                </a:lnTo>
                <a:lnTo>
                  <a:pt x="38988" y="24891"/>
                </a:lnTo>
                <a:lnTo>
                  <a:pt x="41528" y="22225"/>
                </a:lnTo>
                <a:lnTo>
                  <a:pt x="44068" y="19685"/>
                </a:lnTo>
                <a:lnTo>
                  <a:pt x="48387" y="18414"/>
                </a:lnTo>
                <a:lnTo>
                  <a:pt x="58165" y="18414"/>
                </a:lnTo>
                <a:lnTo>
                  <a:pt x="62102" y="18668"/>
                </a:lnTo>
                <a:lnTo>
                  <a:pt x="66293" y="19430"/>
                </a:lnTo>
                <a:lnTo>
                  <a:pt x="69214" y="1904"/>
                </a:lnTo>
                <a:lnTo>
                  <a:pt x="62483" y="635"/>
                </a:lnTo>
                <a:lnTo>
                  <a:pt x="56133" y="0"/>
                </a:lnTo>
                <a:lnTo>
                  <a:pt x="41782" y="0"/>
                </a:lnTo>
                <a:lnTo>
                  <a:pt x="34925" y="1524"/>
                </a:lnTo>
                <a:lnTo>
                  <a:pt x="30099" y="4825"/>
                </a:lnTo>
                <a:lnTo>
                  <a:pt x="25145" y="8000"/>
                </a:lnTo>
                <a:lnTo>
                  <a:pt x="21716" y="12318"/>
                </a:lnTo>
                <a:lnTo>
                  <a:pt x="19812" y="17525"/>
                </a:lnTo>
                <a:lnTo>
                  <a:pt x="18414" y="21336"/>
                </a:lnTo>
                <a:lnTo>
                  <a:pt x="17652" y="27304"/>
                </a:lnTo>
                <a:close/>
              </a:path>
              <a:path w="683894" h="169037">
                <a:moveTo>
                  <a:pt x="506475" y="47878"/>
                </a:moveTo>
                <a:lnTo>
                  <a:pt x="506475" y="166370"/>
                </a:lnTo>
                <a:lnTo>
                  <a:pt x="526541" y="166370"/>
                </a:lnTo>
                <a:lnTo>
                  <a:pt x="526541" y="95885"/>
                </a:lnTo>
                <a:lnTo>
                  <a:pt x="527684" y="88011"/>
                </a:lnTo>
                <a:lnTo>
                  <a:pt x="529844" y="80899"/>
                </a:lnTo>
                <a:lnTo>
                  <a:pt x="531368" y="76200"/>
                </a:lnTo>
                <a:lnTo>
                  <a:pt x="533907" y="72516"/>
                </a:lnTo>
                <a:lnTo>
                  <a:pt x="537337" y="69850"/>
                </a:lnTo>
                <a:lnTo>
                  <a:pt x="540893" y="67183"/>
                </a:lnTo>
                <a:lnTo>
                  <a:pt x="544829" y="65912"/>
                </a:lnTo>
                <a:lnTo>
                  <a:pt x="554101" y="65912"/>
                </a:lnTo>
                <a:lnTo>
                  <a:pt x="559053" y="67310"/>
                </a:lnTo>
                <a:lnTo>
                  <a:pt x="564006" y="70230"/>
                </a:lnTo>
                <a:lnTo>
                  <a:pt x="570864" y="51562"/>
                </a:lnTo>
                <a:lnTo>
                  <a:pt x="563879" y="47243"/>
                </a:lnTo>
                <a:lnTo>
                  <a:pt x="557022" y="45212"/>
                </a:lnTo>
                <a:lnTo>
                  <a:pt x="545591" y="45212"/>
                </a:lnTo>
                <a:lnTo>
                  <a:pt x="541274" y="46481"/>
                </a:lnTo>
                <a:lnTo>
                  <a:pt x="537337" y="49149"/>
                </a:lnTo>
                <a:lnTo>
                  <a:pt x="533400" y="51815"/>
                </a:lnTo>
                <a:lnTo>
                  <a:pt x="529208" y="57403"/>
                </a:lnTo>
                <a:lnTo>
                  <a:pt x="524509" y="65786"/>
                </a:lnTo>
                <a:lnTo>
                  <a:pt x="524509" y="47878"/>
                </a:lnTo>
                <a:lnTo>
                  <a:pt x="506475" y="47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492880" y="2571496"/>
            <a:ext cx="63881" cy="90804"/>
          </a:xfrm>
          <a:custGeom>
            <a:avLst/>
            <a:gdLst/>
            <a:ahLst/>
            <a:cxnLst/>
            <a:rect l="l" t="t" r="r" b="b"/>
            <a:pathLst>
              <a:path w="63881" h="90804">
                <a:moveTo>
                  <a:pt x="31368" y="0"/>
                </a:moveTo>
                <a:lnTo>
                  <a:pt x="22478" y="0"/>
                </a:lnTo>
                <a:lnTo>
                  <a:pt x="14985" y="3682"/>
                </a:lnTo>
                <a:lnTo>
                  <a:pt x="9016" y="11049"/>
                </a:lnTo>
                <a:lnTo>
                  <a:pt x="3747" y="20440"/>
                </a:lnTo>
                <a:lnTo>
                  <a:pt x="745" y="33062"/>
                </a:lnTo>
                <a:lnTo>
                  <a:pt x="0" y="45465"/>
                </a:lnTo>
                <a:lnTo>
                  <a:pt x="1233" y="60362"/>
                </a:lnTo>
                <a:lnTo>
                  <a:pt x="4956" y="72249"/>
                </a:lnTo>
                <a:lnTo>
                  <a:pt x="9651" y="79501"/>
                </a:lnTo>
                <a:lnTo>
                  <a:pt x="16001" y="86994"/>
                </a:lnTo>
                <a:lnTo>
                  <a:pt x="23621" y="90804"/>
                </a:lnTo>
                <a:lnTo>
                  <a:pt x="32257" y="90804"/>
                </a:lnTo>
                <a:lnTo>
                  <a:pt x="41020" y="90804"/>
                </a:lnTo>
                <a:lnTo>
                  <a:pt x="48513" y="87249"/>
                </a:lnTo>
                <a:lnTo>
                  <a:pt x="54609" y="80009"/>
                </a:lnTo>
                <a:lnTo>
                  <a:pt x="60238" y="70462"/>
                </a:lnTo>
                <a:lnTo>
                  <a:pt x="63276" y="57731"/>
                </a:lnTo>
                <a:lnTo>
                  <a:pt x="63881" y="47116"/>
                </a:lnTo>
                <a:lnTo>
                  <a:pt x="62758" y="31959"/>
                </a:lnTo>
                <a:lnTo>
                  <a:pt x="59410" y="19810"/>
                </a:lnTo>
                <a:lnTo>
                  <a:pt x="54482" y="11429"/>
                </a:lnTo>
                <a:lnTo>
                  <a:pt x="44194" y="2943"/>
                </a:lnTo>
                <a:lnTo>
                  <a:pt x="31778" y="2"/>
                </a:lnTo>
                <a:lnTo>
                  <a:pt x="3136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15841" y="2571496"/>
            <a:ext cx="69850" cy="90804"/>
          </a:xfrm>
          <a:custGeom>
            <a:avLst/>
            <a:gdLst/>
            <a:ahLst/>
            <a:cxnLst/>
            <a:rect l="l" t="t" r="r" b="b"/>
            <a:pathLst>
              <a:path w="69850" h="90804">
                <a:moveTo>
                  <a:pt x="34925" y="0"/>
                </a:moveTo>
                <a:lnTo>
                  <a:pt x="22080" y="2453"/>
                </a:lnTo>
                <a:lnTo>
                  <a:pt x="11462" y="9764"/>
                </a:lnTo>
                <a:lnTo>
                  <a:pt x="4117" y="20849"/>
                </a:lnTo>
                <a:lnTo>
                  <a:pt x="802" y="33352"/>
                </a:lnTo>
                <a:lnTo>
                  <a:pt x="0" y="45338"/>
                </a:lnTo>
                <a:lnTo>
                  <a:pt x="1266" y="60155"/>
                </a:lnTo>
                <a:lnTo>
                  <a:pt x="5087" y="72035"/>
                </a:lnTo>
                <a:lnTo>
                  <a:pt x="10032" y="79501"/>
                </a:lnTo>
                <a:lnTo>
                  <a:pt x="20318" y="87547"/>
                </a:lnTo>
                <a:lnTo>
                  <a:pt x="32817" y="90747"/>
                </a:lnTo>
                <a:lnTo>
                  <a:pt x="34925" y="90804"/>
                </a:lnTo>
                <a:lnTo>
                  <a:pt x="47746" y="88347"/>
                </a:lnTo>
                <a:lnTo>
                  <a:pt x="58350" y="80976"/>
                </a:lnTo>
                <a:lnTo>
                  <a:pt x="65654" y="69925"/>
                </a:lnTo>
                <a:lnTo>
                  <a:pt x="68977" y="57462"/>
                </a:lnTo>
                <a:lnTo>
                  <a:pt x="69850" y="44703"/>
                </a:lnTo>
                <a:lnTo>
                  <a:pt x="68488" y="30078"/>
                </a:lnTo>
                <a:lnTo>
                  <a:pt x="64454" y="18275"/>
                </a:lnTo>
                <a:lnTo>
                  <a:pt x="59816" y="11429"/>
                </a:lnTo>
                <a:lnTo>
                  <a:pt x="49509" y="3287"/>
                </a:lnTo>
                <a:lnTo>
                  <a:pt x="37060" y="60"/>
                </a:lnTo>
                <a:lnTo>
                  <a:pt x="349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621150" y="2571496"/>
            <a:ext cx="66167" cy="34036"/>
          </a:xfrm>
          <a:custGeom>
            <a:avLst/>
            <a:gdLst/>
            <a:ahLst/>
            <a:cxnLst/>
            <a:rect l="l" t="t" r="r" b="b"/>
            <a:pathLst>
              <a:path w="66167" h="34036">
                <a:moveTo>
                  <a:pt x="33781" y="0"/>
                </a:moveTo>
                <a:lnTo>
                  <a:pt x="24511" y="0"/>
                </a:lnTo>
                <a:lnTo>
                  <a:pt x="16763" y="3048"/>
                </a:lnTo>
                <a:lnTo>
                  <a:pt x="10413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6"/>
                </a:lnTo>
                <a:lnTo>
                  <a:pt x="66167" y="34036"/>
                </a:lnTo>
                <a:lnTo>
                  <a:pt x="65277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732274" y="25549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43687" y="0"/>
                </a:moveTo>
                <a:lnTo>
                  <a:pt x="50546" y="0"/>
                </a:lnTo>
                <a:lnTo>
                  <a:pt x="57403" y="2031"/>
                </a:lnTo>
                <a:lnTo>
                  <a:pt x="64388" y="6350"/>
                </a:lnTo>
                <a:lnTo>
                  <a:pt x="57530" y="25018"/>
                </a:lnTo>
                <a:lnTo>
                  <a:pt x="52577" y="22098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3" y="20700"/>
                </a:lnTo>
                <a:lnTo>
                  <a:pt x="34417" y="21971"/>
                </a:lnTo>
                <a:lnTo>
                  <a:pt x="30861" y="24637"/>
                </a:lnTo>
                <a:lnTo>
                  <a:pt x="27431" y="27304"/>
                </a:lnTo>
                <a:lnTo>
                  <a:pt x="24892" y="30987"/>
                </a:lnTo>
                <a:lnTo>
                  <a:pt x="23368" y="35687"/>
                </a:lnTo>
                <a:lnTo>
                  <a:pt x="21208" y="42799"/>
                </a:lnTo>
                <a:lnTo>
                  <a:pt x="20065" y="50673"/>
                </a:lnTo>
                <a:lnTo>
                  <a:pt x="20065" y="59054"/>
                </a:lnTo>
                <a:lnTo>
                  <a:pt x="20065" y="121158"/>
                </a:lnTo>
                <a:lnTo>
                  <a:pt x="0" y="121158"/>
                </a:lnTo>
                <a:lnTo>
                  <a:pt x="0" y="2666"/>
                </a:lnTo>
                <a:lnTo>
                  <a:pt x="18033" y="2666"/>
                </a:lnTo>
                <a:lnTo>
                  <a:pt x="18033" y="20574"/>
                </a:lnTo>
                <a:lnTo>
                  <a:pt x="22732" y="12191"/>
                </a:lnTo>
                <a:lnTo>
                  <a:pt x="26924" y="6603"/>
                </a:lnTo>
                <a:lnTo>
                  <a:pt x="30861" y="3937"/>
                </a:lnTo>
                <a:lnTo>
                  <a:pt x="34798" y="1269"/>
                </a:lnTo>
                <a:lnTo>
                  <a:pt x="39115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99306" y="2554987"/>
            <a:ext cx="109219" cy="123825"/>
          </a:xfrm>
          <a:custGeom>
            <a:avLst/>
            <a:gdLst/>
            <a:ahLst/>
            <a:cxnLst/>
            <a:rect l="l" t="t" r="r" b="b"/>
            <a:pathLst>
              <a:path w="109219" h="123825">
                <a:moveTo>
                  <a:pt x="55371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3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19" y="61722"/>
                </a:lnTo>
                <a:lnTo>
                  <a:pt x="109219" y="62864"/>
                </a:lnTo>
                <a:lnTo>
                  <a:pt x="109219" y="64642"/>
                </a:lnTo>
                <a:lnTo>
                  <a:pt x="109093" y="67055"/>
                </a:lnTo>
                <a:lnTo>
                  <a:pt x="20700" y="67055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2" y="107314"/>
                </a:lnTo>
                <a:lnTo>
                  <a:pt x="64007" y="107314"/>
                </a:lnTo>
                <a:lnTo>
                  <a:pt x="70231" y="105410"/>
                </a:lnTo>
                <a:lnTo>
                  <a:pt x="75437" y="101473"/>
                </a:lnTo>
                <a:lnTo>
                  <a:pt x="80644" y="97662"/>
                </a:lnTo>
                <a:lnTo>
                  <a:pt x="84836" y="91439"/>
                </a:lnTo>
                <a:lnTo>
                  <a:pt x="87883" y="82930"/>
                </a:lnTo>
                <a:lnTo>
                  <a:pt x="108584" y="85598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4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39" y="107823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7" y="16510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1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295268" y="2554987"/>
            <a:ext cx="110997" cy="123825"/>
          </a:xfrm>
          <a:custGeom>
            <a:avLst/>
            <a:gdLst/>
            <a:ahLst/>
            <a:cxnLst/>
            <a:rect l="l" t="t" r="r" b="b"/>
            <a:pathLst>
              <a:path w="110997" h="123825">
                <a:moveTo>
                  <a:pt x="55499" y="0"/>
                </a:moveTo>
                <a:lnTo>
                  <a:pt x="69191" y="1390"/>
                </a:lnTo>
                <a:lnTo>
                  <a:pt x="81295" y="5561"/>
                </a:lnTo>
                <a:lnTo>
                  <a:pt x="91809" y="12512"/>
                </a:lnTo>
                <a:lnTo>
                  <a:pt x="95503" y="16001"/>
                </a:lnTo>
                <a:lnTo>
                  <a:pt x="102804" y="25577"/>
                </a:lnTo>
                <a:lnTo>
                  <a:pt x="107781" y="36945"/>
                </a:lnTo>
                <a:lnTo>
                  <a:pt x="110466" y="50107"/>
                </a:lnTo>
                <a:lnTo>
                  <a:pt x="110997" y="60198"/>
                </a:lnTo>
                <a:lnTo>
                  <a:pt x="110177" y="74868"/>
                </a:lnTo>
                <a:lnTo>
                  <a:pt x="107715" y="87227"/>
                </a:lnTo>
                <a:lnTo>
                  <a:pt x="104139" y="96265"/>
                </a:lnTo>
                <a:lnTo>
                  <a:pt x="96796" y="106739"/>
                </a:lnTo>
                <a:lnTo>
                  <a:pt x="86959" y="114954"/>
                </a:lnTo>
                <a:lnTo>
                  <a:pt x="72491" y="121465"/>
                </a:lnTo>
                <a:lnTo>
                  <a:pt x="59879" y="123679"/>
                </a:lnTo>
                <a:lnTo>
                  <a:pt x="55499" y="123825"/>
                </a:lnTo>
                <a:lnTo>
                  <a:pt x="41736" y="122442"/>
                </a:lnTo>
                <a:lnTo>
                  <a:pt x="29592" y="118294"/>
                </a:lnTo>
                <a:lnTo>
                  <a:pt x="19106" y="111380"/>
                </a:lnTo>
                <a:lnTo>
                  <a:pt x="15366" y="107823"/>
                </a:lnTo>
                <a:lnTo>
                  <a:pt x="8351" y="98546"/>
                </a:lnTo>
                <a:lnTo>
                  <a:pt x="3466" y="87295"/>
                </a:lnTo>
                <a:lnTo>
                  <a:pt x="699" y="74085"/>
                </a:lnTo>
                <a:lnTo>
                  <a:pt x="0" y="61849"/>
                </a:lnTo>
                <a:lnTo>
                  <a:pt x="1087" y="46796"/>
                </a:lnTo>
                <a:lnTo>
                  <a:pt x="4349" y="33782"/>
                </a:lnTo>
                <a:lnTo>
                  <a:pt x="9785" y="22807"/>
                </a:lnTo>
                <a:lnTo>
                  <a:pt x="17397" y="13871"/>
                </a:lnTo>
                <a:lnTo>
                  <a:pt x="28808" y="5994"/>
                </a:lnTo>
                <a:lnTo>
                  <a:pt x="40726" y="1647"/>
                </a:lnTo>
                <a:lnTo>
                  <a:pt x="54014" y="15"/>
                </a:lnTo>
                <a:lnTo>
                  <a:pt x="55499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16222" y="2544826"/>
            <a:ext cx="51307" cy="73660"/>
          </a:xfrm>
          <a:custGeom>
            <a:avLst/>
            <a:gdLst/>
            <a:ahLst/>
            <a:cxnLst/>
            <a:rect l="l" t="t" r="r" b="b"/>
            <a:pathLst>
              <a:path w="51307" h="73660">
                <a:moveTo>
                  <a:pt x="51307" y="0"/>
                </a:moveTo>
                <a:lnTo>
                  <a:pt x="0" y="73660"/>
                </a:lnTo>
                <a:lnTo>
                  <a:pt x="51307" y="73660"/>
                </a:lnTo>
                <a:lnTo>
                  <a:pt x="5130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796536" y="2512567"/>
            <a:ext cx="113156" cy="163576"/>
          </a:xfrm>
          <a:custGeom>
            <a:avLst/>
            <a:gdLst/>
            <a:ahLst/>
            <a:cxnLst/>
            <a:rect l="l" t="t" r="r" b="b"/>
            <a:pathLst>
              <a:path w="113156" h="163576">
                <a:moveTo>
                  <a:pt x="74675" y="0"/>
                </a:moveTo>
                <a:lnTo>
                  <a:pt x="91059" y="0"/>
                </a:lnTo>
                <a:lnTo>
                  <a:pt x="91059" y="105918"/>
                </a:lnTo>
                <a:lnTo>
                  <a:pt x="113156" y="105918"/>
                </a:lnTo>
                <a:lnTo>
                  <a:pt x="113156" y="124460"/>
                </a:lnTo>
                <a:lnTo>
                  <a:pt x="91059" y="124460"/>
                </a:lnTo>
                <a:lnTo>
                  <a:pt x="91059" y="163576"/>
                </a:lnTo>
                <a:lnTo>
                  <a:pt x="70992" y="163576"/>
                </a:lnTo>
                <a:lnTo>
                  <a:pt x="70992" y="124460"/>
                </a:lnTo>
                <a:lnTo>
                  <a:pt x="0" y="124460"/>
                </a:lnTo>
                <a:lnTo>
                  <a:pt x="0" y="105918"/>
                </a:lnTo>
                <a:lnTo>
                  <a:pt x="7467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472306" y="25125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82803" y="0"/>
                </a:moveTo>
                <a:lnTo>
                  <a:pt x="102743" y="0"/>
                </a:lnTo>
                <a:lnTo>
                  <a:pt x="102743" y="163576"/>
                </a:lnTo>
                <a:lnTo>
                  <a:pt x="84074" y="163576"/>
                </a:lnTo>
                <a:lnTo>
                  <a:pt x="84074" y="148590"/>
                </a:lnTo>
                <a:lnTo>
                  <a:pt x="75252" y="158529"/>
                </a:lnTo>
                <a:lnTo>
                  <a:pt x="63990" y="164402"/>
                </a:lnTo>
                <a:lnTo>
                  <a:pt x="50926" y="166243"/>
                </a:lnTo>
                <a:lnTo>
                  <a:pt x="38187" y="164564"/>
                </a:lnTo>
                <a:lnTo>
                  <a:pt x="26436" y="159476"/>
                </a:lnTo>
                <a:lnTo>
                  <a:pt x="15392" y="150294"/>
                </a:lnTo>
                <a:lnTo>
                  <a:pt x="7984" y="139667"/>
                </a:lnTo>
                <a:lnTo>
                  <a:pt x="2441" y="125186"/>
                </a:lnTo>
                <a:lnTo>
                  <a:pt x="336" y="112498"/>
                </a:lnTo>
                <a:lnTo>
                  <a:pt x="0" y="104394"/>
                </a:lnTo>
                <a:lnTo>
                  <a:pt x="871" y="91090"/>
                </a:lnTo>
                <a:lnTo>
                  <a:pt x="3516" y="78798"/>
                </a:lnTo>
                <a:lnTo>
                  <a:pt x="5842" y="72262"/>
                </a:lnTo>
                <a:lnTo>
                  <a:pt x="12314" y="60696"/>
                </a:lnTo>
                <a:lnTo>
                  <a:pt x="21147" y="51793"/>
                </a:lnTo>
                <a:lnTo>
                  <a:pt x="35115" y="44624"/>
                </a:lnTo>
                <a:lnTo>
                  <a:pt x="47822" y="42462"/>
                </a:lnTo>
                <a:lnTo>
                  <a:pt x="50037" y="42418"/>
                </a:lnTo>
                <a:lnTo>
                  <a:pt x="57150" y="42418"/>
                </a:lnTo>
                <a:lnTo>
                  <a:pt x="63500" y="43815"/>
                </a:lnTo>
                <a:lnTo>
                  <a:pt x="69087" y="46862"/>
                </a:lnTo>
                <a:lnTo>
                  <a:pt x="74675" y="49911"/>
                </a:lnTo>
                <a:lnTo>
                  <a:pt x="79247" y="53848"/>
                </a:lnTo>
                <a:lnTo>
                  <a:pt x="82803" y="58674"/>
                </a:lnTo>
                <a:lnTo>
                  <a:pt x="828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424172" y="259435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1739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225798" y="2509774"/>
            <a:ext cx="69214" cy="166370"/>
          </a:xfrm>
          <a:custGeom>
            <a:avLst/>
            <a:gdLst/>
            <a:ahLst/>
            <a:cxnLst/>
            <a:rect l="l" t="t" r="r" b="b"/>
            <a:pathLst>
              <a:path w="69214" h="166370">
                <a:moveTo>
                  <a:pt x="50545" y="0"/>
                </a:moveTo>
                <a:lnTo>
                  <a:pt x="56133" y="0"/>
                </a:lnTo>
                <a:lnTo>
                  <a:pt x="62483" y="635"/>
                </a:lnTo>
                <a:lnTo>
                  <a:pt x="69214" y="1904"/>
                </a:lnTo>
                <a:lnTo>
                  <a:pt x="66293" y="19430"/>
                </a:lnTo>
                <a:lnTo>
                  <a:pt x="62102" y="18668"/>
                </a:lnTo>
                <a:lnTo>
                  <a:pt x="58165" y="18414"/>
                </a:lnTo>
                <a:lnTo>
                  <a:pt x="54482" y="18414"/>
                </a:lnTo>
                <a:lnTo>
                  <a:pt x="48387" y="18414"/>
                </a:lnTo>
                <a:lnTo>
                  <a:pt x="44068" y="19685"/>
                </a:lnTo>
                <a:lnTo>
                  <a:pt x="41528" y="22225"/>
                </a:lnTo>
                <a:lnTo>
                  <a:pt x="38988" y="24891"/>
                </a:lnTo>
                <a:lnTo>
                  <a:pt x="37718" y="29717"/>
                </a:lnTo>
                <a:lnTo>
                  <a:pt x="37718" y="36829"/>
                </a:lnTo>
                <a:lnTo>
                  <a:pt x="37718" y="47878"/>
                </a:lnTo>
                <a:lnTo>
                  <a:pt x="60832" y="47878"/>
                </a:lnTo>
                <a:lnTo>
                  <a:pt x="60832" y="63500"/>
                </a:lnTo>
                <a:lnTo>
                  <a:pt x="37718" y="63500"/>
                </a:lnTo>
                <a:lnTo>
                  <a:pt x="37718" y="166370"/>
                </a:lnTo>
                <a:lnTo>
                  <a:pt x="17652" y="166370"/>
                </a:lnTo>
                <a:lnTo>
                  <a:pt x="17652" y="63500"/>
                </a:lnTo>
                <a:lnTo>
                  <a:pt x="0" y="63500"/>
                </a:lnTo>
                <a:lnTo>
                  <a:pt x="0" y="47878"/>
                </a:lnTo>
                <a:lnTo>
                  <a:pt x="17652" y="47878"/>
                </a:lnTo>
                <a:lnTo>
                  <a:pt x="17652" y="35178"/>
                </a:lnTo>
                <a:lnTo>
                  <a:pt x="17652" y="27304"/>
                </a:lnTo>
                <a:lnTo>
                  <a:pt x="18414" y="21336"/>
                </a:lnTo>
                <a:lnTo>
                  <a:pt x="19812" y="17525"/>
                </a:lnTo>
                <a:lnTo>
                  <a:pt x="21716" y="12318"/>
                </a:lnTo>
                <a:lnTo>
                  <a:pt x="25145" y="8000"/>
                </a:lnTo>
                <a:lnTo>
                  <a:pt x="30099" y="4825"/>
                </a:lnTo>
                <a:lnTo>
                  <a:pt x="34925" y="1524"/>
                </a:lnTo>
                <a:lnTo>
                  <a:pt x="41782" y="0"/>
                </a:lnTo>
                <a:lnTo>
                  <a:pt x="5054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182362" y="2362962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182362" y="2362962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726620" y="2554986"/>
            <a:ext cx="29652" cy="20192"/>
          </a:xfrm>
          <a:custGeom>
            <a:avLst/>
            <a:gdLst/>
            <a:ahLst/>
            <a:cxnLst/>
            <a:rect l="l" t="t" r="r" b="b"/>
            <a:pathLst>
              <a:path w="29652" h="20192">
                <a:moveTo>
                  <a:pt x="22034" y="0"/>
                </a:moveTo>
                <a:lnTo>
                  <a:pt x="12706" y="44"/>
                </a:lnTo>
                <a:lnTo>
                  <a:pt x="0" y="2206"/>
                </a:lnTo>
                <a:lnTo>
                  <a:pt x="444" y="20192"/>
                </a:lnTo>
                <a:lnTo>
                  <a:pt x="7937" y="16510"/>
                </a:lnTo>
                <a:lnTo>
                  <a:pt x="17236" y="16512"/>
                </a:lnTo>
                <a:lnTo>
                  <a:pt x="29652" y="19453"/>
                </a:lnTo>
                <a:lnTo>
                  <a:pt x="28384" y="1397"/>
                </a:lnTo>
                <a:lnTo>
                  <a:pt x="22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691505" y="25125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0" y="104394"/>
                </a:moveTo>
                <a:lnTo>
                  <a:pt x="336" y="112498"/>
                </a:lnTo>
                <a:lnTo>
                  <a:pt x="2441" y="125186"/>
                </a:lnTo>
                <a:lnTo>
                  <a:pt x="6477" y="136652"/>
                </a:lnTo>
                <a:lnTo>
                  <a:pt x="7984" y="139667"/>
                </a:lnTo>
                <a:lnTo>
                  <a:pt x="15392" y="150294"/>
                </a:lnTo>
                <a:lnTo>
                  <a:pt x="24892" y="158496"/>
                </a:lnTo>
                <a:lnTo>
                  <a:pt x="38187" y="164564"/>
                </a:lnTo>
                <a:lnTo>
                  <a:pt x="50927" y="166243"/>
                </a:lnTo>
                <a:lnTo>
                  <a:pt x="63990" y="164402"/>
                </a:lnTo>
                <a:lnTo>
                  <a:pt x="75252" y="158529"/>
                </a:lnTo>
                <a:lnTo>
                  <a:pt x="84074" y="148590"/>
                </a:lnTo>
                <a:lnTo>
                  <a:pt x="84074" y="163576"/>
                </a:lnTo>
                <a:lnTo>
                  <a:pt x="102743" y="163576"/>
                </a:lnTo>
                <a:lnTo>
                  <a:pt x="102743" y="0"/>
                </a:lnTo>
                <a:lnTo>
                  <a:pt x="82804" y="0"/>
                </a:lnTo>
                <a:lnTo>
                  <a:pt x="82804" y="58674"/>
                </a:lnTo>
                <a:lnTo>
                  <a:pt x="79248" y="53848"/>
                </a:lnTo>
                <a:lnTo>
                  <a:pt x="74675" y="49911"/>
                </a:lnTo>
                <a:lnTo>
                  <a:pt x="69087" y="46862"/>
                </a:lnTo>
                <a:lnTo>
                  <a:pt x="63500" y="43815"/>
                </a:lnTo>
                <a:lnTo>
                  <a:pt x="64768" y="61871"/>
                </a:lnTo>
                <a:lnTo>
                  <a:pt x="75057" y="70358"/>
                </a:lnTo>
                <a:lnTo>
                  <a:pt x="79984" y="78738"/>
                </a:lnTo>
                <a:lnTo>
                  <a:pt x="83332" y="90887"/>
                </a:lnTo>
                <a:lnTo>
                  <a:pt x="84455" y="106045"/>
                </a:lnTo>
                <a:lnTo>
                  <a:pt x="83850" y="116659"/>
                </a:lnTo>
                <a:lnTo>
                  <a:pt x="80812" y="129390"/>
                </a:lnTo>
                <a:lnTo>
                  <a:pt x="75184" y="138937"/>
                </a:lnTo>
                <a:lnTo>
                  <a:pt x="69087" y="146177"/>
                </a:lnTo>
                <a:lnTo>
                  <a:pt x="61595" y="149733"/>
                </a:lnTo>
                <a:lnTo>
                  <a:pt x="44196" y="149733"/>
                </a:lnTo>
                <a:lnTo>
                  <a:pt x="36575" y="145923"/>
                </a:lnTo>
                <a:lnTo>
                  <a:pt x="30225" y="138430"/>
                </a:lnTo>
                <a:lnTo>
                  <a:pt x="25530" y="131177"/>
                </a:lnTo>
                <a:lnTo>
                  <a:pt x="21807" y="119290"/>
                </a:lnTo>
                <a:lnTo>
                  <a:pt x="20574" y="104394"/>
                </a:lnTo>
                <a:lnTo>
                  <a:pt x="21319" y="91990"/>
                </a:lnTo>
                <a:lnTo>
                  <a:pt x="24321" y="79368"/>
                </a:lnTo>
                <a:lnTo>
                  <a:pt x="29591" y="69977"/>
                </a:lnTo>
                <a:lnTo>
                  <a:pt x="35560" y="62611"/>
                </a:lnTo>
                <a:lnTo>
                  <a:pt x="35115" y="44624"/>
                </a:lnTo>
                <a:lnTo>
                  <a:pt x="23622" y="50037"/>
                </a:lnTo>
                <a:lnTo>
                  <a:pt x="21147" y="51793"/>
                </a:lnTo>
                <a:lnTo>
                  <a:pt x="12314" y="60696"/>
                </a:lnTo>
                <a:lnTo>
                  <a:pt x="5842" y="72262"/>
                </a:lnTo>
                <a:lnTo>
                  <a:pt x="3516" y="78798"/>
                </a:lnTo>
                <a:lnTo>
                  <a:pt x="871" y="91090"/>
                </a:lnTo>
                <a:lnTo>
                  <a:pt x="0" y="104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647945" y="2594355"/>
            <a:ext cx="20065" cy="0"/>
          </a:xfrm>
          <a:custGeom>
            <a:avLst/>
            <a:gdLst/>
            <a:ahLst/>
            <a:cxnLst/>
            <a:rect l="l" t="t" r="r" b="b"/>
            <a:pathLst>
              <a:path w="20065">
                <a:moveTo>
                  <a:pt x="0" y="0"/>
                </a:moveTo>
                <a:lnTo>
                  <a:pt x="20065" y="0"/>
                </a:lnTo>
              </a:path>
            </a:pathLst>
          </a:custGeom>
          <a:ln w="1648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444998" y="2509774"/>
            <a:ext cx="69214" cy="166370"/>
          </a:xfrm>
          <a:custGeom>
            <a:avLst/>
            <a:gdLst/>
            <a:ahLst/>
            <a:cxnLst/>
            <a:rect l="l" t="t" r="r" b="b"/>
            <a:pathLst>
              <a:path w="69214" h="166370">
                <a:moveTo>
                  <a:pt x="17652" y="27304"/>
                </a:moveTo>
                <a:lnTo>
                  <a:pt x="17652" y="47878"/>
                </a:lnTo>
                <a:lnTo>
                  <a:pt x="0" y="47878"/>
                </a:lnTo>
                <a:lnTo>
                  <a:pt x="0" y="63500"/>
                </a:lnTo>
                <a:lnTo>
                  <a:pt x="17652" y="63500"/>
                </a:lnTo>
                <a:lnTo>
                  <a:pt x="17652" y="166370"/>
                </a:lnTo>
                <a:lnTo>
                  <a:pt x="37718" y="166370"/>
                </a:lnTo>
                <a:lnTo>
                  <a:pt x="37718" y="63500"/>
                </a:lnTo>
                <a:lnTo>
                  <a:pt x="60832" y="63500"/>
                </a:lnTo>
                <a:lnTo>
                  <a:pt x="60832" y="47878"/>
                </a:lnTo>
                <a:lnTo>
                  <a:pt x="37718" y="47878"/>
                </a:lnTo>
                <a:lnTo>
                  <a:pt x="37718" y="29717"/>
                </a:lnTo>
                <a:lnTo>
                  <a:pt x="38988" y="24891"/>
                </a:lnTo>
                <a:lnTo>
                  <a:pt x="41528" y="22225"/>
                </a:lnTo>
                <a:lnTo>
                  <a:pt x="44068" y="19685"/>
                </a:lnTo>
                <a:lnTo>
                  <a:pt x="48387" y="18414"/>
                </a:lnTo>
                <a:lnTo>
                  <a:pt x="58165" y="18414"/>
                </a:lnTo>
                <a:lnTo>
                  <a:pt x="62102" y="18668"/>
                </a:lnTo>
                <a:lnTo>
                  <a:pt x="66293" y="19430"/>
                </a:lnTo>
                <a:lnTo>
                  <a:pt x="69214" y="1904"/>
                </a:lnTo>
                <a:lnTo>
                  <a:pt x="62484" y="635"/>
                </a:lnTo>
                <a:lnTo>
                  <a:pt x="56134" y="0"/>
                </a:lnTo>
                <a:lnTo>
                  <a:pt x="41782" y="0"/>
                </a:lnTo>
                <a:lnTo>
                  <a:pt x="34925" y="1524"/>
                </a:lnTo>
                <a:lnTo>
                  <a:pt x="30099" y="4825"/>
                </a:lnTo>
                <a:lnTo>
                  <a:pt x="25146" y="8000"/>
                </a:lnTo>
                <a:lnTo>
                  <a:pt x="21716" y="12318"/>
                </a:lnTo>
                <a:lnTo>
                  <a:pt x="19812" y="17525"/>
                </a:lnTo>
                <a:lnTo>
                  <a:pt x="18414" y="21336"/>
                </a:lnTo>
                <a:lnTo>
                  <a:pt x="17652" y="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951474" y="25549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0" y="2666"/>
                </a:moveTo>
                <a:lnTo>
                  <a:pt x="0" y="121158"/>
                </a:lnTo>
                <a:lnTo>
                  <a:pt x="20065" y="121158"/>
                </a:lnTo>
                <a:lnTo>
                  <a:pt x="20065" y="50673"/>
                </a:lnTo>
                <a:lnTo>
                  <a:pt x="21209" y="42799"/>
                </a:lnTo>
                <a:lnTo>
                  <a:pt x="23367" y="35687"/>
                </a:lnTo>
                <a:lnTo>
                  <a:pt x="24891" y="30987"/>
                </a:lnTo>
                <a:lnTo>
                  <a:pt x="27431" y="27304"/>
                </a:lnTo>
                <a:lnTo>
                  <a:pt x="30861" y="24637"/>
                </a:lnTo>
                <a:lnTo>
                  <a:pt x="34416" y="21971"/>
                </a:lnTo>
                <a:lnTo>
                  <a:pt x="38353" y="20700"/>
                </a:lnTo>
                <a:lnTo>
                  <a:pt x="47625" y="20700"/>
                </a:lnTo>
                <a:lnTo>
                  <a:pt x="52577" y="22098"/>
                </a:lnTo>
                <a:lnTo>
                  <a:pt x="57530" y="25018"/>
                </a:lnTo>
                <a:lnTo>
                  <a:pt x="64388" y="6350"/>
                </a:lnTo>
                <a:lnTo>
                  <a:pt x="57403" y="2031"/>
                </a:lnTo>
                <a:lnTo>
                  <a:pt x="50546" y="0"/>
                </a:lnTo>
                <a:lnTo>
                  <a:pt x="39115" y="0"/>
                </a:lnTo>
                <a:lnTo>
                  <a:pt x="34798" y="1269"/>
                </a:lnTo>
                <a:lnTo>
                  <a:pt x="30861" y="3937"/>
                </a:lnTo>
                <a:lnTo>
                  <a:pt x="26924" y="6603"/>
                </a:lnTo>
                <a:lnTo>
                  <a:pt x="22733" y="12191"/>
                </a:lnTo>
                <a:lnTo>
                  <a:pt x="18034" y="20574"/>
                </a:lnTo>
                <a:lnTo>
                  <a:pt x="18034" y="2666"/>
                </a:lnTo>
                <a:lnTo>
                  <a:pt x="0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833872" y="2557790"/>
            <a:ext cx="23240" cy="46056"/>
          </a:xfrm>
          <a:custGeom>
            <a:avLst/>
            <a:gdLst/>
            <a:ahLst/>
            <a:cxnLst/>
            <a:rect l="l" t="t" r="r" b="b"/>
            <a:pathLst>
              <a:path w="23240" h="46056">
                <a:moveTo>
                  <a:pt x="0" y="13705"/>
                </a:moveTo>
                <a:lnTo>
                  <a:pt x="6606" y="46056"/>
                </a:lnTo>
                <a:lnTo>
                  <a:pt x="9880" y="33068"/>
                </a:lnTo>
                <a:lnTo>
                  <a:pt x="16890" y="22976"/>
                </a:lnTo>
                <a:lnTo>
                  <a:pt x="23240" y="16753"/>
                </a:lnTo>
                <a:lnTo>
                  <a:pt x="21262" y="0"/>
                </a:lnTo>
                <a:lnTo>
                  <a:pt x="9843" y="5418"/>
                </a:lnTo>
                <a:lnTo>
                  <a:pt x="0" y="13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818505" y="25549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31750" y="96900"/>
                </a:moveTo>
                <a:lnTo>
                  <a:pt x="28107" y="92361"/>
                </a:lnTo>
                <a:lnTo>
                  <a:pt x="23008" y="81152"/>
                </a:lnTo>
                <a:lnTo>
                  <a:pt x="20700" y="67055"/>
                </a:lnTo>
                <a:lnTo>
                  <a:pt x="109093" y="67055"/>
                </a:lnTo>
                <a:lnTo>
                  <a:pt x="109220" y="61722"/>
                </a:lnTo>
                <a:lnTo>
                  <a:pt x="108587" y="50129"/>
                </a:lnTo>
                <a:lnTo>
                  <a:pt x="105913" y="36934"/>
                </a:lnTo>
                <a:lnTo>
                  <a:pt x="101134" y="25610"/>
                </a:lnTo>
                <a:lnTo>
                  <a:pt x="94234" y="16128"/>
                </a:lnTo>
                <a:lnTo>
                  <a:pt x="91311" y="13214"/>
                </a:lnTo>
                <a:lnTo>
                  <a:pt x="80928" y="5859"/>
                </a:lnTo>
                <a:lnTo>
                  <a:pt x="68948" y="1461"/>
                </a:lnTo>
                <a:lnTo>
                  <a:pt x="55372" y="0"/>
                </a:lnTo>
                <a:lnTo>
                  <a:pt x="49622" y="234"/>
                </a:lnTo>
                <a:lnTo>
                  <a:pt x="36629" y="2804"/>
                </a:lnTo>
                <a:lnTo>
                  <a:pt x="38608" y="19558"/>
                </a:lnTo>
                <a:lnTo>
                  <a:pt x="46355" y="16510"/>
                </a:lnTo>
                <a:lnTo>
                  <a:pt x="57864" y="16573"/>
                </a:lnTo>
                <a:lnTo>
                  <a:pt x="70371" y="19828"/>
                </a:lnTo>
                <a:lnTo>
                  <a:pt x="80518" y="28066"/>
                </a:lnTo>
                <a:lnTo>
                  <a:pt x="84582" y="33019"/>
                </a:lnTo>
                <a:lnTo>
                  <a:pt x="87122" y="40512"/>
                </a:lnTo>
                <a:lnTo>
                  <a:pt x="88011" y="50546"/>
                </a:lnTo>
                <a:lnTo>
                  <a:pt x="21844" y="50546"/>
                </a:lnTo>
                <a:lnTo>
                  <a:pt x="21973" y="48861"/>
                </a:lnTo>
                <a:lnTo>
                  <a:pt x="15367" y="16510"/>
                </a:lnTo>
                <a:lnTo>
                  <a:pt x="9336" y="24374"/>
                </a:lnTo>
                <a:lnTo>
                  <a:pt x="4140" y="35378"/>
                </a:lnTo>
                <a:lnTo>
                  <a:pt x="1032" y="48213"/>
                </a:lnTo>
                <a:lnTo>
                  <a:pt x="0" y="62864"/>
                </a:lnTo>
                <a:lnTo>
                  <a:pt x="593" y="73792"/>
                </a:lnTo>
                <a:lnTo>
                  <a:pt x="3294" y="86990"/>
                </a:lnTo>
                <a:lnTo>
                  <a:pt x="8176" y="98333"/>
                </a:lnTo>
                <a:lnTo>
                  <a:pt x="15240" y="107823"/>
                </a:lnTo>
                <a:lnTo>
                  <a:pt x="19694" y="111971"/>
                </a:lnTo>
                <a:lnTo>
                  <a:pt x="30179" y="118556"/>
                </a:lnTo>
                <a:lnTo>
                  <a:pt x="42446" y="122507"/>
                </a:lnTo>
                <a:lnTo>
                  <a:pt x="56515" y="123825"/>
                </a:lnTo>
                <a:lnTo>
                  <a:pt x="67532" y="123035"/>
                </a:lnTo>
                <a:lnTo>
                  <a:pt x="79912" y="119723"/>
                </a:lnTo>
                <a:lnTo>
                  <a:pt x="90424" y="113791"/>
                </a:lnTo>
                <a:lnTo>
                  <a:pt x="96382" y="108421"/>
                </a:lnTo>
                <a:lnTo>
                  <a:pt x="103672" y="98157"/>
                </a:lnTo>
                <a:lnTo>
                  <a:pt x="108585" y="85598"/>
                </a:lnTo>
                <a:lnTo>
                  <a:pt x="87884" y="82930"/>
                </a:lnTo>
                <a:lnTo>
                  <a:pt x="84836" y="91439"/>
                </a:lnTo>
                <a:lnTo>
                  <a:pt x="80645" y="97662"/>
                </a:lnTo>
                <a:lnTo>
                  <a:pt x="75437" y="101473"/>
                </a:lnTo>
                <a:lnTo>
                  <a:pt x="70231" y="105410"/>
                </a:lnTo>
                <a:lnTo>
                  <a:pt x="64008" y="107314"/>
                </a:lnTo>
                <a:lnTo>
                  <a:pt x="54915" y="107279"/>
                </a:lnTo>
                <a:lnTo>
                  <a:pt x="42280" y="104413"/>
                </a:lnTo>
                <a:lnTo>
                  <a:pt x="31750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514466" y="25549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0" y="61849"/>
                </a:moveTo>
                <a:lnTo>
                  <a:pt x="699" y="74085"/>
                </a:lnTo>
                <a:lnTo>
                  <a:pt x="3466" y="87295"/>
                </a:lnTo>
                <a:lnTo>
                  <a:pt x="8351" y="98546"/>
                </a:lnTo>
                <a:lnTo>
                  <a:pt x="15367" y="107823"/>
                </a:lnTo>
                <a:lnTo>
                  <a:pt x="19106" y="111380"/>
                </a:lnTo>
                <a:lnTo>
                  <a:pt x="21840" y="76665"/>
                </a:lnTo>
                <a:lnTo>
                  <a:pt x="20574" y="61849"/>
                </a:lnTo>
                <a:lnTo>
                  <a:pt x="21376" y="49862"/>
                </a:lnTo>
                <a:lnTo>
                  <a:pt x="24691" y="37359"/>
                </a:lnTo>
                <a:lnTo>
                  <a:pt x="30607" y="27812"/>
                </a:lnTo>
                <a:lnTo>
                  <a:pt x="42654" y="18963"/>
                </a:lnTo>
                <a:lnTo>
                  <a:pt x="55499" y="16510"/>
                </a:lnTo>
                <a:lnTo>
                  <a:pt x="57634" y="16570"/>
                </a:lnTo>
                <a:lnTo>
                  <a:pt x="70083" y="19797"/>
                </a:lnTo>
                <a:lnTo>
                  <a:pt x="80391" y="27939"/>
                </a:lnTo>
                <a:lnTo>
                  <a:pt x="85028" y="34785"/>
                </a:lnTo>
                <a:lnTo>
                  <a:pt x="89062" y="46588"/>
                </a:lnTo>
                <a:lnTo>
                  <a:pt x="90424" y="61213"/>
                </a:lnTo>
                <a:lnTo>
                  <a:pt x="89551" y="73972"/>
                </a:lnTo>
                <a:lnTo>
                  <a:pt x="86228" y="86435"/>
                </a:lnTo>
                <a:lnTo>
                  <a:pt x="80391" y="95885"/>
                </a:lnTo>
                <a:lnTo>
                  <a:pt x="68320" y="104857"/>
                </a:lnTo>
                <a:lnTo>
                  <a:pt x="55499" y="107314"/>
                </a:lnTo>
                <a:lnTo>
                  <a:pt x="53391" y="107257"/>
                </a:lnTo>
                <a:lnTo>
                  <a:pt x="40892" y="104057"/>
                </a:lnTo>
                <a:lnTo>
                  <a:pt x="30607" y="96012"/>
                </a:lnTo>
                <a:lnTo>
                  <a:pt x="41736" y="122442"/>
                </a:lnTo>
                <a:lnTo>
                  <a:pt x="55499" y="123825"/>
                </a:lnTo>
                <a:lnTo>
                  <a:pt x="59879" y="123679"/>
                </a:lnTo>
                <a:lnTo>
                  <a:pt x="72491" y="121465"/>
                </a:lnTo>
                <a:lnTo>
                  <a:pt x="84200" y="116586"/>
                </a:lnTo>
                <a:lnTo>
                  <a:pt x="96796" y="106739"/>
                </a:lnTo>
                <a:lnTo>
                  <a:pt x="104140" y="96265"/>
                </a:lnTo>
                <a:lnTo>
                  <a:pt x="107715" y="87227"/>
                </a:lnTo>
                <a:lnTo>
                  <a:pt x="110177" y="74868"/>
                </a:lnTo>
                <a:lnTo>
                  <a:pt x="110998" y="60198"/>
                </a:lnTo>
                <a:lnTo>
                  <a:pt x="110466" y="50107"/>
                </a:lnTo>
                <a:lnTo>
                  <a:pt x="107781" y="36945"/>
                </a:lnTo>
                <a:lnTo>
                  <a:pt x="102804" y="25577"/>
                </a:lnTo>
                <a:lnTo>
                  <a:pt x="95504" y="16001"/>
                </a:lnTo>
                <a:lnTo>
                  <a:pt x="91809" y="12512"/>
                </a:lnTo>
                <a:lnTo>
                  <a:pt x="81295" y="5561"/>
                </a:lnTo>
                <a:lnTo>
                  <a:pt x="69191" y="1390"/>
                </a:lnTo>
                <a:lnTo>
                  <a:pt x="55499" y="0"/>
                </a:lnTo>
                <a:lnTo>
                  <a:pt x="54014" y="15"/>
                </a:lnTo>
                <a:lnTo>
                  <a:pt x="40726" y="1647"/>
                </a:lnTo>
                <a:lnTo>
                  <a:pt x="28808" y="5994"/>
                </a:lnTo>
                <a:lnTo>
                  <a:pt x="18287" y="13080"/>
                </a:lnTo>
                <a:lnTo>
                  <a:pt x="9785" y="22807"/>
                </a:lnTo>
                <a:lnTo>
                  <a:pt x="4349" y="33782"/>
                </a:lnTo>
                <a:lnTo>
                  <a:pt x="1087" y="46796"/>
                </a:lnTo>
                <a:lnTo>
                  <a:pt x="0" y="6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533573" y="2631651"/>
            <a:ext cx="22630" cy="45776"/>
          </a:xfrm>
          <a:custGeom>
            <a:avLst/>
            <a:gdLst/>
            <a:ahLst/>
            <a:cxnLst/>
            <a:rect l="l" t="t" r="r" b="b"/>
            <a:pathLst>
              <a:path w="22630" h="45776">
                <a:moveTo>
                  <a:pt x="10486" y="41628"/>
                </a:moveTo>
                <a:lnTo>
                  <a:pt x="22630" y="45776"/>
                </a:lnTo>
                <a:lnTo>
                  <a:pt x="11500" y="19346"/>
                </a:lnTo>
                <a:lnTo>
                  <a:pt x="6555" y="11880"/>
                </a:lnTo>
                <a:lnTo>
                  <a:pt x="2733" y="0"/>
                </a:lnTo>
                <a:lnTo>
                  <a:pt x="0" y="34715"/>
                </a:lnTo>
                <a:lnTo>
                  <a:pt x="10486" y="4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022340" y="2514728"/>
            <a:ext cx="108458" cy="164211"/>
          </a:xfrm>
          <a:custGeom>
            <a:avLst/>
            <a:gdLst/>
            <a:ahLst/>
            <a:cxnLst/>
            <a:rect l="l" t="t" r="r" b="b"/>
            <a:pathLst>
              <a:path w="108458" h="164211">
                <a:moveTo>
                  <a:pt x="100711" y="19176"/>
                </a:moveTo>
                <a:lnTo>
                  <a:pt x="100711" y="0"/>
                </a:lnTo>
                <a:lnTo>
                  <a:pt x="19431" y="0"/>
                </a:lnTo>
                <a:lnTo>
                  <a:pt x="3556" y="84074"/>
                </a:lnTo>
                <a:lnTo>
                  <a:pt x="22351" y="86487"/>
                </a:lnTo>
                <a:lnTo>
                  <a:pt x="25400" y="81787"/>
                </a:lnTo>
                <a:lnTo>
                  <a:pt x="29463" y="77977"/>
                </a:lnTo>
                <a:lnTo>
                  <a:pt x="34671" y="75057"/>
                </a:lnTo>
                <a:lnTo>
                  <a:pt x="39877" y="72136"/>
                </a:lnTo>
                <a:lnTo>
                  <a:pt x="45720" y="70612"/>
                </a:lnTo>
                <a:lnTo>
                  <a:pt x="54229" y="70656"/>
                </a:lnTo>
                <a:lnTo>
                  <a:pt x="67135" y="73495"/>
                </a:lnTo>
                <a:lnTo>
                  <a:pt x="77470" y="80645"/>
                </a:lnTo>
                <a:lnTo>
                  <a:pt x="79584" y="83032"/>
                </a:lnTo>
                <a:lnTo>
                  <a:pt x="85248" y="93949"/>
                </a:lnTo>
                <a:lnTo>
                  <a:pt x="87122" y="107696"/>
                </a:lnTo>
                <a:lnTo>
                  <a:pt x="86820" y="113788"/>
                </a:lnTo>
                <a:lnTo>
                  <a:pt x="83680" y="126479"/>
                </a:lnTo>
                <a:lnTo>
                  <a:pt x="77088" y="136778"/>
                </a:lnTo>
                <a:lnTo>
                  <a:pt x="65271" y="145239"/>
                </a:lnTo>
                <a:lnTo>
                  <a:pt x="52577" y="147700"/>
                </a:lnTo>
                <a:lnTo>
                  <a:pt x="44450" y="147700"/>
                </a:lnTo>
                <a:lnTo>
                  <a:pt x="37592" y="145161"/>
                </a:lnTo>
                <a:lnTo>
                  <a:pt x="32004" y="139953"/>
                </a:lnTo>
                <a:lnTo>
                  <a:pt x="31818" y="139783"/>
                </a:lnTo>
                <a:lnTo>
                  <a:pt x="24911" y="130111"/>
                </a:lnTo>
                <a:lnTo>
                  <a:pt x="21082" y="116712"/>
                </a:lnTo>
                <a:lnTo>
                  <a:pt x="0" y="118490"/>
                </a:lnTo>
                <a:lnTo>
                  <a:pt x="2417" y="130675"/>
                </a:lnTo>
                <a:lnTo>
                  <a:pt x="7849" y="142179"/>
                </a:lnTo>
                <a:lnTo>
                  <a:pt x="16129" y="151764"/>
                </a:lnTo>
                <a:lnTo>
                  <a:pt x="26667" y="158779"/>
                </a:lnTo>
                <a:lnTo>
                  <a:pt x="38697" y="162848"/>
                </a:lnTo>
                <a:lnTo>
                  <a:pt x="52577" y="164211"/>
                </a:lnTo>
                <a:lnTo>
                  <a:pt x="62710" y="163464"/>
                </a:lnTo>
                <a:lnTo>
                  <a:pt x="75285" y="159968"/>
                </a:lnTo>
                <a:lnTo>
                  <a:pt x="86206" y="153613"/>
                </a:lnTo>
                <a:lnTo>
                  <a:pt x="95504" y="144399"/>
                </a:lnTo>
                <a:lnTo>
                  <a:pt x="103388" y="131418"/>
                </a:lnTo>
                <a:lnTo>
                  <a:pt x="107190" y="119264"/>
                </a:lnTo>
                <a:lnTo>
                  <a:pt x="108458" y="105918"/>
                </a:lnTo>
                <a:lnTo>
                  <a:pt x="108390" y="102827"/>
                </a:lnTo>
                <a:lnTo>
                  <a:pt x="106339" y="89537"/>
                </a:lnTo>
                <a:lnTo>
                  <a:pt x="101443" y="77867"/>
                </a:lnTo>
                <a:lnTo>
                  <a:pt x="93725" y="67818"/>
                </a:lnTo>
                <a:lnTo>
                  <a:pt x="82589" y="59221"/>
                </a:lnTo>
                <a:lnTo>
                  <a:pt x="70783" y="54524"/>
                </a:lnTo>
                <a:lnTo>
                  <a:pt x="57531" y="52959"/>
                </a:lnTo>
                <a:lnTo>
                  <a:pt x="50505" y="53453"/>
                </a:lnTo>
                <a:lnTo>
                  <a:pt x="38355" y="56781"/>
                </a:lnTo>
                <a:lnTo>
                  <a:pt x="26670" y="63246"/>
                </a:lnTo>
                <a:lnTo>
                  <a:pt x="35433" y="19176"/>
                </a:lnTo>
                <a:lnTo>
                  <a:pt x="100711" y="19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712080" y="2571496"/>
            <a:ext cx="63881" cy="90804"/>
          </a:xfrm>
          <a:custGeom>
            <a:avLst/>
            <a:gdLst/>
            <a:ahLst/>
            <a:cxnLst/>
            <a:rect l="l" t="t" r="r" b="b"/>
            <a:pathLst>
              <a:path w="63881" h="90804">
                <a:moveTo>
                  <a:pt x="31369" y="0"/>
                </a:moveTo>
                <a:lnTo>
                  <a:pt x="22479" y="0"/>
                </a:lnTo>
                <a:lnTo>
                  <a:pt x="14986" y="3682"/>
                </a:lnTo>
                <a:lnTo>
                  <a:pt x="9017" y="11049"/>
                </a:lnTo>
                <a:lnTo>
                  <a:pt x="3747" y="20440"/>
                </a:lnTo>
                <a:lnTo>
                  <a:pt x="745" y="33062"/>
                </a:lnTo>
                <a:lnTo>
                  <a:pt x="0" y="45465"/>
                </a:lnTo>
                <a:lnTo>
                  <a:pt x="1233" y="60362"/>
                </a:lnTo>
                <a:lnTo>
                  <a:pt x="4956" y="72249"/>
                </a:lnTo>
                <a:lnTo>
                  <a:pt x="9651" y="79501"/>
                </a:lnTo>
                <a:lnTo>
                  <a:pt x="16001" y="86994"/>
                </a:lnTo>
                <a:lnTo>
                  <a:pt x="23622" y="90804"/>
                </a:lnTo>
                <a:lnTo>
                  <a:pt x="32258" y="90804"/>
                </a:lnTo>
                <a:lnTo>
                  <a:pt x="41021" y="90804"/>
                </a:lnTo>
                <a:lnTo>
                  <a:pt x="48513" y="87249"/>
                </a:lnTo>
                <a:lnTo>
                  <a:pt x="54610" y="80009"/>
                </a:lnTo>
                <a:lnTo>
                  <a:pt x="60238" y="70462"/>
                </a:lnTo>
                <a:lnTo>
                  <a:pt x="63276" y="57731"/>
                </a:lnTo>
                <a:lnTo>
                  <a:pt x="63881" y="47116"/>
                </a:lnTo>
                <a:lnTo>
                  <a:pt x="62758" y="31959"/>
                </a:lnTo>
                <a:lnTo>
                  <a:pt x="59410" y="19810"/>
                </a:lnTo>
                <a:lnTo>
                  <a:pt x="54483" y="11429"/>
                </a:lnTo>
                <a:lnTo>
                  <a:pt x="44194" y="2943"/>
                </a:lnTo>
                <a:lnTo>
                  <a:pt x="31778" y="2"/>
                </a:lnTo>
                <a:lnTo>
                  <a:pt x="3136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535041" y="2571496"/>
            <a:ext cx="69850" cy="90804"/>
          </a:xfrm>
          <a:custGeom>
            <a:avLst/>
            <a:gdLst/>
            <a:ahLst/>
            <a:cxnLst/>
            <a:rect l="l" t="t" r="r" b="b"/>
            <a:pathLst>
              <a:path w="69850" h="90804">
                <a:moveTo>
                  <a:pt x="34925" y="0"/>
                </a:moveTo>
                <a:lnTo>
                  <a:pt x="22080" y="2453"/>
                </a:lnTo>
                <a:lnTo>
                  <a:pt x="11462" y="9764"/>
                </a:lnTo>
                <a:lnTo>
                  <a:pt x="4117" y="20849"/>
                </a:lnTo>
                <a:lnTo>
                  <a:pt x="802" y="33352"/>
                </a:lnTo>
                <a:lnTo>
                  <a:pt x="0" y="45338"/>
                </a:lnTo>
                <a:lnTo>
                  <a:pt x="1266" y="60155"/>
                </a:lnTo>
                <a:lnTo>
                  <a:pt x="5087" y="72035"/>
                </a:lnTo>
                <a:lnTo>
                  <a:pt x="10033" y="79501"/>
                </a:lnTo>
                <a:lnTo>
                  <a:pt x="20318" y="87547"/>
                </a:lnTo>
                <a:lnTo>
                  <a:pt x="32817" y="90747"/>
                </a:lnTo>
                <a:lnTo>
                  <a:pt x="34925" y="90804"/>
                </a:lnTo>
                <a:lnTo>
                  <a:pt x="47746" y="88347"/>
                </a:lnTo>
                <a:lnTo>
                  <a:pt x="58350" y="80976"/>
                </a:lnTo>
                <a:lnTo>
                  <a:pt x="65654" y="69925"/>
                </a:lnTo>
                <a:lnTo>
                  <a:pt x="68977" y="57462"/>
                </a:lnTo>
                <a:lnTo>
                  <a:pt x="69850" y="44703"/>
                </a:lnTo>
                <a:lnTo>
                  <a:pt x="68488" y="30078"/>
                </a:lnTo>
                <a:lnTo>
                  <a:pt x="64454" y="18275"/>
                </a:lnTo>
                <a:lnTo>
                  <a:pt x="59817" y="11429"/>
                </a:lnTo>
                <a:lnTo>
                  <a:pt x="49509" y="3287"/>
                </a:lnTo>
                <a:lnTo>
                  <a:pt x="37060" y="60"/>
                </a:lnTo>
                <a:lnTo>
                  <a:pt x="349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40349" y="2571496"/>
            <a:ext cx="66166" cy="34036"/>
          </a:xfrm>
          <a:custGeom>
            <a:avLst/>
            <a:gdLst/>
            <a:ahLst/>
            <a:cxnLst/>
            <a:rect l="l" t="t" r="r" b="b"/>
            <a:pathLst>
              <a:path w="66166" h="34036">
                <a:moveTo>
                  <a:pt x="33781" y="0"/>
                </a:moveTo>
                <a:lnTo>
                  <a:pt x="24511" y="0"/>
                </a:lnTo>
                <a:lnTo>
                  <a:pt x="16763" y="3048"/>
                </a:lnTo>
                <a:lnTo>
                  <a:pt x="10413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6"/>
                </a:lnTo>
                <a:lnTo>
                  <a:pt x="66166" y="34036"/>
                </a:lnTo>
                <a:lnTo>
                  <a:pt x="65277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951474" y="25549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43687" y="0"/>
                </a:moveTo>
                <a:lnTo>
                  <a:pt x="50546" y="0"/>
                </a:lnTo>
                <a:lnTo>
                  <a:pt x="57403" y="2031"/>
                </a:lnTo>
                <a:lnTo>
                  <a:pt x="64388" y="6350"/>
                </a:lnTo>
                <a:lnTo>
                  <a:pt x="57530" y="25018"/>
                </a:lnTo>
                <a:lnTo>
                  <a:pt x="52577" y="22098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3" y="20700"/>
                </a:lnTo>
                <a:lnTo>
                  <a:pt x="34416" y="21971"/>
                </a:lnTo>
                <a:lnTo>
                  <a:pt x="30861" y="24637"/>
                </a:lnTo>
                <a:lnTo>
                  <a:pt x="27431" y="27304"/>
                </a:lnTo>
                <a:lnTo>
                  <a:pt x="24891" y="30987"/>
                </a:lnTo>
                <a:lnTo>
                  <a:pt x="23367" y="35687"/>
                </a:lnTo>
                <a:lnTo>
                  <a:pt x="21209" y="42799"/>
                </a:lnTo>
                <a:lnTo>
                  <a:pt x="20065" y="50673"/>
                </a:lnTo>
                <a:lnTo>
                  <a:pt x="20065" y="59054"/>
                </a:lnTo>
                <a:lnTo>
                  <a:pt x="20065" y="121158"/>
                </a:lnTo>
                <a:lnTo>
                  <a:pt x="0" y="121158"/>
                </a:lnTo>
                <a:lnTo>
                  <a:pt x="0" y="2666"/>
                </a:lnTo>
                <a:lnTo>
                  <a:pt x="18034" y="2666"/>
                </a:lnTo>
                <a:lnTo>
                  <a:pt x="18034" y="20574"/>
                </a:lnTo>
                <a:lnTo>
                  <a:pt x="22733" y="12191"/>
                </a:lnTo>
                <a:lnTo>
                  <a:pt x="26924" y="6603"/>
                </a:lnTo>
                <a:lnTo>
                  <a:pt x="30861" y="3937"/>
                </a:lnTo>
                <a:lnTo>
                  <a:pt x="34798" y="1269"/>
                </a:lnTo>
                <a:lnTo>
                  <a:pt x="39115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818505" y="25549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55372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4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20" y="61722"/>
                </a:lnTo>
                <a:lnTo>
                  <a:pt x="109220" y="62864"/>
                </a:lnTo>
                <a:lnTo>
                  <a:pt x="109220" y="64642"/>
                </a:lnTo>
                <a:lnTo>
                  <a:pt x="109093" y="67055"/>
                </a:lnTo>
                <a:lnTo>
                  <a:pt x="20700" y="67055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2" y="107314"/>
                </a:lnTo>
                <a:lnTo>
                  <a:pt x="64008" y="107314"/>
                </a:lnTo>
                <a:lnTo>
                  <a:pt x="70231" y="105410"/>
                </a:lnTo>
                <a:lnTo>
                  <a:pt x="75437" y="101473"/>
                </a:lnTo>
                <a:lnTo>
                  <a:pt x="80645" y="97662"/>
                </a:lnTo>
                <a:lnTo>
                  <a:pt x="84836" y="91439"/>
                </a:lnTo>
                <a:lnTo>
                  <a:pt x="87884" y="82930"/>
                </a:lnTo>
                <a:lnTo>
                  <a:pt x="108585" y="85598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5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40" y="107823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7" y="16510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514466" y="25549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55499" y="0"/>
                </a:moveTo>
                <a:lnTo>
                  <a:pt x="69191" y="1390"/>
                </a:lnTo>
                <a:lnTo>
                  <a:pt x="81295" y="5561"/>
                </a:lnTo>
                <a:lnTo>
                  <a:pt x="91809" y="12512"/>
                </a:lnTo>
                <a:lnTo>
                  <a:pt x="95504" y="16001"/>
                </a:lnTo>
                <a:lnTo>
                  <a:pt x="102804" y="25577"/>
                </a:lnTo>
                <a:lnTo>
                  <a:pt x="107781" y="36945"/>
                </a:lnTo>
                <a:lnTo>
                  <a:pt x="110466" y="50107"/>
                </a:lnTo>
                <a:lnTo>
                  <a:pt x="110998" y="60198"/>
                </a:lnTo>
                <a:lnTo>
                  <a:pt x="110177" y="74868"/>
                </a:lnTo>
                <a:lnTo>
                  <a:pt x="107715" y="87227"/>
                </a:lnTo>
                <a:lnTo>
                  <a:pt x="104140" y="96265"/>
                </a:lnTo>
                <a:lnTo>
                  <a:pt x="96796" y="106739"/>
                </a:lnTo>
                <a:lnTo>
                  <a:pt x="86959" y="114954"/>
                </a:lnTo>
                <a:lnTo>
                  <a:pt x="72491" y="121465"/>
                </a:lnTo>
                <a:lnTo>
                  <a:pt x="59879" y="123679"/>
                </a:lnTo>
                <a:lnTo>
                  <a:pt x="55499" y="123825"/>
                </a:lnTo>
                <a:lnTo>
                  <a:pt x="41736" y="122442"/>
                </a:lnTo>
                <a:lnTo>
                  <a:pt x="29592" y="118294"/>
                </a:lnTo>
                <a:lnTo>
                  <a:pt x="19106" y="111380"/>
                </a:lnTo>
                <a:lnTo>
                  <a:pt x="15367" y="107823"/>
                </a:lnTo>
                <a:lnTo>
                  <a:pt x="8351" y="98546"/>
                </a:lnTo>
                <a:lnTo>
                  <a:pt x="3466" y="87295"/>
                </a:lnTo>
                <a:lnTo>
                  <a:pt x="699" y="74085"/>
                </a:lnTo>
                <a:lnTo>
                  <a:pt x="0" y="61849"/>
                </a:lnTo>
                <a:lnTo>
                  <a:pt x="1087" y="46796"/>
                </a:lnTo>
                <a:lnTo>
                  <a:pt x="4349" y="33782"/>
                </a:lnTo>
                <a:lnTo>
                  <a:pt x="9785" y="22807"/>
                </a:lnTo>
                <a:lnTo>
                  <a:pt x="17397" y="13871"/>
                </a:lnTo>
                <a:lnTo>
                  <a:pt x="28808" y="5994"/>
                </a:lnTo>
                <a:lnTo>
                  <a:pt x="40726" y="1647"/>
                </a:lnTo>
                <a:lnTo>
                  <a:pt x="54014" y="15"/>
                </a:lnTo>
                <a:lnTo>
                  <a:pt x="5549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022340" y="2514728"/>
            <a:ext cx="108458" cy="164211"/>
          </a:xfrm>
          <a:custGeom>
            <a:avLst/>
            <a:gdLst/>
            <a:ahLst/>
            <a:cxnLst/>
            <a:rect l="l" t="t" r="r" b="b"/>
            <a:pathLst>
              <a:path w="108458" h="164211">
                <a:moveTo>
                  <a:pt x="19431" y="0"/>
                </a:moveTo>
                <a:lnTo>
                  <a:pt x="100711" y="0"/>
                </a:lnTo>
                <a:lnTo>
                  <a:pt x="100711" y="19176"/>
                </a:lnTo>
                <a:lnTo>
                  <a:pt x="35433" y="19176"/>
                </a:lnTo>
                <a:lnTo>
                  <a:pt x="26670" y="63246"/>
                </a:lnTo>
                <a:lnTo>
                  <a:pt x="38355" y="56781"/>
                </a:lnTo>
                <a:lnTo>
                  <a:pt x="50505" y="53453"/>
                </a:lnTo>
                <a:lnTo>
                  <a:pt x="57531" y="52959"/>
                </a:lnTo>
                <a:lnTo>
                  <a:pt x="70783" y="54524"/>
                </a:lnTo>
                <a:lnTo>
                  <a:pt x="82589" y="59221"/>
                </a:lnTo>
                <a:lnTo>
                  <a:pt x="92951" y="67048"/>
                </a:lnTo>
                <a:lnTo>
                  <a:pt x="101443" y="77867"/>
                </a:lnTo>
                <a:lnTo>
                  <a:pt x="106339" y="89537"/>
                </a:lnTo>
                <a:lnTo>
                  <a:pt x="108390" y="102827"/>
                </a:lnTo>
                <a:lnTo>
                  <a:pt x="108458" y="105918"/>
                </a:lnTo>
                <a:lnTo>
                  <a:pt x="107190" y="119264"/>
                </a:lnTo>
                <a:lnTo>
                  <a:pt x="103388" y="131418"/>
                </a:lnTo>
                <a:lnTo>
                  <a:pt x="97051" y="142379"/>
                </a:lnTo>
                <a:lnTo>
                  <a:pt x="86206" y="153613"/>
                </a:lnTo>
                <a:lnTo>
                  <a:pt x="75285" y="159968"/>
                </a:lnTo>
                <a:lnTo>
                  <a:pt x="62710" y="163464"/>
                </a:lnTo>
                <a:lnTo>
                  <a:pt x="52577" y="164211"/>
                </a:lnTo>
                <a:lnTo>
                  <a:pt x="38697" y="162848"/>
                </a:lnTo>
                <a:lnTo>
                  <a:pt x="26667" y="158779"/>
                </a:lnTo>
                <a:lnTo>
                  <a:pt x="16433" y="152030"/>
                </a:lnTo>
                <a:lnTo>
                  <a:pt x="7849" y="142179"/>
                </a:lnTo>
                <a:lnTo>
                  <a:pt x="2417" y="130675"/>
                </a:lnTo>
                <a:lnTo>
                  <a:pt x="0" y="118490"/>
                </a:lnTo>
                <a:lnTo>
                  <a:pt x="21082" y="116712"/>
                </a:lnTo>
                <a:lnTo>
                  <a:pt x="24911" y="130111"/>
                </a:lnTo>
                <a:lnTo>
                  <a:pt x="31818" y="139783"/>
                </a:lnTo>
                <a:lnTo>
                  <a:pt x="32004" y="139953"/>
                </a:lnTo>
                <a:lnTo>
                  <a:pt x="37592" y="145161"/>
                </a:lnTo>
                <a:lnTo>
                  <a:pt x="44450" y="147700"/>
                </a:lnTo>
                <a:lnTo>
                  <a:pt x="52577" y="147700"/>
                </a:lnTo>
                <a:lnTo>
                  <a:pt x="65271" y="145239"/>
                </a:lnTo>
                <a:lnTo>
                  <a:pt x="75997" y="137909"/>
                </a:lnTo>
                <a:lnTo>
                  <a:pt x="83680" y="126479"/>
                </a:lnTo>
                <a:lnTo>
                  <a:pt x="86820" y="113788"/>
                </a:lnTo>
                <a:lnTo>
                  <a:pt x="87122" y="107696"/>
                </a:lnTo>
                <a:lnTo>
                  <a:pt x="85248" y="93949"/>
                </a:lnTo>
                <a:lnTo>
                  <a:pt x="79584" y="83032"/>
                </a:lnTo>
                <a:lnTo>
                  <a:pt x="77470" y="80645"/>
                </a:lnTo>
                <a:lnTo>
                  <a:pt x="67135" y="73495"/>
                </a:lnTo>
                <a:lnTo>
                  <a:pt x="54229" y="70656"/>
                </a:lnTo>
                <a:lnTo>
                  <a:pt x="52197" y="70612"/>
                </a:lnTo>
                <a:lnTo>
                  <a:pt x="45720" y="70612"/>
                </a:lnTo>
                <a:lnTo>
                  <a:pt x="39877" y="72136"/>
                </a:lnTo>
                <a:lnTo>
                  <a:pt x="34671" y="75057"/>
                </a:lnTo>
                <a:lnTo>
                  <a:pt x="29463" y="77977"/>
                </a:lnTo>
                <a:lnTo>
                  <a:pt x="25400" y="81787"/>
                </a:lnTo>
                <a:lnTo>
                  <a:pt x="22351" y="86487"/>
                </a:lnTo>
                <a:lnTo>
                  <a:pt x="3556" y="84074"/>
                </a:lnTo>
                <a:lnTo>
                  <a:pt x="1943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691505" y="25125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82804" y="0"/>
                </a:moveTo>
                <a:lnTo>
                  <a:pt x="102743" y="0"/>
                </a:lnTo>
                <a:lnTo>
                  <a:pt x="102743" y="163576"/>
                </a:lnTo>
                <a:lnTo>
                  <a:pt x="84074" y="163576"/>
                </a:lnTo>
                <a:lnTo>
                  <a:pt x="84074" y="148590"/>
                </a:lnTo>
                <a:lnTo>
                  <a:pt x="75252" y="158529"/>
                </a:lnTo>
                <a:lnTo>
                  <a:pt x="63990" y="164402"/>
                </a:lnTo>
                <a:lnTo>
                  <a:pt x="50927" y="166243"/>
                </a:lnTo>
                <a:lnTo>
                  <a:pt x="38187" y="164564"/>
                </a:lnTo>
                <a:lnTo>
                  <a:pt x="26436" y="159476"/>
                </a:lnTo>
                <a:lnTo>
                  <a:pt x="15392" y="150294"/>
                </a:lnTo>
                <a:lnTo>
                  <a:pt x="7984" y="139667"/>
                </a:lnTo>
                <a:lnTo>
                  <a:pt x="2441" y="125186"/>
                </a:lnTo>
                <a:lnTo>
                  <a:pt x="336" y="112498"/>
                </a:lnTo>
                <a:lnTo>
                  <a:pt x="0" y="104394"/>
                </a:lnTo>
                <a:lnTo>
                  <a:pt x="871" y="91090"/>
                </a:lnTo>
                <a:lnTo>
                  <a:pt x="3516" y="78798"/>
                </a:lnTo>
                <a:lnTo>
                  <a:pt x="5842" y="72262"/>
                </a:lnTo>
                <a:lnTo>
                  <a:pt x="12314" y="60696"/>
                </a:lnTo>
                <a:lnTo>
                  <a:pt x="21147" y="51793"/>
                </a:lnTo>
                <a:lnTo>
                  <a:pt x="35115" y="44624"/>
                </a:lnTo>
                <a:lnTo>
                  <a:pt x="47822" y="42462"/>
                </a:lnTo>
                <a:lnTo>
                  <a:pt x="50037" y="42418"/>
                </a:lnTo>
                <a:lnTo>
                  <a:pt x="57150" y="42418"/>
                </a:lnTo>
                <a:lnTo>
                  <a:pt x="63500" y="43815"/>
                </a:lnTo>
                <a:lnTo>
                  <a:pt x="69087" y="46862"/>
                </a:lnTo>
                <a:lnTo>
                  <a:pt x="74675" y="49911"/>
                </a:lnTo>
                <a:lnTo>
                  <a:pt x="79248" y="53848"/>
                </a:lnTo>
                <a:lnTo>
                  <a:pt x="82804" y="58674"/>
                </a:lnTo>
                <a:lnTo>
                  <a:pt x="8280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643372" y="259435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1739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444998" y="2509774"/>
            <a:ext cx="69214" cy="166370"/>
          </a:xfrm>
          <a:custGeom>
            <a:avLst/>
            <a:gdLst/>
            <a:ahLst/>
            <a:cxnLst/>
            <a:rect l="l" t="t" r="r" b="b"/>
            <a:pathLst>
              <a:path w="69214" h="166370">
                <a:moveTo>
                  <a:pt x="50546" y="0"/>
                </a:moveTo>
                <a:lnTo>
                  <a:pt x="56134" y="0"/>
                </a:lnTo>
                <a:lnTo>
                  <a:pt x="62484" y="635"/>
                </a:lnTo>
                <a:lnTo>
                  <a:pt x="69214" y="1904"/>
                </a:lnTo>
                <a:lnTo>
                  <a:pt x="66293" y="19430"/>
                </a:lnTo>
                <a:lnTo>
                  <a:pt x="62102" y="18668"/>
                </a:lnTo>
                <a:lnTo>
                  <a:pt x="58165" y="18414"/>
                </a:lnTo>
                <a:lnTo>
                  <a:pt x="54482" y="18414"/>
                </a:lnTo>
                <a:lnTo>
                  <a:pt x="48387" y="18414"/>
                </a:lnTo>
                <a:lnTo>
                  <a:pt x="44068" y="19685"/>
                </a:lnTo>
                <a:lnTo>
                  <a:pt x="41528" y="22225"/>
                </a:lnTo>
                <a:lnTo>
                  <a:pt x="38988" y="24891"/>
                </a:lnTo>
                <a:lnTo>
                  <a:pt x="37718" y="29717"/>
                </a:lnTo>
                <a:lnTo>
                  <a:pt x="37718" y="36829"/>
                </a:lnTo>
                <a:lnTo>
                  <a:pt x="37718" y="47878"/>
                </a:lnTo>
                <a:lnTo>
                  <a:pt x="60832" y="47878"/>
                </a:lnTo>
                <a:lnTo>
                  <a:pt x="60832" y="63500"/>
                </a:lnTo>
                <a:lnTo>
                  <a:pt x="37718" y="63500"/>
                </a:lnTo>
                <a:lnTo>
                  <a:pt x="37718" y="166370"/>
                </a:lnTo>
                <a:lnTo>
                  <a:pt x="17652" y="166370"/>
                </a:lnTo>
                <a:lnTo>
                  <a:pt x="17652" y="63500"/>
                </a:lnTo>
                <a:lnTo>
                  <a:pt x="0" y="63500"/>
                </a:lnTo>
                <a:lnTo>
                  <a:pt x="0" y="47878"/>
                </a:lnTo>
                <a:lnTo>
                  <a:pt x="17652" y="47878"/>
                </a:lnTo>
                <a:lnTo>
                  <a:pt x="17652" y="35178"/>
                </a:lnTo>
                <a:lnTo>
                  <a:pt x="17652" y="27304"/>
                </a:lnTo>
                <a:lnTo>
                  <a:pt x="18414" y="21336"/>
                </a:lnTo>
                <a:lnTo>
                  <a:pt x="19812" y="17525"/>
                </a:lnTo>
                <a:lnTo>
                  <a:pt x="21716" y="12318"/>
                </a:lnTo>
                <a:lnTo>
                  <a:pt x="25146" y="8000"/>
                </a:lnTo>
                <a:lnTo>
                  <a:pt x="30099" y="4825"/>
                </a:lnTo>
                <a:lnTo>
                  <a:pt x="34925" y="1524"/>
                </a:lnTo>
                <a:lnTo>
                  <a:pt x="41782" y="0"/>
                </a:lnTo>
                <a:lnTo>
                  <a:pt x="5054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706362" y="2362962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06362" y="2362962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215506" y="25125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0" y="104394"/>
                </a:moveTo>
                <a:lnTo>
                  <a:pt x="336" y="112498"/>
                </a:lnTo>
                <a:lnTo>
                  <a:pt x="2441" y="125186"/>
                </a:lnTo>
                <a:lnTo>
                  <a:pt x="6477" y="136652"/>
                </a:lnTo>
                <a:lnTo>
                  <a:pt x="7984" y="139667"/>
                </a:lnTo>
                <a:lnTo>
                  <a:pt x="15392" y="150294"/>
                </a:lnTo>
                <a:lnTo>
                  <a:pt x="24892" y="158496"/>
                </a:lnTo>
                <a:lnTo>
                  <a:pt x="38187" y="164564"/>
                </a:lnTo>
                <a:lnTo>
                  <a:pt x="50927" y="166243"/>
                </a:lnTo>
                <a:lnTo>
                  <a:pt x="63990" y="164402"/>
                </a:lnTo>
                <a:lnTo>
                  <a:pt x="75252" y="158529"/>
                </a:lnTo>
                <a:lnTo>
                  <a:pt x="84074" y="148590"/>
                </a:lnTo>
                <a:lnTo>
                  <a:pt x="84074" y="163576"/>
                </a:lnTo>
                <a:lnTo>
                  <a:pt x="102743" y="163576"/>
                </a:lnTo>
                <a:lnTo>
                  <a:pt x="102743" y="0"/>
                </a:lnTo>
                <a:lnTo>
                  <a:pt x="82804" y="0"/>
                </a:lnTo>
                <a:lnTo>
                  <a:pt x="82804" y="58674"/>
                </a:lnTo>
                <a:lnTo>
                  <a:pt x="79248" y="53848"/>
                </a:lnTo>
                <a:lnTo>
                  <a:pt x="74675" y="49911"/>
                </a:lnTo>
                <a:lnTo>
                  <a:pt x="69087" y="46862"/>
                </a:lnTo>
                <a:lnTo>
                  <a:pt x="63500" y="43815"/>
                </a:lnTo>
                <a:lnTo>
                  <a:pt x="64768" y="61871"/>
                </a:lnTo>
                <a:lnTo>
                  <a:pt x="75057" y="70358"/>
                </a:lnTo>
                <a:lnTo>
                  <a:pt x="79984" y="78738"/>
                </a:lnTo>
                <a:lnTo>
                  <a:pt x="83332" y="90887"/>
                </a:lnTo>
                <a:lnTo>
                  <a:pt x="84455" y="106045"/>
                </a:lnTo>
                <a:lnTo>
                  <a:pt x="83850" y="116659"/>
                </a:lnTo>
                <a:lnTo>
                  <a:pt x="80812" y="129390"/>
                </a:lnTo>
                <a:lnTo>
                  <a:pt x="75184" y="138937"/>
                </a:lnTo>
                <a:lnTo>
                  <a:pt x="69087" y="146177"/>
                </a:lnTo>
                <a:lnTo>
                  <a:pt x="61595" y="149733"/>
                </a:lnTo>
                <a:lnTo>
                  <a:pt x="44196" y="149733"/>
                </a:lnTo>
                <a:lnTo>
                  <a:pt x="36575" y="145923"/>
                </a:lnTo>
                <a:lnTo>
                  <a:pt x="30225" y="138430"/>
                </a:lnTo>
                <a:lnTo>
                  <a:pt x="25530" y="131177"/>
                </a:lnTo>
                <a:lnTo>
                  <a:pt x="21807" y="119290"/>
                </a:lnTo>
                <a:lnTo>
                  <a:pt x="20574" y="104394"/>
                </a:lnTo>
                <a:lnTo>
                  <a:pt x="21319" y="91990"/>
                </a:lnTo>
                <a:lnTo>
                  <a:pt x="24321" y="79368"/>
                </a:lnTo>
                <a:lnTo>
                  <a:pt x="29591" y="69977"/>
                </a:lnTo>
                <a:lnTo>
                  <a:pt x="35560" y="62611"/>
                </a:lnTo>
                <a:lnTo>
                  <a:pt x="35115" y="44624"/>
                </a:lnTo>
                <a:lnTo>
                  <a:pt x="23622" y="50037"/>
                </a:lnTo>
                <a:lnTo>
                  <a:pt x="21147" y="51793"/>
                </a:lnTo>
                <a:lnTo>
                  <a:pt x="12314" y="60696"/>
                </a:lnTo>
                <a:lnTo>
                  <a:pt x="5842" y="72262"/>
                </a:lnTo>
                <a:lnTo>
                  <a:pt x="3516" y="78798"/>
                </a:lnTo>
                <a:lnTo>
                  <a:pt x="871" y="91090"/>
                </a:lnTo>
                <a:lnTo>
                  <a:pt x="0" y="104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171945" y="2594355"/>
            <a:ext cx="20065" cy="0"/>
          </a:xfrm>
          <a:custGeom>
            <a:avLst/>
            <a:gdLst/>
            <a:ahLst/>
            <a:cxnLst/>
            <a:rect l="l" t="t" r="r" b="b"/>
            <a:pathLst>
              <a:path w="20065">
                <a:moveTo>
                  <a:pt x="0" y="0"/>
                </a:moveTo>
                <a:lnTo>
                  <a:pt x="20065" y="0"/>
                </a:lnTo>
              </a:path>
            </a:pathLst>
          </a:custGeom>
          <a:ln w="1648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546468" y="2511806"/>
            <a:ext cx="107061" cy="167259"/>
          </a:xfrm>
          <a:custGeom>
            <a:avLst/>
            <a:gdLst/>
            <a:ahLst/>
            <a:cxnLst/>
            <a:rect l="l" t="t" r="r" b="b"/>
            <a:pathLst>
              <a:path w="107061" h="167259">
                <a:moveTo>
                  <a:pt x="20066" y="118491"/>
                </a:moveTo>
                <a:lnTo>
                  <a:pt x="0" y="121158"/>
                </a:lnTo>
                <a:lnTo>
                  <a:pt x="2417" y="133178"/>
                </a:lnTo>
                <a:lnTo>
                  <a:pt x="7849" y="144674"/>
                </a:lnTo>
                <a:lnTo>
                  <a:pt x="16129" y="154432"/>
                </a:lnTo>
                <a:lnTo>
                  <a:pt x="26424" y="161521"/>
                </a:lnTo>
                <a:lnTo>
                  <a:pt x="38376" y="165819"/>
                </a:lnTo>
                <a:lnTo>
                  <a:pt x="51943" y="167259"/>
                </a:lnTo>
                <a:lnTo>
                  <a:pt x="56524" y="167118"/>
                </a:lnTo>
                <a:lnTo>
                  <a:pt x="69681" y="164904"/>
                </a:lnTo>
                <a:lnTo>
                  <a:pt x="81306" y="159997"/>
                </a:lnTo>
                <a:lnTo>
                  <a:pt x="91440" y="152400"/>
                </a:lnTo>
                <a:lnTo>
                  <a:pt x="100652" y="140780"/>
                </a:lnTo>
                <a:lnTo>
                  <a:pt x="105458" y="129044"/>
                </a:lnTo>
                <a:lnTo>
                  <a:pt x="107061" y="115951"/>
                </a:lnTo>
                <a:lnTo>
                  <a:pt x="107015" y="113588"/>
                </a:lnTo>
                <a:lnTo>
                  <a:pt x="104746" y="100485"/>
                </a:lnTo>
                <a:lnTo>
                  <a:pt x="99060" y="89662"/>
                </a:lnTo>
                <a:lnTo>
                  <a:pt x="88984" y="80590"/>
                </a:lnTo>
                <a:lnTo>
                  <a:pt x="76581" y="75692"/>
                </a:lnTo>
                <a:lnTo>
                  <a:pt x="83947" y="72263"/>
                </a:lnTo>
                <a:lnTo>
                  <a:pt x="89535" y="67691"/>
                </a:lnTo>
                <a:lnTo>
                  <a:pt x="93345" y="61849"/>
                </a:lnTo>
                <a:lnTo>
                  <a:pt x="97155" y="56007"/>
                </a:lnTo>
                <a:lnTo>
                  <a:pt x="99060" y="49657"/>
                </a:lnTo>
                <a:lnTo>
                  <a:pt x="99060" y="35179"/>
                </a:lnTo>
                <a:lnTo>
                  <a:pt x="97028" y="28067"/>
                </a:lnTo>
                <a:lnTo>
                  <a:pt x="93091" y="21463"/>
                </a:lnTo>
                <a:lnTo>
                  <a:pt x="89154" y="14859"/>
                </a:lnTo>
                <a:lnTo>
                  <a:pt x="83312" y="9652"/>
                </a:lnTo>
                <a:lnTo>
                  <a:pt x="75819" y="5842"/>
                </a:lnTo>
                <a:lnTo>
                  <a:pt x="68325" y="1905"/>
                </a:lnTo>
                <a:lnTo>
                  <a:pt x="60071" y="0"/>
                </a:lnTo>
                <a:lnTo>
                  <a:pt x="51181" y="0"/>
                </a:lnTo>
                <a:lnTo>
                  <a:pt x="41470" y="755"/>
                </a:lnTo>
                <a:lnTo>
                  <a:pt x="29218" y="4425"/>
                </a:lnTo>
                <a:lnTo>
                  <a:pt x="18669" y="11176"/>
                </a:lnTo>
                <a:lnTo>
                  <a:pt x="12056" y="18178"/>
                </a:lnTo>
                <a:lnTo>
                  <a:pt x="5807" y="29125"/>
                </a:lnTo>
                <a:lnTo>
                  <a:pt x="1905" y="42418"/>
                </a:lnTo>
                <a:lnTo>
                  <a:pt x="22098" y="45974"/>
                </a:lnTo>
                <a:lnTo>
                  <a:pt x="23495" y="36195"/>
                </a:lnTo>
                <a:lnTo>
                  <a:pt x="26924" y="28829"/>
                </a:lnTo>
                <a:lnTo>
                  <a:pt x="32131" y="23876"/>
                </a:lnTo>
                <a:lnTo>
                  <a:pt x="37337" y="19050"/>
                </a:lnTo>
                <a:lnTo>
                  <a:pt x="43815" y="16510"/>
                </a:lnTo>
                <a:lnTo>
                  <a:pt x="59562" y="16510"/>
                </a:lnTo>
                <a:lnTo>
                  <a:pt x="65912" y="18923"/>
                </a:lnTo>
                <a:lnTo>
                  <a:pt x="70993" y="23749"/>
                </a:lnTo>
                <a:lnTo>
                  <a:pt x="75946" y="28702"/>
                </a:lnTo>
                <a:lnTo>
                  <a:pt x="78359" y="34798"/>
                </a:lnTo>
                <a:lnTo>
                  <a:pt x="78359" y="51435"/>
                </a:lnTo>
                <a:lnTo>
                  <a:pt x="75057" y="58293"/>
                </a:lnTo>
                <a:lnTo>
                  <a:pt x="68199" y="62738"/>
                </a:lnTo>
                <a:lnTo>
                  <a:pt x="61341" y="67183"/>
                </a:lnTo>
                <a:lnTo>
                  <a:pt x="53594" y="69469"/>
                </a:lnTo>
                <a:lnTo>
                  <a:pt x="45085" y="69469"/>
                </a:lnTo>
                <a:lnTo>
                  <a:pt x="41783" y="69215"/>
                </a:lnTo>
                <a:lnTo>
                  <a:pt x="39624" y="86868"/>
                </a:lnTo>
                <a:lnTo>
                  <a:pt x="45212" y="85344"/>
                </a:lnTo>
                <a:lnTo>
                  <a:pt x="49911" y="84582"/>
                </a:lnTo>
                <a:lnTo>
                  <a:pt x="62992" y="84582"/>
                </a:lnTo>
                <a:lnTo>
                  <a:pt x="70738" y="87630"/>
                </a:lnTo>
                <a:lnTo>
                  <a:pt x="76708" y="93599"/>
                </a:lnTo>
                <a:lnTo>
                  <a:pt x="82804" y="99568"/>
                </a:lnTo>
                <a:lnTo>
                  <a:pt x="85725" y="107188"/>
                </a:lnTo>
                <a:lnTo>
                  <a:pt x="85715" y="117365"/>
                </a:lnTo>
                <a:lnTo>
                  <a:pt x="83174" y="130176"/>
                </a:lnTo>
                <a:lnTo>
                  <a:pt x="76073" y="140843"/>
                </a:lnTo>
                <a:lnTo>
                  <a:pt x="75674" y="141227"/>
                </a:lnTo>
                <a:lnTo>
                  <a:pt x="64878" y="148258"/>
                </a:lnTo>
                <a:lnTo>
                  <a:pt x="52070" y="150622"/>
                </a:lnTo>
                <a:lnTo>
                  <a:pt x="44069" y="150622"/>
                </a:lnTo>
                <a:lnTo>
                  <a:pt x="37337" y="148082"/>
                </a:lnTo>
                <a:lnTo>
                  <a:pt x="31877" y="143129"/>
                </a:lnTo>
                <a:lnTo>
                  <a:pt x="30721" y="142009"/>
                </a:lnTo>
                <a:lnTo>
                  <a:pt x="24323" y="132264"/>
                </a:lnTo>
                <a:lnTo>
                  <a:pt x="20066" y="118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968998" y="2509774"/>
            <a:ext cx="69214" cy="166370"/>
          </a:xfrm>
          <a:custGeom>
            <a:avLst/>
            <a:gdLst/>
            <a:ahLst/>
            <a:cxnLst/>
            <a:rect l="l" t="t" r="r" b="b"/>
            <a:pathLst>
              <a:path w="69214" h="166370">
                <a:moveTo>
                  <a:pt x="17652" y="27304"/>
                </a:moveTo>
                <a:lnTo>
                  <a:pt x="17652" y="47878"/>
                </a:lnTo>
                <a:lnTo>
                  <a:pt x="0" y="47878"/>
                </a:lnTo>
                <a:lnTo>
                  <a:pt x="0" y="63500"/>
                </a:lnTo>
                <a:lnTo>
                  <a:pt x="17652" y="63500"/>
                </a:lnTo>
                <a:lnTo>
                  <a:pt x="17652" y="166370"/>
                </a:lnTo>
                <a:lnTo>
                  <a:pt x="37718" y="166370"/>
                </a:lnTo>
                <a:lnTo>
                  <a:pt x="37718" y="63500"/>
                </a:lnTo>
                <a:lnTo>
                  <a:pt x="60832" y="63500"/>
                </a:lnTo>
                <a:lnTo>
                  <a:pt x="60832" y="47878"/>
                </a:lnTo>
                <a:lnTo>
                  <a:pt x="37718" y="47878"/>
                </a:lnTo>
                <a:lnTo>
                  <a:pt x="37718" y="29717"/>
                </a:lnTo>
                <a:lnTo>
                  <a:pt x="38988" y="24891"/>
                </a:lnTo>
                <a:lnTo>
                  <a:pt x="41528" y="22225"/>
                </a:lnTo>
                <a:lnTo>
                  <a:pt x="44068" y="19685"/>
                </a:lnTo>
                <a:lnTo>
                  <a:pt x="48387" y="18414"/>
                </a:lnTo>
                <a:lnTo>
                  <a:pt x="58165" y="18414"/>
                </a:lnTo>
                <a:lnTo>
                  <a:pt x="62102" y="18668"/>
                </a:lnTo>
                <a:lnTo>
                  <a:pt x="66293" y="19430"/>
                </a:lnTo>
                <a:lnTo>
                  <a:pt x="69214" y="1904"/>
                </a:lnTo>
                <a:lnTo>
                  <a:pt x="62484" y="635"/>
                </a:lnTo>
                <a:lnTo>
                  <a:pt x="56134" y="0"/>
                </a:lnTo>
                <a:lnTo>
                  <a:pt x="41782" y="0"/>
                </a:lnTo>
                <a:lnTo>
                  <a:pt x="34925" y="1524"/>
                </a:lnTo>
                <a:lnTo>
                  <a:pt x="30099" y="4825"/>
                </a:lnTo>
                <a:lnTo>
                  <a:pt x="25146" y="8000"/>
                </a:lnTo>
                <a:lnTo>
                  <a:pt x="21716" y="12318"/>
                </a:lnTo>
                <a:lnTo>
                  <a:pt x="19812" y="17525"/>
                </a:lnTo>
                <a:lnTo>
                  <a:pt x="18414" y="21336"/>
                </a:lnTo>
                <a:lnTo>
                  <a:pt x="17652" y="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475474" y="25549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0" y="2666"/>
                </a:moveTo>
                <a:lnTo>
                  <a:pt x="0" y="121158"/>
                </a:lnTo>
                <a:lnTo>
                  <a:pt x="20065" y="121158"/>
                </a:lnTo>
                <a:lnTo>
                  <a:pt x="20065" y="50673"/>
                </a:lnTo>
                <a:lnTo>
                  <a:pt x="21209" y="42799"/>
                </a:lnTo>
                <a:lnTo>
                  <a:pt x="23367" y="35687"/>
                </a:lnTo>
                <a:lnTo>
                  <a:pt x="24891" y="30987"/>
                </a:lnTo>
                <a:lnTo>
                  <a:pt x="27431" y="27304"/>
                </a:lnTo>
                <a:lnTo>
                  <a:pt x="30861" y="24637"/>
                </a:lnTo>
                <a:lnTo>
                  <a:pt x="34416" y="21971"/>
                </a:lnTo>
                <a:lnTo>
                  <a:pt x="38353" y="20700"/>
                </a:lnTo>
                <a:lnTo>
                  <a:pt x="47625" y="20700"/>
                </a:lnTo>
                <a:lnTo>
                  <a:pt x="52577" y="22098"/>
                </a:lnTo>
                <a:lnTo>
                  <a:pt x="57530" y="25018"/>
                </a:lnTo>
                <a:lnTo>
                  <a:pt x="64388" y="6350"/>
                </a:lnTo>
                <a:lnTo>
                  <a:pt x="57403" y="2031"/>
                </a:lnTo>
                <a:lnTo>
                  <a:pt x="50546" y="0"/>
                </a:lnTo>
                <a:lnTo>
                  <a:pt x="39115" y="0"/>
                </a:lnTo>
                <a:lnTo>
                  <a:pt x="34798" y="1269"/>
                </a:lnTo>
                <a:lnTo>
                  <a:pt x="30861" y="3937"/>
                </a:lnTo>
                <a:lnTo>
                  <a:pt x="26924" y="6603"/>
                </a:lnTo>
                <a:lnTo>
                  <a:pt x="22733" y="12191"/>
                </a:lnTo>
                <a:lnTo>
                  <a:pt x="18034" y="20574"/>
                </a:lnTo>
                <a:lnTo>
                  <a:pt x="18034" y="2666"/>
                </a:lnTo>
                <a:lnTo>
                  <a:pt x="0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357872" y="2557790"/>
            <a:ext cx="23240" cy="46056"/>
          </a:xfrm>
          <a:custGeom>
            <a:avLst/>
            <a:gdLst/>
            <a:ahLst/>
            <a:cxnLst/>
            <a:rect l="l" t="t" r="r" b="b"/>
            <a:pathLst>
              <a:path w="23240" h="46056">
                <a:moveTo>
                  <a:pt x="0" y="13705"/>
                </a:moveTo>
                <a:lnTo>
                  <a:pt x="6606" y="46056"/>
                </a:lnTo>
                <a:lnTo>
                  <a:pt x="9880" y="33068"/>
                </a:lnTo>
                <a:lnTo>
                  <a:pt x="16890" y="22976"/>
                </a:lnTo>
                <a:lnTo>
                  <a:pt x="23240" y="16753"/>
                </a:lnTo>
                <a:lnTo>
                  <a:pt x="21262" y="0"/>
                </a:lnTo>
                <a:lnTo>
                  <a:pt x="9843" y="5418"/>
                </a:lnTo>
                <a:lnTo>
                  <a:pt x="0" y="13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342505" y="25549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31750" y="96900"/>
                </a:moveTo>
                <a:lnTo>
                  <a:pt x="28107" y="92361"/>
                </a:lnTo>
                <a:lnTo>
                  <a:pt x="23008" y="81152"/>
                </a:lnTo>
                <a:lnTo>
                  <a:pt x="20700" y="67055"/>
                </a:lnTo>
                <a:lnTo>
                  <a:pt x="109093" y="67055"/>
                </a:lnTo>
                <a:lnTo>
                  <a:pt x="109220" y="61722"/>
                </a:lnTo>
                <a:lnTo>
                  <a:pt x="108587" y="50129"/>
                </a:lnTo>
                <a:lnTo>
                  <a:pt x="105913" y="36934"/>
                </a:lnTo>
                <a:lnTo>
                  <a:pt x="101134" y="25610"/>
                </a:lnTo>
                <a:lnTo>
                  <a:pt x="94234" y="16128"/>
                </a:lnTo>
                <a:lnTo>
                  <a:pt x="91311" y="13214"/>
                </a:lnTo>
                <a:lnTo>
                  <a:pt x="80928" y="5859"/>
                </a:lnTo>
                <a:lnTo>
                  <a:pt x="68948" y="1461"/>
                </a:lnTo>
                <a:lnTo>
                  <a:pt x="55372" y="0"/>
                </a:lnTo>
                <a:lnTo>
                  <a:pt x="49622" y="234"/>
                </a:lnTo>
                <a:lnTo>
                  <a:pt x="36629" y="2804"/>
                </a:lnTo>
                <a:lnTo>
                  <a:pt x="38608" y="19558"/>
                </a:lnTo>
                <a:lnTo>
                  <a:pt x="46355" y="16510"/>
                </a:lnTo>
                <a:lnTo>
                  <a:pt x="57864" y="16573"/>
                </a:lnTo>
                <a:lnTo>
                  <a:pt x="70371" y="19828"/>
                </a:lnTo>
                <a:lnTo>
                  <a:pt x="80518" y="28066"/>
                </a:lnTo>
                <a:lnTo>
                  <a:pt x="84582" y="33019"/>
                </a:lnTo>
                <a:lnTo>
                  <a:pt x="87122" y="40512"/>
                </a:lnTo>
                <a:lnTo>
                  <a:pt x="88011" y="50546"/>
                </a:lnTo>
                <a:lnTo>
                  <a:pt x="21844" y="50546"/>
                </a:lnTo>
                <a:lnTo>
                  <a:pt x="21973" y="48861"/>
                </a:lnTo>
                <a:lnTo>
                  <a:pt x="15367" y="16510"/>
                </a:lnTo>
                <a:lnTo>
                  <a:pt x="9336" y="24374"/>
                </a:lnTo>
                <a:lnTo>
                  <a:pt x="4140" y="35378"/>
                </a:lnTo>
                <a:lnTo>
                  <a:pt x="1032" y="48213"/>
                </a:lnTo>
                <a:lnTo>
                  <a:pt x="0" y="62864"/>
                </a:lnTo>
                <a:lnTo>
                  <a:pt x="593" y="73792"/>
                </a:lnTo>
                <a:lnTo>
                  <a:pt x="3294" y="86990"/>
                </a:lnTo>
                <a:lnTo>
                  <a:pt x="8176" y="98333"/>
                </a:lnTo>
                <a:lnTo>
                  <a:pt x="15240" y="107823"/>
                </a:lnTo>
                <a:lnTo>
                  <a:pt x="19694" y="111971"/>
                </a:lnTo>
                <a:lnTo>
                  <a:pt x="30179" y="118556"/>
                </a:lnTo>
                <a:lnTo>
                  <a:pt x="42446" y="122507"/>
                </a:lnTo>
                <a:lnTo>
                  <a:pt x="56515" y="123825"/>
                </a:lnTo>
                <a:lnTo>
                  <a:pt x="67532" y="123035"/>
                </a:lnTo>
                <a:lnTo>
                  <a:pt x="79912" y="119723"/>
                </a:lnTo>
                <a:lnTo>
                  <a:pt x="90424" y="113791"/>
                </a:lnTo>
                <a:lnTo>
                  <a:pt x="96382" y="108421"/>
                </a:lnTo>
                <a:lnTo>
                  <a:pt x="103672" y="98157"/>
                </a:lnTo>
                <a:lnTo>
                  <a:pt x="108585" y="85598"/>
                </a:lnTo>
                <a:lnTo>
                  <a:pt x="87884" y="82930"/>
                </a:lnTo>
                <a:lnTo>
                  <a:pt x="84836" y="91439"/>
                </a:lnTo>
                <a:lnTo>
                  <a:pt x="80645" y="97662"/>
                </a:lnTo>
                <a:lnTo>
                  <a:pt x="75437" y="101473"/>
                </a:lnTo>
                <a:lnTo>
                  <a:pt x="70231" y="105410"/>
                </a:lnTo>
                <a:lnTo>
                  <a:pt x="64008" y="107314"/>
                </a:lnTo>
                <a:lnTo>
                  <a:pt x="54915" y="107279"/>
                </a:lnTo>
                <a:lnTo>
                  <a:pt x="42280" y="104413"/>
                </a:lnTo>
                <a:lnTo>
                  <a:pt x="31750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038467" y="25549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0" y="61849"/>
                </a:moveTo>
                <a:lnTo>
                  <a:pt x="699" y="74085"/>
                </a:lnTo>
                <a:lnTo>
                  <a:pt x="3466" y="87295"/>
                </a:lnTo>
                <a:lnTo>
                  <a:pt x="8351" y="98546"/>
                </a:lnTo>
                <a:lnTo>
                  <a:pt x="15367" y="107823"/>
                </a:lnTo>
                <a:lnTo>
                  <a:pt x="19106" y="111380"/>
                </a:lnTo>
                <a:lnTo>
                  <a:pt x="21840" y="76665"/>
                </a:lnTo>
                <a:lnTo>
                  <a:pt x="20574" y="61849"/>
                </a:lnTo>
                <a:lnTo>
                  <a:pt x="21376" y="49862"/>
                </a:lnTo>
                <a:lnTo>
                  <a:pt x="24691" y="37359"/>
                </a:lnTo>
                <a:lnTo>
                  <a:pt x="30607" y="27812"/>
                </a:lnTo>
                <a:lnTo>
                  <a:pt x="42654" y="18963"/>
                </a:lnTo>
                <a:lnTo>
                  <a:pt x="55499" y="16510"/>
                </a:lnTo>
                <a:lnTo>
                  <a:pt x="57634" y="16570"/>
                </a:lnTo>
                <a:lnTo>
                  <a:pt x="70083" y="19797"/>
                </a:lnTo>
                <a:lnTo>
                  <a:pt x="80391" y="27939"/>
                </a:lnTo>
                <a:lnTo>
                  <a:pt x="85028" y="34785"/>
                </a:lnTo>
                <a:lnTo>
                  <a:pt x="89062" y="46588"/>
                </a:lnTo>
                <a:lnTo>
                  <a:pt x="90424" y="61213"/>
                </a:lnTo>
                <a:lnTo>
                  <a:pt x="89551" y="73972"/>
                </a:lnTo>
                <a:lnTo>
                  <a:pt x="86228" y="86435"/>
                </a:lnTo>
                <a:lnTo>
                  <a:pt x="80391" y="95885"/>
                </a:lnTo>
                <a:lnTo>
                  <a:pt x="68320" y="104857"/>
                </a:lnTo>
                <a:lnTo>
                  <a:pt x="55499" y="107314"/>
                </a:lnTo>
                <a:lnTo>
                  <a:pt x="53391" y="107257"/>
                </a:lnTo>
                <a:lnTo>
                  <a:pt x="40892" y="104057"/>
                </a:lnTo>
                <a:lnTo>
                  <a:pt x="30607" y="96012"/>
                </a:lnTo>
                <a:lnTo>
                  <a:pt x="41736" y="122442"/>
                </a:lnTo>
                <a:lnTo>
                  <a:pt x="55499" y="123825"/>
                </a:lnTo>
                <a:lnTo>
                  <a:pt x="59879" y="123679"/>
                </a:lnTo>
                <a:lnTo>
                  <a:pt x="72491" y="121465"/>
                </a:lnTo>
                <a:lnTo>
                  <a:pt x="84200" y="116586"/>
                </a:lnTo>
                <a:lnTo>
                  <a:pt x="96796" y="106739"/>
                </a:lnTo>
                <a:lnTo>
                  <a:pt x="104140" y="96265"/>
                </a:lnTo>
                <a:lnTo>
                  <a:pt x="107715" y="87227"/>
                </a:lnTo>
                <a:lnTo>
                  <a:pt x="110177" y="74868"/>
                </a:lnTo>
                <a:lnTo>
                  <a:pt x="110998" y="60198"/>
                </a:lnTo>
                <a:lnTo>
                  <a:pt x="110466" y="50107"/>
                </a:lnTo>
                <a:lnTo>
                  <a:pt x="107781" y="36945"/>
                </a:lnTo>
                <a:lnTo>
                  <a:pt x="102804" y="25577"/>
                </a:lnTo>
                <a:lnTo>
                  <a:pt x="95504" y="16001"/>
                </a:lnTo>
                <a:lnTo>
                  <a:pt x="91809" y="12512"/>
                </a:lnTo>
                <a:lnTo>
                  <a:pt x="81295" y="5561"/>
                </a:lnTo>
                <a:lnTo>
                  <a:pt x="69191" y="1390"/>
                </a:lnTo>
                <a:lnTo>
                  <a:pt x="55499" y="0"/>
                </a:lnTo>
                <a:lnTo>
                  <a:pt x="54014" y="15"/>
                </a:lnTo>
                <a:lnTo>
                  <a:pt x="40726" y="1647"/>
                </a:lnTo>
                <a:lnTo>
                  <a:pt x="28808" y="5994"/>
                </a:lnTo>
                <a:lnTo>
                  <a:pt x="18287" y="13080"/>
                </a:lnTo>
                <a:lnTo>
                  <a:pt x="9785" y="22807"/>
                </a:lnTo>
                <a:lnTo>
                  <a:pt x="4349" y="33782"/>
                </a:lnTo>
                <a:lnTo>
                  <a:pt x="1087" y="46796"/>
                </a:lnTo>
                <a:lnTo>
                  <a:pt x="0" y="6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057573" y="2631651"/>
            <a:ext cx="22630" cy="45776"/>
          </a:xfrm>
          <a:custGeom>
            <a:avLst/>
            <a:gdLst/>
            <a:ahLst/>
            <a:cxnLst/>
            <a:rect l="l" t="t" r="r" b="b"/>
            <a:pathLst>
              <a:path w="22630" h="45776">
                <a:moveTo>
                  <a:pt x="10486" y="41628"/>
                </a:moveTo>
                <a:lnTo>
                  <a:pt x="22630" y="45776"/>
                </a:lnTo>
                <a:lnTo>
                  <a:pt x="11500" y="19346"/>
                </a:lnTo>
                <a:lnTo>
                  <a:pt x="6555" y="11880"/>
                </a:lnTo>
                <a:lnTo>
                  <a:pt x="2733" y="0"/>
                </a:lnTo>
                <a:lnTo>
                  <a:pt x="0" y="34715"/>
                </a:lnTo>
                <a:lnTo>
                  <a:pt x="10486" y="4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250620" y="2554986"/>
            <a:ext cx="29652" cy="20192"/>
          </a:xfrm>
          <a:custGeom>
            <a:avLst/>
            <a:gdLst/>
            <a:ahLst/>
            <a:cxnLst/>
            <a:rect l="l" t="t" r="r" b="b"/>
            <a:pathLst>
              <a:path w="29652" h="20192">
                <a:moveTo>
                  <a:pt x="22034" y="0"/>
                </a:moveTo>
                <a:lnTo>
                  <a:pt x="12706" y="44"/>
                </a:lnTo>
                <a:lnTo>
                  <a:pt x="0" y="2206"/>
                </a:lnTo>
                <a:lnTo>
                  <a:pt x="444" y="20192"/>
                </a:lnTo>
                <a:lnTo>
                  <a:pt x="7937" y="16510"/>
                </a:lnTo>
                <a:lnTo>
                  <a:pt x="17236" y="16512"/>
                </a:lnTo>
                <a:lnTo>
                  <a:pt x="29652" y="19453"/>
                </a:lnTo>
                <a:lnTo>
                  <a:pt x="28384" y="1397"/>
                </a:lnTo>
                <a:lnTo>
                  <a:pt x="22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236080" y="2571496"/>
            <a:ext cx="63881" cy="90804"/>
          </a:xfrm>
          <a:custGeom>
            <a:avLst/>
            <a:gdLst/>
            <a:ahLst/>
            <a:cxnLst/>
            <a:rect l="l" t="t" r="r" b="b"/>
            <a:pathLst>
              <a:path w="63881" h="90804">
                <a:moveTo>
                  <a:pt x="31369" y="0"/>
                </a:moveTo>
                <a:lnTo>
                  <a:pt x="22479" y="0"/>
                </a:lnTo>
                <a:lnTo>
                  <a:pt x="14986" y="3682"/>
                </a:lnTo>
                <a:lnTo>
                  <a:pt x="9017" y="11049"/>
                </a:lnTo>
                <a:lnTo>
                  <a:pt x="3747" y="20440"/>
                </a:lnTo>
                <a:lnTo>
                  <a:pt x="745" y="33062"/>
                </a:lnTo>
                <a:lnTo>
                  <a:pt x="0" y="45465"/>
                </a:lnTo>
                <a:lnTo>
                  <a:pt x="1233" y="60362"/>
                </a:lnTo>
                <a:lnTo>
                  <a:pt x="4956" y="72249"/>
                </a:lnTo>
                <a:lnTo>
                  <a:pt x="9651" y="79501"/>
                </a:lnTo>
                <a:lnTo>
                  <a:pt x="16001" y="86994"/>
                </a:lnTo>
                <a:lnTo>
                  <a:pt x="23622" y="90804"/>
                </a:lnTo>
                <a:lnTo>
                  <a:pt x="32258" y="90804"/>
                </a:lnTo>
                <a:lnTo>
                  <a:pt x="41021" y="90804"/>
                </a:lnTo>
                <a:lnTo>
                  <a:pt x="48513" y="87249"/>
                </a:lnTo>
                <a:lnTo>
                  <a:pt x="54610" y="80009"/>
                </a:lnTo>
                <a:lnTo>
                  <a:pt x="60238" y="70462"/>
                </a:lnTo>
                <a:lnTo>
                  <a:pt x="63276" y="57731"/>
                </a:lnTo>
                <a:lnTo>
                  <a:pt x="63881" y="47116"/>
                </a:lnTo>
                <a:lnTo>
                  <a:pt x="62758" y="31959"/>
                </a:lnTo>
                <a:lnTo>
                  <a:pt x="59410" y="19810"/>
                </a:lnTo>
                <a:lnTo>
                  <a:pt x="54483" y="11429"/>
                </a:lnTo>
                <a:lnTo>
                  <a:pt x="44194" y="2943"/>
                </a:lnTo>
                <a:lnTo>
                  <a:pt x="31778" y="2"/>
                </a:lnTo>
                <a:lnTo>
                  <a:pt x="3136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059041" y="2571496"/>
            <a:ext cx="69850" cy="90804"/>
          </a:xfrm>
          <a:custGeom>
            <a:avLst/>
            <a:gdLst/>
            <a:ahLst/>
            <a:cxnLst/>
            <a:rect l="l" t="t" r="r" b="b"/>
            <a:pathLst>
              <a:path w="69850" h="90804">
                <a:moveTo>
                  <a:pt x="34925" y="0"/>
                </a:moveTo>
                <a:lnTo>
                  <a:pt x="22080" y="2453"/>
                </a:lnTo>
                <a:lnTo>
                  <a:pt x="11462" y="9764"/>
                </a:lnTo>
                <a:lnTo>
                  <a:pt x="4117" y="20849"/>
                </a:lnTo>
                <a:lnTo>
                  <a:pt x="802" y="33352"/>
                </a:lnTo>
                <a:lnTo>
                  <a:pt x="0" y="45338"/>
                </a:lnTo>
                <a:lnTo>
                  <a:pt x="1266" y="60155"/>
                </a:lnTo>
                <a:lnTo>
                  <a:pt x="5087" y="72035"/>
                </a:lnTo>
                <a:lnTo>
                  <a:pt x="10033" y="79501"/>
                </a:lnTo>
                <a:lnTo>
                  <a:pt x="20318" y="87547"/>
                </a:lnTo>
                <a:lnTo>
                  <a:pt x="32817" y="90747"/>
                </a:lnTo>
                <a:lnTo>
                  <a:pt x="34925" y="90804"/>
                </a:lnTo>
                <a:lnTo>
                  <a:pt x="47746" y="88347"/>
                </a:lnTo>
                <a:lnTo>
                  <a:pt x="58350" y="80976"/>
                </a:lnTo>
                <a:lnTo>
                  <a:pt x="65654" y="69925"/>
                </a:lnTo>
                <a:lnTo>
                  <a:pt x="68977" y="57462"/>
                </a:lnTo>
                <a:lnTo>
                  <a:pt x="69850" y="44703"/>
                </a:lnTo>
                <a:lnTo>
                  <a:pt x="68488" y="30078"/>
                </a:lnTo>
                <a:lnTo>
                  <a:pt x="64454" y="18275"/>
                </a:lnTo>
                <a:lnTo>
                  <a:pt x="59817" y="11429"/>
                </a:lnTo>
                <a:lnTo>
                  <a:pt x="49509" y="3287"/>
                </a:lnTo>
                <a:lnTo>
                  <a:pt x="37060" y="60"/>
                </a:lnTo>
                <a:lnTo>
                  <a:pt x="349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364349" y="2571496"/>
            <a:ext cx="66166" cy="34036"/>
          </a:xfrm>
          <a:custGeom>
            <a:avLst/>
            <a:gdLst/>
            <a:ahLst/>
            <a:cxnLst/>
            <a:rect l="l" t="t" r="r" b="b"/>
            <a:pathLst>
              <a:path w="66166" h="34036">
                <a:moveTo>
                  <a:pt x="33781" y="0"/>
                </a:moveTo>
                <a:lnTo>
                  <a:pt x="24511" y="0"/>
                </a:lnTo>
                <a:lnTo>
                  <a:pt x="16763" y="3048"/>
                </a:lnTo>
                <a:lnTo>
                  <a:pt x="10413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6"/>
                </a:lnTo>
                <a:lnTo>
                  <a:pt x="66166" y="34036"/>
                </a:lnTo>
                <a:lnTo>
                  <a:pt x="65277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475474" y="2554986"/>
            <a:ext cx="64388" cy="121158"/>
          </a:xfrm>
          <a:custGeom>
            <a:avLst/>
            <a:gdLst/>
            <a:ahLst/>
            <a:cxnLst/>
            <a:rect l="l" t="t" r="r" b="b"/>
            <a:pathLst>
              <a:path w="64388" h="121158">
                <a:moveTo>
                  <a:pt x="43687" y="0"/>
                </a:moveTo>
                <a:lnTo>
                  <a:pt x="50546" y="0"/>
                </a:lnTo>
                <a:lnTo>
                  <a:pt x="57403" y="2031"/>
                </a:lnTo>
                <a:lnTo>
                  <a:pt x="64388" y="6350"/>
                </a:lnTo>
                <a:lnTo>
                  <a:pt x="57530" y="25018"/>
                </a:lnTo>
                <a:lnTo>
                  <a:pt x="52577" y="22098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3" y="20700"/>
                </a:lnTo>
                <a:lnTo>
                  <a:pt x="34416" y="21971"/>
                </a:lnTo>
                <a:lnTo>
                  <a:pt x="30861" y="24637"/>
                </a:lnTo>
                <a:lnTo>
                  <a:pt x="27431" y="27304"/>
                </a:lnTo>
                <a:lnTo>
                  <a:pt x="24891" y="30987"/>
                </a:lnTo>
                <a:lnTo>
                  <a:pt x="23367" y="35687"/>
                </a:lnTo>
                <a:lnTo>
                  <a:pt x="21209" y="42799"/>
                </a:lnTo>
                <a:lnTo>
                  <a:pt x="20065" y="50673"/>
                </a:lnTo>
                <a:lnTo>
                  <a:pt x="20065" y="59054"/>
                </a:lnTo>
                <a:lnTo>
                  <a:pt x="20065" y="121158"/>
                </a:lnTo>
                <a:lnTo>
                  <a:pt x="0" y="121158"/>
                </a:lnTo>
                <a:lnTo>
                  <a:pt x="0" y="2666"/>
                </a:lnTo>
                <a:lnTo>
                  <a:pt x="18034" y="2666"/>
                </a:lnTo>
                <a:lnTo>
                  <a:pt x="18034" y="20574"/>
                </a:lnTo>
                <a:lnTo>
                  <a:pt x="22733" y="12191"/>
                </a:lnTo>
                <a:lnTo>
                  <a:pt x="26924" y="6603"/>
                </a:lnTo>
                <a:lnTo>
                  <a:pt x="30861" y="3937"/>
                </a:lnTo>
                <a:lnTo>
                  <a:pt x="34798" y="1269"/>
                </a:lnTo>
                <a:lnTo>
                  <a:pt x="39115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342505" y="25549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55372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4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20" y="61722"/>
                </a:lnTo>
                <a:lnTo>
                  <a:pt x="109220" y="62864"/>
                </a:lnTo>
                <a:lnTo>
                  <a:pt x="109220" y="64642"/>
                </a:lnTo>
                <a:lnTo>
                  <a:pt x="109093" y="67055"/>
                </a:lnTo>
                <a:lnTo>
                  <a:pt x="20700" y="67055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2" y="107314"/>
                </a:lnTo>
                <a:lnTo>
                  <a:pt x="64008" y="107314"/>
                </a:lnTo>
                <a:lnTo>
                  <a:pt x="70231" y="105410"/>
                </a:lnTo>
                <a:lnTo>
                  <a:pt x="75437" y="101473"/>
                </a:lnTo>
                <a:lnTo>
                  <a:pt x="80645" y="97662"/>
                </a:lnTo>
                <a:lnTo>
                  <a:pt x="84836" y="91439"/>
                </a:lnTo>
                <a:lnTo>
                  <a:pt x="87884" y="82930"/>
                </a:lnTo>
                <a:lnTo>
                  <a:pt x="108585" y="85598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5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40" y="107823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7" y="16510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038467" y="25549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55499" y="0"/>
                </a:moveTo>
                <a:lnTo>
                  <a:pt x="69191" y="1390"/>
                </a:lnTo>
                <a:lnTo>
                  <a:pt x="81295" y="5561"/>
                </a:lnTo>
                <a:lnTo>
                  <a:pt x="91809" y="12512"/>
                </a:lnTo>
                <a:lnTo>
                  <a:pt x="95504" y="16001"/>
                </a:lnTo>
                <a:lnTo>
                  <a:pt x="102804" y="25577"/>
                </a:lnTo>
                <a:lnTo>
                  <a:pt x="107781" y="36945"/>
                </a:lnTo>
                <a:lnTo>
                  <a:pt x="110466" y="50107"/>
                </a:lnTo>
                <a:lnTo>
                  <a:pt x="110998" y="60198"/>
                </a:lnTo>
                <a:lnTo>
                  <a:pt x="110177" y="74868"/>
                </a:lnTo>
                <a:lnTo>
                  <a:pt x="107715" y="87227"/>
                </a:lnTo>
                <a:lnTo>
                  <a:pt x="104140" y="96265"/>
                </a:lnTo>
                <a:lnTo>
                  <a:pt x="96796" y="106739"/>
                </a:lnTo>
                <a:lnTo>
                  <a:pt x="86959" y="114954"/>
                </a:lnTo>
                <a:lnTo>
                  <a:pt x="72491" y="121465"/>
                </a:lnTo>
                <a:lnTo>
                  <a:pt x="59879" y="123679"/>
                </a:lnTo>
                <a:lnTo>
                  <a:pt x="55499" y="123825"/>
                </a:lnTo>
                <a:lnTo>
                  <a:pt x="41736" y="122442"/>
                </a:lnTo>
                <a:lnTo>
                  <a:pt x="29592" y="118294"/>
                </a:lnTo>
                <a:lnTo>
                  <a:pt x="19106" y="111380"/>
                </a:lnTo>
                <a:lnTo>
                  <a:pt x="15367" y="107823"/>
                </a:lnTo>
                <a:lnTo>
                  <a:pt x="8351" y="98546"/>
                </a:lnTo>
                <a:lnTo>
                  <a:pt x="3466" y="87295"/>
                </a:lnTo>
                <a:lnTo>
                  <a:pt x="699" y="74085"/>
                </a:lnTo>
                <a:lnTo>
                  <a:pt x="0" y="61849"/>
                </a:lnTo>
                <a:lnTo>
                  <a:pt x="1087" y="46796"/>
                </a:lnTo>
                <a:lnTo>
                  <a:pt x="4349" y="33782"/>
                </a:lnTo>
                <a:lnTo>
                  <a:pt x="9785" y="22807"/>
                </a:lnTo>
                <a:lnTo>
                  <a:pt x="17397" y="13871"/>
                </a:lnTo>
                <a:lnTo>
                  <a:pt x="28808" y="5994"/>
                </a:lnTo>
                <a:lnTo>
                  <a:pt x="40726" y="1647"/>
                </a:lnTo>
                <a:lnTo>
                  <a:pt x="54014" y="15"/>
                </a:lnTo>
                <a:lnTo>
                  <a:pt x="5549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215506" y="25125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82804" y="0"/>
                </a:moveTo>
                <a:lnTo>
                  <a:pt x="102743" y="0"/>
                </a:lnTo>
                <a:lnTo>
                  <a:pt x="102743" y="163576"/>
                </a:lnTo>
                <a:lnTo>
                  <a:pt x="84074" y="163576"/>
                </a:lnTo>
                <a:lnTo>
                  <a:pt x="84074" y="148590"/>
                </a:lnTo>
                <a:lnTo>
                  <a:pt x="75252" y="158529"/>
                </a:lnTo>
                <a:lnTo>
                  <a:pt x="63990" y="164402"/>
                </a:lnTo>
                <a:lnTo>
                  <a:pt x="50927" y="166243"/>
                </a:lnTo>
                <a:lnTo>
                  <a:pt x="38187" y="164564"/>
                </a:lnTo>
                <a:lnTo>
                  <a:pt x="26436" y="159476"/>
                </a:lnTo>
                <a:lnTo>
                  <a:pt x="15392" y="150294"/>
                </a:lnTo>
                <a:lnTo>
                  <a:pt x="7984" y="139667"/>
                </a:lnTo>
                <a:lnTo>
                  <a:pt x="2441" y="125186"/>
                </a:lnTo>
                <a:lnTo>
                  <a:pt x="336" y="112498"/>
                </a:lnTo>
                <a:lnTo>
                  <a:pt x="0" y="104394"/>
                </a:lnTo>
                <a:lnTo>
                  <a:pt x="871" y="91090"/>
                </a:lnTo>
                <a:lnTo>
                  <a:pt x="3516" y="78798"/>
                </a:lnTo>
                <a:lnTo>
                  <a:pt x="5842" y="72262"/>
                </a:lnTo>
                <a:lnTo>
                  <a:pt x="12314" y="60696"/>
                </a:lnTo>
                <a:lnTo>
                  <a:pt x="21147" y="51793"/>
                </a:lnTo>
                <a:lnTo>
                  <a:pt x="35115" y="44624"/>
                </a:lnTo>
                <a:lnTo>
                  <a:pt x="47822" y="42462"/>
                </a:lnTo>
                <a:lnTo>
                  <a:pt x="50037" y="42418"/>
                </a:lnTo>
                <a:lnTo>
                  <a:pt x="57150" y="42418"/>
                </a:lnTo>
                <a:lnTo>
                  <a:pt x="63500" y="43815"/>
                </a:lnTo>
                <a:lnTo>
                  <a:pt x="69087" y="46862"/>
                </a:lnTo>
                <a:lnTo>
                  <a:pt x="74675" y="49911"/>
                </a:lnTo>
                <a:lnTo>
                  <a:pt x="79248" y="53848"/>
                </a:lnTo>
                <a:lnTo>
                  <a:pt x="82804" y="58674"/>
                </a:lnTo>
                <a:lnTo>
                  <a:pt x="8280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167372" y="259435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1739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546468" y="2511806"/>
            <a:ext cx="107061" cy="167259"/>
          </a:xfrm>
          <a:custGeom>
            <a:avLst/>
            <a:gdLst/>
            <a:ahLst/>
            <a:cxnLst/>
            <a:rect l="l" t="t" r="r" b="b"/>
            <a:pathLst>
              <a:path w="107061" h="167259">
                <a:moveTo>
                  <a:pt x="51181" y="0"/>
                </a:moveTo>
                <a:lnTo>
                  <a:pt x="60071" y="0"/>
                </a:lnTo>
                <a:lnTo>
                  <a:pt x="68325" y="1905"/>
                </a:lnTo>
                <a:lnTo>
                  <a:pt x="75819" y="5842"/>
                </a:lnTo>
                <a:lnTo>
                  <a:pt x="83312" y="9652"/>
                </a:lnTo>
                <a:lnTo>
                  <a:pt x="89154" y="14859"/>
                </a:lnTo>
                <a:lnTo>
                  <a:pt x="93091" y="21463"/>
                </a:lnTo>
                <a:lnTo>
                  <a:pt x="97028" y="28067"/>
                </a:lnTo>
                <a:lnTo>
                  <a:pt x="99060" y="35179"/>
                </a:lnTo>
                <a:lnTo>
                  <a:pt x="99060" y="42545"/>
                </a:lnTo>
                <a:lnTo>
                  <a:pt x="99060" y="49657"/>
                </a:lnTo>
                <a:lnTo>
                  <a:pt x="97155" y="56007"/>
                </a:lnTo>
                <a:lnTo>
                  <a:pt x="93345" y="61849"/>
                </a:lnTo>
                <a:lnTo>
                  <a:pt x="89535" y="67691"/>
                </a:lnTo>
                <a:lnTo>
                  <a:pt x="83947" y="72263"/>
                </a:lnTo>
                <a:lnTo>
                  <a:pt x="76581" y="75692"/>
                </a:lnTo>
                <a:lnTo>
                  <a:pt x="88984" y="80590"/>
                </a:lnTo>
                <a:lnTo>
                  <a:pt x="98404" y="88814"/>
                </a:lnTo>
                <a:lnTo>
                  <a:pt x="104746" y="100485"/>
                </a:lnTo>
                <a:lnTo>
                  <a:pt x="107015" y="113588"/>
                </a:lnTo>
                <a:lnTo>
                  <a:pt x="107061" y="115951"/>
                </a:lnTo>
                <a:lnTo>
                  <a:pt x="105458" y="129044"/>
                </a:lnTo>
                <a:lnTo>
                  <a:pt x="100652" y="140780"/>
                </a:lnTo>
                <a:lnTo>
                  <a:pt x="92641" y="151210"/>
                </a:lnTo>
                <a:lnTo>
                  <a:pt x="81306" y="159997"/>
                </a:lnTo>
                <a:lnTo>
                  <a:pt x="69681" y="164904"/>
                </a:lnTo>
                <a:lnTo>
                  <a:pt x="56524" y="167118"/>
                </a:lnTo>
                <a:lnTo>
                  <a:pt x="51943" y="167259"/>
                </a:lnTo>
                <a:lnTo>
                  <a:pt x="38376" y="165819"/>
                </a:lnTo>
                <a:lnTo>
                  <a:pt x="26424" y="161521"/>
                </a:lnTo>
                <a:lnTo>
                  <a:pt x="16129" y="154432"/>
                </a:lnTo>
                <a:lnTo>
                  <a:pt x="7849" y="144674"/>
                </a:lnTo>
                <a:lnTo>
                  <a:pt x="2417" y="133178"/>
                </a:lnTo>
                <a:lnTo>
                  <a:pt x="0" y="121158"/>
                </a:lnTo>
                <a:lnTo>
                  <a:pt x="20066" y="118491"/>
                </a:lnTo>
                <a:lnTo>
                  <a:pt x="24323" y="132264"/>
                </a:lnTo>
                <a:lnTo>
                  <a:pt x="30721" y="142009"/>
                </a:lnTo>
                <a:lnTo>
                  <a:pt x="31877" y="143129"/>
                </a:lnTo>
                <a:lnTo>
                  <a:pt x="37337" y="148082"/>
                </a:lnTo>
                <a:lnTo>
                  <a:pt x="44069" y="150622"/>
                </a:lnTo>
                <a:lnTo>
                  <a:pt x="52070" y="150622"/>
                </a:lnTo>
                <a:lnTo>
                  <a:pt x="64878" y="148258"/>
                </a:lnTo>
                <a:lnTo>
                  <a:pt x="75674" y="141227"/>
                </a:lnTo>
                <a:lnTo>
                  <a:pt x="83174" y="130176"/>
                </a:lnTo>
                <a:lnTo>
                  <a:pt x="85715" y="117365"/>
                </a:lnTo>
                <a:lnTo>
                  <a:pt x="85725" y="116459"/>
                </a:lnTo>
                <a:lnTo>
                  <a:pt x="85725" y="107188"/>
                </a:lnTo>
                <a:lnTo>
                  <a:pt x="82804" y="99568"/>
                </a:lnTo>
                <a:lnTo>
                  <a:pt x="76708" y="93599"/>
                </a:lnTo>
                <a:lnTo>
                  <a:pt x="70738" y="87630"/>
                </a:lnTo>
                <a:lnTo>
                  <a:pt x="62992" y="84582"/>
                </a:lnTo>
                <a:lnTo>
                  <a:pt x="53721" y="84582"/>
                </a:lnTo>
                <a:lnTo>
                  <a:pt x="49911" y="84582"/>
                </a:lnTo>
                <a:lnTo>
                  <a:pt x="45212" y="85344"/>
                </a:lnTo>
                <a:lnTo>
                  <a:pt x="39624" y="86868"/>
                </a:lnTo>
                <a:lnTo>
                  <a:pt x="41783" y="69215"/>
                </a:lnTo>
                <a:lnTo>
                  <a:pt x="43180" y="69342"/>
                </a:lnTo>
                <a:lnTo>
                  <a:pt x="44196" y="69469"/>
                </a:lnTo>
                <a:lnTo>
                  <a:pt x="45085" y="69469"/>
                </a:lnTo>
                <a:lnTo>
                  <a:pt x="53594" y="69469"/>
                </a:lnTo>
                <a:lnTo>
                  <a:pt x="61341" y="67183"/>
                </a:lnTo>
                <a:lnTo>
                  <a:pt x="68199" y="62738"/>
                </a:lnTo>
                <a:lnTo>
                  <a:pt x="75057" y="58293"/>
                </a:lnTo>
                <a:lnTo>
                  <a:pt x="78359" y="51435"/>
                </a:lnTo>
                <a:lnTo>
                  <a:pt x="78359" y="42164"/>
                </a:lnTo>
                <a:lnTo>
                  <a:pt x="78359" y="34798"/>
                </a:lnTo>
                <a:lnTo>
                  <a:pt x="75946" y="28702"/>
                </a:lnTo>
                <a:lnTo>
                  <a:pt x="70993" y="23749"/>
                </a:lnTo>
                <a:lnTo>
                  <a:pt x="65912" y="18923"/>
                </a:lnTo>
                <a:lnTo>
                  <a:pt x="59562" y="16510"/>
                </a:lnTo>
                <a:lnTo>
                  <a:pt x="51688" y="16510"/>
                </a:lnTo>
                <a:lnTo>
                  <a:pt x="43815" y="16510"/>
                </a:lnTo>
                <a:lnTo>
                  <a:pt x="37337" y="19050"/>
                </a:lnTo>
                <a:lnTo>
                  <a:pt x="32131" y="23876"/>
                </a:lnTo>
                <a:lnTo>
                  <a:pt x="26924" y="28829"/>
                </a:lnTo>
                <a:lnTo>
                  <a:pt x="23495" y="36195"/>
                </a:lnTo>
                <a:lnTo>
                  <a:pt x="22098" y="45974"/>
                </a:lnTo>
                <a:lnTo>
                  <a:pt x="1905" y="42418"/>
                </a:lnTo>
                <a:lnTo>
                  <a:pt x="5807" y="29125"/>
                </a:lnTo>
                <a:lnTo>
                  <a:pt x="12056" y="18178"/>
                </a:lnTo>
                <a:lnTo>
                  <a:pt x="18669" y="11176"/>
                </a:lnTo>
                <a:lnTo>
                  <a:pt x="29218" y="4425"/>
                </a:lnTo>
                <a:lnTo>
                  <a:pt x="41470" y="755"/>
                </a:lnTo>
                <a:lnTo>
                  <a:pt x="511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968998" y="2509774"/>
            <a:ext cx="69214" cy="166370"/>
          </a:xfrm>
          <a:custGeom>
            <a:avLst/>
            <a:gdLst/>
            <a:ahLst/>
            <a:cxnLst/>
            <a:rect l="l" t="t" r="r" b="b"/>
            <a:pathLst>
              <a:path w="69214" h="166370">
                <a:moveTo>
                  <a:pt x="50546" y="0"/>
                </a:moveTo>
                <a:lnTo>
                  <a:pt x="56134" y="0"/>
                </a:lnTo>
                <a:lnTo>
                  <a:pt x="62484" y="635"/>
                </a:lnTo>
                <a:lnTo>
                  <a:pt x="69214" y="1904"/>
                </a:lnTo>
                <a:lnTo>
                  <a:pt x="66293" y="19430"/>
                </a:lnTo>
                <a:lnTo>
                  <a:pt x="62102" y="18668"/>
                </a:lnTo>
                <a:lnTo>
                  <a:pt x="58165" y="18414"/>
                </a:lnTo>
                <a:lnTo>
                  <a:pt x="54482" y="18414"/>
                </a:lnTo>
                <a:lnTo>
                  <a:pt x="48387" y="18414"/>
                </a:lnTo>
                <a:lnTo>
                  <a:pt x="44068" y="19685"/>
                </a:lnTo>
                <a:lnTo>
                  <a:pt x="41528" y="22225"/>
                </a:lnTo>
                <a:lnTo>
                  <a:pt x="38988" y="24891"/>
                </a:lnTo>
                <a:lnTo>
                  <a:pt x="37718" y="29717"/>
                </a:lnTo>
                <a:lnTo>
                  <a:pt x="37718" y="36829"/>
                </a:lnTo>
                <a:lnTo>
                  <a:pt x="37718" y="47878"/>
                </a:lnTo>
                <a:lnTo>
                  <a:pt x="60832" y="47878"/>
                </a:lnTo>
                <a:lnTo>
                  <a:pt x="60832" y="63500"/>
                </a:lnTo>
                <a:lnTo>
                  <a:pt x="37718" y="63500"/>
                </a:lnTo>
                <a:lnTo>
                  <a:pt x="37718" y="166370"/>
                </a:lnTo>
                <a:lnTo>
                  <a:pt x="17652" y="166370"/>
                </a:lnTo>
                <a:lnTo>
                  <a:pt x="17652" y="63500"/>
                </a:lnTo>
                <a:lnTo>
                  <a:pt x="0" y="63500"/>
                </a:lnTo>
                <a:lnTo>
                  <a:pt x="0" y="47878"/>
                </a:lnTo>
                <a:lnTo>
                  <a:pt x="17652" y="47878"/>
                </a:lnTo>
                <a:lnTo>
                  <a:pt x="17652" y="35178"/>
                </a:lnTo>
                <a:lnTo>
                  <a:pt x="17652" y="27304"/>
                </a:lnTo>
                <a:lnTo>
                  <a:pt x="18414" y="21336"/>
                </a:lnTo>
                <a:lnTo>
                  <a:pt x="19812" y="17525"/>
                </a:lnTo>
                <a:lnTo>
                  <a:pt x="21716" y="12318"/>
                </a:lnTo>
                <a:lnTo>
                  <a:pt x="25146" y="8000"/>
                </a:lnTo>
                <a:lnTo>
                  <a:pt x="30099" y="4825"/>
                </a:lnTo>
                <a:lnTo>
                  <a:pt x="34925" y="1524"/>
                </a:lnTo>
                <a:lnTo>
                  <a:pt x="41782" y="0"/>
                </a:lnTo>
                <a:lnTo>
                  <a:pt x="5054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849363" y="2362962"/>
            <a:ext cx="1219199" cy="457200"/>
          </a:xfrm>
          <a:custGeom>
            <a:avLst/>
            <a:gdLst/>
            <a:ahLst/>
            <a:cxnLst/>
            <a:rect l="l" t="t" r="r" b="b"/>
            <a:pathLst>
              <a:path w="1219199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849363" y="2362962"/>
            <a:ext cx="1219199" cy="457200"/>
          </a:xfrm>
          <a:custGeom>
            <a:avLst/>
            <a:gdLst/>
            <a:ahLst/>
            <a:cxnLst/>
            <a:rect l="l" t="t" r="r" b="b"/>
            <a:pathLst>
              <a:path w="1219199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111999" y="2509775"/>
            <a:ext cx="683895" cy="169037"/>
          </a:xfrm>
          <a:custGeom>
            <a:avLst/>
            <a:gdLst/>
            <a:ahLst/>
            <a:cxnLst/>
            <a:rect l="l" t="t" r="r" b="b"/>
            <a:pathLst>
              <a:path w="683895" h="169037">
                <a:moveTo>
                  <a:pt x="388874" y="61722"/>
                </a:moveTo>
                <a:lnTo>
                  <a:pt x="395480" y="94073"/>
                </a:lnTo>
                <a:lnTo>
                  <a:pt x="398754" y="81085"/>
                </a:lnTo>
                <a:lnTo>
                  <a:pt x="405765" y="70992"/>
                </a:lnTo>
                <a:lnTo>
                  <a:pt x="412115" y="64770"/>
                </a:lnTo>
                <a:lnTo>
                  <a:pt x="410136" y="48016"/>
                </a:lnTo>
                <a:lnTo>
                  <a:pt x="398717" y="53435"/>
                </a:lnTo>
                <a:lnTo>
                  <a:pt x="388874" y="61722"/>
                </a:lnTo>
                <a:close/>
              </a:path>
              <a:path w="683895" h="169037">
                <a:moveTo>
                  <a:pt x="405256" y="142112"/>
                </a:moveTo>
                <a:lnTo>
                  <a:pt x="401614" y="137573"/>
                </a:lnTo>
                <a:lnTo>
                  <a:pt x="396515" y="126364"/>
                </a:lnTo>
                <a:lnTo>
                  <a:pt x="394207" y="112267"/>
                </a:lnTo>
                <a:lnTo>
                  <a:pt x="482600" y="112267"/>
                </a:lnTo>
                <a:lnTo>
                  <a:pt x="482726" y="106934"/>
                </a:lnTo>
                <a:lnTo>
                  <a:pt x="482094" y="95341"/>
                </a:lnTo>
                <a:lnTo>
                  <a:pt x="479420" y="82146"/>
                </a:lnTo>
                <a:lnTo>
                  <a:pt x="474641" y="70822"/>
                </a:lnTo>
                <a:lnTo>
                  <a:pt x="467741" y="61340"/>
                </a:lnTo>
                <a:lnTo>
                  <a:pt x="464818" y="58426"/>
                </a:lnTo>
                <a:lnTo>
                  <a:pt x="454435" y="51071"/>
                </a:lnTo>
                <a:lnTo>
                  <a:pt x="442455" y="46673"/>
                </a:lnTo>
                <a:lnTo>
                  <a:pt x="428878" y="45212"/>
                </a:lnTo>
                <a:lnTo>
                  <a:pt x="423129" y="45446"/>
                </a:lnTo>
                <a:lnTo>
                  <a:pt x="410136" y="48016"/>
                </a:lnTo>
                <a:lnTo>
                  <a:pt x="412115" y="64770"/>
                </a:lnTo>
                <a:lnTo>
                  <a:pt x="419861" y="61722"/>
                </a:lnTo>
                <a:lnTo>
                  <a:pt x="431371" y="61785"/>
                </a:lnTo>
                <a:lnTo>
                  <a:pt x="443878" y="65040"/>
                </a:lnTo>
                <a:lnTo>
                  <a:pt x="454025" y="73278"/>
                </a:lnTo>
                <a:lnTo>
                  <a:pt x="458088" y="78231"/>
                </a:lnTo>
                <a:lnTo>
                  <a:pt x="460628" y="85725"/>
                </a:lnTo>
                <a:lnTo>
                  <a:pt x="461518" y="95758"/>
                </a:lnTo>
                <a:lnTo>
                  <a:pt x="395350" y="95758"/>
                </a:lnTo>
                <a:lnTo>
                  <a:pt x="395480" y="94073"/>
                </a:lnTo>
                <a:lnTo>
                  <a:pt x="388874" y="61722"/>
                </a:lnTo>
                <a:lnTo>
                  <a:pt x="382843" y="69586"/>
                </a:lnTo>
                <a:lnTo>
                  <a:pt x="377647" y="80590"/>
                </a:lnTo>
                <a:lnTo>
                  <a:pt x="374539" y="93425"/>
                </a:lnTo>
                <a:lnTo>
                  <a:pt x="373506" y="108076"/>
                </a:lnTo>
                <a:lnTo>
                  <a:pt x="374100" y="119004"/>
                </a:lnTo>
                <a:lnTo>
                  <a:pt x="376801" y="132202"/>
                </a:lnTo>
                <a:lnTo>
                  <a:pt x="381683" y="143545"/>
                </a:lnTo>
                <a:lnTo>
                  <a:pt x="388747" y="153035"/>
                </a:lnTo>
                <a:lnTo>
                  <a:pt x="393201" y="157183"/>
                </a:lnTo>
                <a:lnTo>
                  <a:pt x="403686" y="163768"/>
                </a:lnTo>
                <a:lnTo>
                  <a:pt x="415953" y="167719"/>
                </a:lnTo>
                <a:lnTo>
                  <a:pt x="430022" y="169037"/>
                </a:lnTo>
                <a:lnTo>
                  <a:pt x="441039" y="168247"/>
                </a:lnTo>
                <a:lnTo>
                  <a:pt x="453419" y="164935"/>
                </a:lnTo>
                <a:lnTo>
                  <a:pt x="463930" y="159003"/>
                </a:lnTo>
                <a:lnTo>
                  <a:pt x="469889" y="153633"/>
                </a:lnTo>
                <a:lnTo>
                  <a:pt x="477179" y="143369"/>
                </a:lnTo>
                <a:lnTo>
                  <a:pt x="482092" y="130810"/>
                </a:lnTo>
                <a:lnTo>
                  <a:pt x="461391" y="128142"/>
                </a:lnTo>
                <a:lnTo>
                  <a:pt x="458343" y="136651"/>
                </a:lnTo>
                <a:lnTo>
                  <a:pt x="454151" y="142875"/>
                </a:lnTo>
                <a:lnTo>
                  <a:pt x="448945" y="146685"/>
                </a:lnTo>
                <a:lnTo>
                  <a:pt x="443737" y="150622"/>
                </a:lnTo>
                <a:lnTo>
                  <a:pt x="437515" y="152526"/>
                </a:lnTo>
                <a:lnTo>
                  <a:pt x="428422" y="152491"/>
                </a:lnTo>
                <a:lnTo>
                  <a:pt x="415787" y="149625"/>
                </a:lnTo>
                <a:lnTo>
                  <a:pt x="405256" y="142112"/>
                </a:lnTo>
                <a:close/>
              </a:path>
              <a:path w="683895" h="169037">
                <a:moveTo>
                  <a:pt x="69469" y="107061"/>
                </a:moveTo>
                <a:lnTo>
                  <a:pt x="70168" y="119297"/>
                </a:lnTo>
                <a:lnTo>
                  <a:pt x="72935" y="132507"/>
                </a:lnTo>
                <a:lnTo>
                  <a:pt x="77820" y="143758"/>
                </a:lnTo>
                <a:lnTo>
                  <a:pt x="84835" y="153035"/>
                </a:lnTo>
                <a:lnTo>
                  <a:pt x="88575" y="156592"/>
                </a:lnTo>
                <a:lnTo>
                  <a:pt x="91309" y="121877"/>
                </a:lnTo>
                <a:lnTo>
                  <a:pt x="90043" y="107061"/>
                </a:lnTo>
                <a:lnTo>
                  <a:pt x="90845" y="95074"/>
                </a:lnTo>
                <a:lnTo>
                  <a:pt x="94160" y="82571"/>
                </a:lnTo>
                <a:lnTo>
                  <a:pt x="100075" y="73025"/>
                </a:lnTo>
                <a:lnTo>
                  <a:pt x="112123" y="64175"/>
                </a:lnTo>
                <a:lnTo>
                  <a:pt x="124968" y="61722"/>
                </a:lnTo>
                <a:lnTo>
                  <a:pt x="127103" y="61782"/>
                </a:lnTo>
                <a:lnTo>
                  <a:pt x="139552" y="65009"/>
                </a:lnTo>
                <a:lnTo>
                  <a:pt x="149859" y="73151"/>
                </a:lnTo>
                <a:lnTo>
                  <a:pt x="154497" y="79997"/>
                </a:lnTo>
                <a:lnTo>
                  <a:pt x="158531" y="91800"/>
                </a:lnTo>
                <a:lnTo>
                  <a:pt x="159893" y="106425"/>
                </a:lnTo>
                <a:lnTo>
                  <a:pt x="159020" y="119184"/>
                </a:lnTo>
                <a:lnTo>
                  <a:pt x="155697" y="131647"/>
                </a:lnTo>
                <a:lnTo>
                  <a:pt x="149859" y="141097"/>
                </a:lnTo>
                <a:lnTo>
                  <a:pt x="137789" y="150069"/>
                </a:lnTo>
                <a:lnTo>
                  <a:pt x="124968" y="152526"/>
                </a:lnTo>
                <a:lnTo>
                  <a:pt x="122860" y="152469"/>
                </a:lnTo>
                <a:lnTo>
                  <a:pt x="110361" y="149269"/>
                </a:lnTo>
                <a:lnTo>
                  <a:pt x="100075" y="141224"/>
                </a:lnTo>
                <a:lnTo>
                  <a:pt x="111205" y="167654"/>
                </a:lnTo>
                <a:lnTo>
                  <a:pt x="124968" y="169037"/>
                </a:lnTo>
                <a:lnTo>
                  <a:pt x="129348" y="168891"/>
                </a:lnTo>
                <a:lnTo>
                  <a:pt x="141960" y="166677"/>
                </a:lnTo>
                <a:lnTo>
                  <a:pt x="153670" y="161798"/>
                </a:lnTo>
                <a:lnTo>
                  <a:pt x="166265" y="151951"/>
                </a:lnTo>
                <a:lnTo>
                  <a:pt x="173608" y="141477"/>
                </a:lnTo>
                <a:lnTo>
                  <a:pt x="177184" y="132439"/>
                </a:lnTo>
                <a:lnTo>
                  <a:pt x="179646" y="120080"/>
                </a:lnTo>
                <a:lnTo>
                  <a:pt x="180467" y="105410"/>
                </a:lnTo>
                <a:lnTo>
                  <a:pt x="179935" y="95319"/>
                </a:lnTo>
                <a:lnTo>
                  <a:pt x="177250" y="82157"/>
                </a:lnTo>
                <a:lnTo>
                  <a:pt x="172273" y="70789"/>
                </a:lnTo>
                <a:lnTo>
                  <a:pt x="164973" y="61213"/>
                </a:lnTo>
                <a:lnTo>
                  <a:pt x="161278" y="57724"/>
                </a:lnTo>
                <a:lnTo>
                  <a:pt x="150764" y="50773"/>
                </a:lnTo>
                <a:lnTo>
                  <a:pt x="138660" y="46602"/>
                </a:lnTo>
                <a:lnTo>
                  <a:pt x="124968" y="45212"/>
                </a:lnTo>
                <a:lnTo>
                  <a:pt x="123483" y="45227"/>
                </a:lnTo>
                <a:lnTo>
                  <a:pt x="110195" y="46859"/>
                </a:lnTo>
                <a:lnTo>
                  <a:pt x="98277" y="51206"/>
                </a:lnTo>
                <a:lnTo>
                  <a:pt x="87756" y="58292"/>
                </a:lnTo>
                <a:lnTo>
                  <a:pt x="79254" y="68019"/>
                </a:lnTo>
                <a:lnTo>
                  <a:pt x="73818" y="78994"/>
                </a:lnTo>
                <a:lnTo>
                  <a:pt x="70556" y="92008"/>
                </a:lnTo>
                <a:lnTo>
                  <a:pt x="69469" y="107061"/>
                </a:lnTo>
                <a:close/>
              </a:path>
              <a:path w="683895" h="169037">
                <a:moveTo>
                  <a:pt x="99061" y="163506"/>
                </a:moveTo>
                <a:lnTo>
                  <a:pt x="111205" y="167654"/>
                </a:lnTo>
                <a:lnTo>
                  <a:pt x="100075" y="141224"/>
                </a:lnTo>
                <a:lnTo>
                  <a:pt x="95130" y="133757"/>
                </a:lnTo>
                <a:lnTo>
                  <a:pt x="91309" y="121877"/>
                </a:lnTo>
                <a:lnTo>
                  <a:pt x="88575" y="156592"/>
                </a:lnTo>
                <a:lnTo>
                  <a:pt x="99061" y="163506"/>
                </a:lnTo>
                <a:close/>
              </a:path>
              <a:path w="683895" h="169037">
                <a:moveTo>
                  <a:pt x="570737" y="127253"/>
                </a:moveTo>
                <a:lnTo>
                  <a:pt x="641730" y="127253"/>
                </a:lnTo>
                <a:lnTo>
                  <a:pt x="590423" y="108712"/>
                </a:lnTo>
                <a:lnTo>
                  <a:pt x="641730" y="35051"/>
                </a:lnTo>
                <a:lnTo>
                  <a:pt x="641730" y="108712"/>
                </a:lnTo>
                <a:lnTo>
                  <a:pt x="590423" y="108712"/>
                </a:lnTo>
                <a:lnTo>
                  <a:pt x="641730" y="127253"/>
                </a:lnTo>
                <a:lnTo>
                  <a:pt x="641730" y="166370"/>
                </a:lnTo>
                <a:lnTo>
                  <a:pt x="661797" y="166370"/>
                </a:lnTo>
                <a:lnTo>
                  <a:pt x="661797" y="127253"/>
                </a:lnTo>
                <a:lnTo>
                  <a:pt x="683895" y="127253"/>
                </a:lnTo>
                <a:lnTo>
                  <a:pt x="683895" y="108712"/>
                </a:lnTo>
                <a:lnTo>
                  <a:pt x="661797" y="108712"/>
                </a:lnTo>
                <a:lnTo>
                  <a:pt x="661797" y="2793"/>
                </a:lnTo>
                <a:lnTo>
                  <a:pt x="645413" y="2793"/>
                </a:lnTo>
                <a:lnTo>
                  <a:pt x="570737" y="108712"/>
                </a:lnTo>
                <a:lnTo>
                  <a:pt x="570737" y="127253"/>
                </a:lnTo>
                <a:close/>
              </a:path>
              <a:path w="683895" h="169037">
                <a:moveTo>
                  <a:pt x="303656" y="45212"/>
                </a:moveTo>
                <a:lnTo>
                  <a:pt x="294329" y="45256"/>
                </a:lnTo>
                <a:lnTo>
                  <a:pt x="281622" y="47418"/>
                </a:lnTo>
                <a:lnTo>
                  <a:pt x="282067" y="65404"/>
                </a:lnTo>
                <a:lnTo>
                  <a:pt x="289559" y="61722"/>
                </a:lnTo>
                <a:lnTo>
                  <a:pt x="298859" y="61724"/>
                </a:lnTo>
                <a:lnTo>
                  <a:pt x="311275" y="64665"/>
                </a:lnTo>
                <a:lnTo>
                  <a:pt x="310006" y="46609"/>
                </a:lnTo>
                <a:lnTo>
                  <a:pt x="303656" y="45212"/>
                </a:lnTo>
                <a:close/>
              </a:path>
              <a:path w="683895" h="169037">
                <a:moveTo>
                  <a:pt x="246506" y="107187"/>
                </a:moveTo>
                <a:lnTo>
                  <a:pt x="246843" y="115292"/>
                </a:lnTo>
                <a:lnTo>
                  <a:pt x="248948" y="127980"/>
                </a:lnTo>
                <a:lnTo>
                  <a:pt x="252983" y="139446"/>
                </a:lnTo>
                <a:lnTo>
                  <a:pt x="254491" y="142461"/>
                </a:lnTo>
                <a:lnTo>
                  <a:pt x="261899" y="153088"/>
                </a:lnTo>
                <a:lnTo>
                  <a:pt x="271399" y="161289"/>
                </a:lnTo>
                <a:lnTo>
                  <a:pt x="284694" y="167358"/>
                </a:lnTo>
                <a:lnTo>
                  <a:pt x="297433" y="169037"/>
                </a:lnTo>
                <a:lnTo>
                  <a:pt x="310497" y="167196"/>
                </a:lnTo>
                <a:lnTo>
                  <a:pt x="321759" y="161323"/>
                </a:lnTo>
                <a:lnTo>
                  <a:pt x="330580" y="151384"/>
                </a:lnTo>
                <a:lnTo>
                  <a:pt x="330580" y="166370"/>
                </a:lnTo>
                <a:lnTo>
                  <a:pt x="349250" y="166370"/>
                </a:lnTo>
                <a:lnTo>
                  <a:pt x="349250" y="2793"/>
                </a:lnTo>
                <a:lnTo>
                  <a:pt x="329310" y="2793"/>
                </a:lnTo>
                <a:lnTo>
                  <a:pt x="329310" y="61467"/>
                </a:lnTo>
                <a:lnTo>
                  <a:pt x="325754" y="56641"/>
                </a:lnTo>
                <a:lnTo>
                  <a:pt x="321182" y="52704"/>
                </a:lnTo>
                <a:lnTo>
                  <a:pt x="315595" y="49656"/>
                </a:lnTo>
                <a:lnTo>
                  <a:pt x="310006" y="46609"/>
                </a:lnTo>
                <a:lnTo>
                  <a:pt x="311275" y="64665"/>
                </a:lnTo>
                <a:lnTo>
                  <a:pt x="321563" y="73151"/>
                </a:lnTo>
                <a:lnTo>
                  <a:pt x="326491" y="81532"/>
                </a:lnTo>
                <a:lnTo>
                  <a:pt x="329839" y="93681"/>
                </a:lnTo>
                <a:lnTo>
                  <a:pt x="330961" y="108838"/>
                </a:lnTo>
                <a:lnTo>
                  <a:pt x="330357" y="119453"/>
                </a:lnTo>
                <a:lnTo>
                  <a:pt x="327319" y="132184"/>
                </a:lnTo>
                <a:lnTo>
                  <a:pt x="321691" y="141731"/>
                </a:lnTo>
                <a:lnTo>
                  <a:pt x="315595" y="148971"/>
                </a:lnTo>
                <a:lnTo>
                  <a:pt x="308101" y="152526"/>
                </a:lnTo>
                <a:lnTo>
                  <a:pt x="290702" y="152526"/>
                </a:lnTo>
                <a:lnTo>
                  <a:pt x="283082" y="148716"/>
                </a:lnTo>
                <a:lnTo>
                  <a:pt x="276732" y="141224"/>
                </a:lnTo>
                <a:lnTo>
                  <a:pt x="272037" y="133971"/>
                </a:lnTo>
                <a:lnTo>
                  <a:pt x="268314" y="122084"/>
                </a:lnTo>
                <a:lnTo>
                  <a:pt x="267080" y="107187"/>
                </a:lnTo>
                <a:lnTo>
                  <a:pt x="267826" y="94784"/>
                </a:lnTo>
                <a:lnTo>
                  <a:pt x="270828" y="82162"/>
                </a:lnTo>
                <a:lnTo>
                  <a:pt x="276098" y="72771"/>
                </a:lnTo>
                <a:lnTo>
                  <a:pt x="282067" y="65404"/>
                </a:lnTo>
                <a:lnTo>
                  <a:pt x="281622" y="47418"/>
                </a:lnTo>
                <a:lnTo>
                  <a:pt x="270128" y="52831"/>
                </a:lnTo>
                <a:lnTo>
                  <a:pt x="267654" y="54587"/>
                </a:lnTo>
                <a:lnTo>
                  <a:pt x="258821" y="63490"/>
                </a:lnTo>
                <a:lnTo>
                  <a:pt x="252349" y="75056"/>
                </a:lnTo>
                <a:lnTo>
                  <a:pt x="250023" y="81592"/>
                </a:lnTo>
                <a:lnTo>
                  <a:pt x="247378" y="93884"/>
                </a:lnTo>
                <a:lnTo>
                  <a:pt x="246506" y="107187"/>
                </a:lnTo>
                <a:close/>
              </a:path>
              <a:path w="683895" h="169037">
                <a:moveTo>
                  <a:pt x="202946" y="2793"/>
                </a:moveTo>
                <a:lnTo>
                  <a:pt x="202946" y="166370"/>
                </a:lnTo>
                <a:lnTo>
                  <a:pt x="223011" y="166370"/>
                </a:lnTo>
                <a:lnTo>
                  <a:pt x="223011" y="2793"/>
                </a:lnTo>
                <a:lnTo>
                  <a:pt x="202946" y="2793"/>
                </a:lnTo>
                <a:close/>
              </a:path>
              <a:path w="683895" h="169037">
                <a:moveTo>
                  <a:pt x="17652" y="27304"/>
                </a:moveTo>
                <a:lnTo>
                  <a:pt x="17652" y="47878"/>
                </a:lnTo>
                <a:lnTo>
                  <a:pt x="0" y="47878"/>
                </a:lnTo>
                <a:lnTo>
                  <a:pt x="0" y="63500"/>
                </a:lnTo>
                <a:lnTo>
                  <a:pt x="17652" y="63500"/>
                </a:lnTo>
                <a:lnTo>
                  <a:pt x="17652" y="166370"/>
                </a:lnTo>
                <a:lnTo>
                  <a:pt x="37719" y="166370"/>
                </a:lnTo>
                <a:lnTo>
                  <a:pt x="37719" y="63500"/>
                </a:lnTo>
                <a:lnTo>
                  <a:pt x="60832" y="63500"/>
                </a:lnTo>
                <a:lnTo>
                  <a:pt x="60832" y="47878"/>
                </a:lnTo>
                <a:lnTo>
                  <a:pt x="37719" y="47878"/>
                </a:lnTo>
                <a:lnTo>
                  <a:pt x="37719" y="29717"/>
                </a:lnTo>
                <a:lnTo>
                  <a:pt x="38988" y="24891"/>
                </a:lnTo>
                <a:lnTo>
                  <a:pt x="41528" y="22225"/>
                </a:lnTo>
                <a:lnTo>
                  <a:pt x="44069" y="19685"/>
                </a:lnTo>
                <a:lnTo>
                  <a:pt x="48386" y="18414"/>
                </a:lnTo>
                <a:lnTo>
                  <a:pt x="58166" y="18414"/>
                </a:lnTo>
                <a:lnTo>
                  <a:pt x="62102" y="18668"/>
                </a:lnTo>
                <a:lnTo>
                  <a:pt x="66294" y="19430"/>
                </a:lnTo>
                <a:lnTo>
                  <a:pt x="69215" y="1904"/>
                </a:lnTo>
                <a:lnTo>
                  <a:pt x="62483" y="635"/>
                </a:lnTo>
                <a:lnTo>
                  <a:pt x="56133" y="0"/>
                </a:lnTo>
                <a:lnTo>
                  <a:pt x="41782" y="0"/>
                </a:lnTo>
                <a:lnTo>
                  <a:pt x="34925" y="1524"/>
                </a:lnTo>
                <a:lnTo>
                  <a:pt x="30099" y="4825"/>
                </a:lnTo>
                <a:lnTo>
                  <a:pt x="25146" y="8000"/>
                </a:lnTo>
                <a:lnTo>
                  <a:pt x="21717" y="12318"/>
                </a:lnTo>
                <a:lnTo>
                  <a:pt x="19811" y="17525"/>
                </a:lnTo>
                <a:lnTo>
                  <a:pt x="18415" y="21336"/>
                </a:lnTo>
                <a:lnTo>
                  <a:pt x="17652" y="27304"/>
                </a:lnTo>
                <a:close/>
              </a:path>
              <a:path w="683895" h="169037">
                <a:moveTo>
                  <a:pt x="506475" y="47878"/>
                </a:moveTo>
                <a:lnTo>
                  <a:pt x="506475" y="166370"/>
                </a:lnTo>
                <a:lnTo>
                  <a:pt x="526542" y="166370"/>
                </a:lnTo>
                <a:lnTo>
                  <a:pt x="526542" y="95885"/>
                </a:lnTo>
                <a:lnTo>
                  <a:pt x="527684" y="88011"/>
                </a:lnTo>
                <a:lnTo>
                  <a:pt x="529844" y="80899"/>
                </a:lnTo>
                <a:lnTo>
                  <a:pt x="531368" y="76200"/>
                </a:lnTo>
                <a:lnTo>
                  <a:pt x="533907" y="72516"/>
                </a:lnTo>
                <a:lnTo>
                  <a:pt x="537336" y="69850"/>
                </a:lnTo>
                <a:lnTo>
                  <a:pt x="540893" y="67183"/>
                </a:lnTo>
                <a:lnTo>
                  <a:pt x="544829" y="65912"/>
                </a:lnTo>
                <a:lnTo>
                  <a:pt x="554101" y="65912"/>
                </a:lnTo>
                <a:lnTo>
                  <a:pt x="559053" y="67310"/>
                </a:lnTo>
                <a:lnTo>
                  <a:pt x="564006" y="70230"/>
                </a:lnTo>
                <a:lnTo>
                  <a:pt x="570865" y="51562"/>
                </a:lnTo>
                <a:lnTo>
                  <a:pt x="563879" y="47243"/>
                </a:lnTo>
                <a:lnTo>
                  <a:pt x="557022" y="45212"/>
                </a:lnTo>
                <a:lnTo>
                  <a:pt x="545592" y="45212"/>
                </a:lnTo>
                <a:lnTo>
                  <a:pt x="541274" y="46481"/>
                </a:lnTo>
                <a:lnTo>
                  <a:pt x="537336" y="49149"/>
                </a:lnTo>
                <a:lnTo>
                  <a:pt x="533400" y="51815"/>
                </a:lnTo>
                <a:lnTo>
                  <a:pt x="529208" y="57403"/>
                </a:lnTo>
                <a:lnTo>
                  <a:pt x="524509" y="65786"/>
                </a:lnTo>
                <a:lnTo>
                  <a:pt x="524509" y="47878"/>
                </a:lnTo>
                <a:lnTo>
                  <a:pt x="506475" y="47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79079" y="2571496"/>
            <a:ext cx="63880" cy="90804"/>
          </a:xfrm>
          <a:custGeom>
            <a:avLst/>
            <a:gdLst/>
            <a:ahLst/>
            <a:cxnLst/>
            <a:rect l="l" t="t" r="r" b="b"/>
            <a:pathLst>
              <a:path w="63880" h="90804">
                <a:moveTo>
                  <a:pt x="31369" y="0"/>
                </a:moveTo>
                <a:lnTo>
                  <a:pt x="22478" y="0"/>
                </a:lnTo>
                <a:lnTo>
                  <a:pt x="14986" y="3682"/>
                </a:lnTo>
                <a:lnTo>
                  <a:pt x="9017" y="11049"/>
                </a:lnTo>
                <a:lnTo>
                  <a:pt x="3747" y="20440"/>
                </a:lnTo>
                <a:lnTo>
                  <a:pt x="745" y="33062"/>
                </a:lnTo>
                <a:lnTo>
                  <a:pt x="0" y="45465"/>
                </a:lnTo>
                <a:lnTo>
                  <a:pt x="1233" y="60362"/>
                </a:lnTo>
                <a:lnTo>
                  <a:pt x="4956" y="72249"/>
                </a:lnTo>
                <a:lnTo>
                  <a:pt x="9651" y="79501"/>
                </a:lnTo>
                <a:lnTo>
                  <a:pt x="16001" y="86994"/>
                </a:lnTo>
                <a:lnTo>
                  <a:pt x="23622" y="90804"/>
                </a:lnTo>
                <a:lnTo>
                  <a:pt x="32257" y="90804"/>
                </a:lnTo>
                <a:lnTo>
                  <a:pt x="41021" y="90804"/>
                </a:lnTo>
                <a:lnTo>
                  <a:pt x="48514" y="87249"/>
                </a:lnTo>
                <a:lnTo>
                  <a:pt x="54610" y="80009"/>
                </a:lnTo>
                <a:lnTo>
                  <a:pt x="60238" y="70462"/>
                </a:lnTo>
                <a:lnTo>
                  <a:pt x="63276" y="57731"/>
                </a:lnTo>
                <a:lnTo>
                  <a:pt x="63880" y="47116"/>
                </a:lnTo>
                <a:lnTo>
                  <a:pt x="62758" y="31959"/>
                </a:lnTo>
                <a:lnTo>
                  <a:pt x="59410" y="19810"/>
                </a:lnTo>
                <a:lnTo>
                  <a:pt x="54482" y="11429"/>
                </a:lnTo>
                <a:lnTo>
                  <a:pt x="44194" y="2943"/>
                </a:lnTo>
                <a:lnTo>
                  <a:pt x="31778" y="2"/>
                </a:lnTo>
                <a:lnTo>
                  <a:pt x="3136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202041" y="2571496"/>
            <a:ext cx="69850" cy="90804"/>
          </a:xfrm>
          <a:custGeom>
            <a:avLst/>
            <a:gdLst/>
            <a:ahLst/>
            <a:cxnLst/>
            <a:rect l="l" t="t" r="r" b="b"/>
            <a:pathLst>
              <a:path w="69850" h="90804">
                <a:moveTo>
                  <a:pt x="34925" y="0"/>
                </a:moveTo>
                <a:lnTo>
                  <a:pt x="22080" y="2453"/>
                </a:lnTo>
                <a:lnTo>
                  <a:pt x="11462" y="9764"/>
                </a:lnTo>
                <a:lnTo>
                  <a:pt x="4117" y="20849"/>
                </a:lnTo>
                <a:lnTo>
                  <a:pt x="802" y="33352"/>
                </a:lnTo>
                <a:lnTo>
                  <a:pt x="0" y="45338"/>
                </a:lnTo>
                <a:lnTo>
                  <a:pt x="1266" y="60155"/>
                </a:lnTo>
                <a:lnTo>
                  <a:pt x="5087" y="72035"/>
                </a:lnTo>
                <a:lnTo>
                  <a:pt x="10032" y="79501"/>
                </a:lnTo>
                <a:lnTo>
                  <a:pt x="20318" y="87547"/>
                </a:lnTo>
                <a:lnTo>
                  <a:pt x="32817" y="90747"/>
                </a:lnTo>
                <a:lnTo>
                  <a:pt x="34925" y="90804"/>
                </a:lnTo>
                <a:lnTo>
                  <a:pt x="47746" y="88347"/>
                </a:lnTo>
                <a:lnTo>
                  <a:pt x="58350" y="80976"/>
                </a:lnTo>
                <a:lnTo>
                  <a:pt x="65654" y="69925"/>
                </a:lnTo>
                <a:lnTo>
                  <a:pt x="68977" y="57462"/>
                </a:lnTo>
                <a:lnTo>
                  <a:pt x="69850" y="44703"/>
                </a:lnTo>
                <a:lnTo>
                  <a:pt x="68488" y="30078"/>
                </a:lnTo>
                <a:lnTo>
                  <a:pt x="64454" y="18275"/>
                </a:lnTo>
                <a:lnTo>
                  <a:pt x="59816" y="11429"/>
                </a:lnTo>
                <a:lnTo>
                  <a:pt x="49509" y="3287"/>
                </a:lnTo>
                <a:lnTo>
                  <a:pt x="37060" y="60"/>
                </a:lnTo>
                <a:lnTo>
                  <a:pt x="349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507350" y="2571496"/>
            <a:ext cx="66167" cy="34036"/>
          </a:xfrm>
          <a:custGeom>
            <a:avLst/>
            <a:gdLst/>
            <a:ahLst/>
            <a:cxnLst/>
            <a:rect l="l" t="t" r="r" b="b"/>
            <a:pathLst>
              <a:path w="66167" h="34036">
                <a:moveTo>
                  <a:pt x="33781" y="0"/>
                </a:moveTo>
                <a:lnTo>
                  <a:pt x="24510" y="0"/>
                </a:lnTo>
                <a:lnTo>
                  <a:pt x="16764" y="3048"/>
                </a:lnTo>
                <a:lnTo>
                  <a:pt x="10414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6"/>
                </a:lnTo>
                <a:lnTo>
                  <a:pt x="66167" y="34036"/>
                </a:lnTo>
                <a:lnTo>
                  <a:pt x="65277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18475" y="2554986"/>
            <a:ext cx="64389" cy="121158"/>
          </a:xfrm>
          <a:custGeom>
            <a:avLst/>
            <a:gdLst/>
            <a:ahLst/>
            <a:cxnLst/>
            <a:rect l="l" t="t" r="r" b="b"/>
            <a:pathLst>
              <a:path w="64389" h="121158">
                <a:moveTo>
                  <a:pt x="43687" y="0"/>
                </a:moveTo>
                <a:lnTo>
                  <a:pt x="50546" y="0"/>
                </a:lnTo>
                <a:lnTo>
                  <a:pt x="57403" y="2031"/>
                </a:lnTo>
                <a:lnTo>
                  <a:pt x="64389" y="6350"/>
                </a:lnTo>
                <a:lnTo>
                  <a:pt x="57530" y="25018"/>
                </a:lnTo>
                <a:lnTo>
                  <a:pt x="52577" y="22098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3" y="20700"/>
                </a:lnTo>
                <a:lnTo>
                  <a:pt x="34417" y="21971"/>
                </a:lnTo>
                <a:lnTo>
                  <a:pt x="30860" y="24637"/>
                </a:lnTo>
                <a:lnTo>
                  <a:pt x="27431" y="27304"/>
                </a:lnTo>
                <a:lnTo>
                  <a:pt x="24892" y="30987"/>
                </a:lnTo>
                <a:lnTo>
                  <a:pt x="23368" y="35687"/>
                </a:lnTo>
                <a:lnTo>
                  <a:pt x="21208" y="42799"/>
                </a:lnTo>
                <a:lnTo>
                  <a:pt x="20066" y="50673"/>
                </a:lnTo>
                <a:lnTo>
                  <a:pt x="20066" y="59054"/>
                </a:lnTo>
                <a:lnTo>
                  <a:pt x="20066" y="121158"/>
                </a:lnTo>
                <a:lnTo>
                  <a:pt x="0" y="121158"/>
                </a:lnTo>
                <a:lnTo>
                  <a:pt x="0" y="2666"/>
                </a:lnTo>
                <a:lnTo>
                  <a:pt x="18033" y="2666"/>
                </a:lnTo>
                <a:lnTo>
                  <a:pt x="18033" y="20574"/>
                </a:lnTo>
                <a:lnTo>
                  <a:pt x="22732" y="12191"/>
                </a:lnTo>
                <a:lnTo>
                  <a:pt x="26924" y="6603"/>
                </a:lnTo>
                <a:lnTo>
                  <a:pt x="30860" y="3937"/>
                </a:lnTo>
                <a:lnTo>
                  <a:pt x="34798" y="1269"/>
                </a:lnTo>
                <a:lnTo>
                  <a:pt x="39116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485505" y="25549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55372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4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20" y="61722"/>
                </a:lnTo>
                <a:lnTo>
                  <a:pt x="109220" y="62864"/>
                </a:lnTo>
                <a:lnTo>
                  <a:pt x="109220" y="64642"/>
                </a:lnTo>
                <a:lnTo>
                  <a:pt x="109093" y="67055"/>
                </a:lnTo>
                <a:lnTo>
                  <a:pt x="20700" y="67055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2" y="107314"/>
                </a:lnTo>
                <a:lnTo>
                  <a:pt x="64008" y="107314"/>
                </a:lnTo>
                <a:lnTo>
                  <a:pt x="70230" y="105410"/>
                </a:lnTo>
                <a:lnTo>
                  <a:pt x="75438" y="101473"/>
                </a:lnTo>
                <a:lnTo>
                  <a:pt x="80645" y="97662"/>
                </a:lnTo>
                <a:lnTo>
                  <a:pt x="84836" y="91439"/>
                </a:lnTo>
                <a:lnTo>
                  <a:pt x="87884" y="82930"/>
                </a:lnTo>
                <a:lnTo>
                  <a:pt x="108585" y="85598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5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40" y="107823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7" y="16510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181467" y="25549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55499" y="0"/>
                </a:moveTo>
                <a:lnTo>
                  <a:pt x="69191" y="1390"/>
                </a:lnTo>
                <a:lnTo>
                  <a:pt x="81295" y="5561"/>
                </a:lnTo>
                <a:lnTo>
                  <a:pt x="91809" y="12512"/>
                </a:lnTo>
                <a:lnTo>
                  <a:pt x="95503" y="16001"/>
                </a:lnTo>
                <a:lnTo>
                  <a:pt x="102804" y="25577"/>
                </a:lnTo>
                <a:lnTo>
                  <a:pt x="107781" y="36945"/>
                </a:lnTo>
                <a:lnTo>
                  <a:pt x="110466" y="50107"/>
                </a:lnTo>
                <a:lnTo>
                  <a:pt x="110998" y="60198"/>
                </a:lnTo>
                <a:lnTo>
                  <a:pt x="110177" y="74868"/>
                </a:lnTo>
                <a:lnTo>
                  <a:pt x="107715" y="87227"/>
                </a:lnTo>
                <a:lnTo>
                  <a:pt x="104139" y="96265"/>
                </a:lnTo>
                <a:lnTo>
                  <a:pt x="96796" y="106739"/>
                </a:lnTo>
                <a:lnTo>
                  <a:pt x="86959" y="114954"/>
                </a:lnTo>
                <a:lnTo>
                  <a:pt x="72491" y="121465"/>
                </a:lnTo>
                <a:lnTo>
                  <a:pt x="59879" y="123679"/>
                </a:lnTo>
                <a:lnTo>
                  <a:pt x="55499" y="123825"/>
                </a:lnTo>
                <a:lnTo>
                  <a:pt x="41736" y="122442"/>
                </a:lnTo>
                <a:lnTo>
                  <a:pt x="29592" y="118294"/>
                </a:lnTo>
                <a:lnTo>
                  <a:pt x="19106" y="111380"/>
                </a:lnTo>
                <a:lnTo>
                  <a:pt x="15366" y="107823"/>
                </a:lnTo>
                <a:lnTo>
                  <a:pt x="8351" y="98546"/>
                </a:lnTo>
                <a:lnTo>
                  <a:pt x="3466" y="87295"/>
                </a:lnTo>
                <a:lnTo>
                  <a:pt x="699" y="74085"/>
                </a:lnTo>
                <a:lnTo>
                  <a:pt x="0" y="61849"/>
                </a:lnTo>
                <a:lnTo>
                  <a:pt x="1087" y="46796"/>
                </a:lnTo>
                <a:lnTo>
                  <a:pt x="4349" y="33782"/>
                </a:lnTo>
                <a:lnTo>
                  <a:pt x="9785" y="22807"/>
                </a:lnTo>
                <a:lnTo>
                  <a:pt x="17397" y="13871"/>
                </a:lnTo>
                <a:lnTo>
                  <a:pt x="28808" y="5994"/>
                </a:lnTo>
                <a:lnTo>
                  <a:pt x="40726" y="1647"/>
                </a:lnTo>
                <a:lnTo>
                  <a:pt x="54014" y="15"/>
                </a:lnTo>
                <a:lnTo>
                  <a:pt x="5549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702422" y="2544826"/>
            <a:ext cx="51307" cy="73660"/>
          </a:xfrm>
          <a:custGeom>
            <a:avLst/>
            <a:gdLst/>
            <a:ahLst/>
            <a:cxnLst/>
            <a:rect l="l" t="t" r="r" b="b"/>
            <a:pathLst>
              <a:path w="51307" h="73660">
                <a:moveTo>
                  <a:pt x="51307" y="0"/>
                </a:moveTo>
                <a:lnTo>
                  <a:pt x="0" y="73660"/>
                </a:lnTo>
                <a:lnTo>
                  <a:pt x="51307" y="73660"/>
                </a:lnTo>
                <a:lnTo>
                  <a:pt x="5130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682736" y="2512567"/>
            <a:ext cx="113157" cy="163576"/>
          </a:xfrm>
          <a:custGeom>
            <a:avLst/>
            <a:gdLst/>
            <a:ahLst/>
            <a:cxnLst/>
            <a:rect l="l" t="t" r="r" b="b"/>
            <a:pathLst>
              <a:path w="113157" h="163576">
                <a:moveTo>
                  <a:pt x="74675" y="0"/>
                </a:moveTo>
                <a:lnTo>
                  <a:pt x="91059" y="0"/>
                </a:lnTo>
                <a:lnTo>
                  <a:pt x="91059" y="105918"/>
                </a:lnTo>
                <a:lnTo>
                  <a:pt x="113157" y="105918"/>
                </a:lnTo>
                <a:lnTo>
                  <a:pt x="113157" y="124460"/>
                </a:lnTo>
                <a:lnTo>
                  <a:pt x="91059" y="124460"/>
                </a:lnTo>
                <a:lnTo>
                  <a:pt x="91059" y="163576"/>
                </a:lnTo>
                <a:lnTo>
                  <a:pt x="70993" y="163576"/>
                </a:lnTo>
                <a:lnTo>
                  <a:pt x="70993" y="124460"/>
                </a:lnTo>
                <a:lnTo>
                  <a:pt x="0" y="124460"/>
                </a:lnTo>
                <a:lnTo>
                  <a:pt x="0" y="105918"/>
                </a:lnTo>
                <a:lnTo>
                  <a:pt x="7467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58506" y="25125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82803" y="0"/>
                </a:moveTo>
                <a:lnTo>
                  <a:pt x="102743" y="0"/>
                </a:lnTo>
                <a:lnTo>
                  <a:pt x="102743" y="163576"/>
                </a:lnTo>
                <a:lnTo>
                  <a:pt x="84074" y="163576"/>
                </a:lnTo>
                <a:lnTo>
                  <a:pt x="84074" y="148590"/>
                </a:lnTo>
                <a:lnTo>
                  <a:pt x="75252" y="158529"/>
                </a:lnTo>
                <a:lnTo>
                  <a:pt x="63990" y="164402"/>
                </a:lnTo>
                <a:lnTo>
                  <a:pt x="50926" y="166243"/>
                </a:lnTo>
                <a:lnTo>
                  <a:pt x="38187" y="164564"/>
                </a:lnTo>
                <a:lnTo>
                  <a:pt x="26436" y="159476"/>
                </a:lnTo>
                <a:lnTo>
                  <a:pt x="15392" y="150294"/>
                </a:lnTo>
                <a:lnTo>
                  <a:pt x="7984" y="139667"/>
                </a:lnTo>
                <a:lnTo>
                  <a:pt x="2441" y="125186"/>
                </a:lnTo>
                <a:lnTo>
                  <a:pt x="336" y="112498"/>
                </a:lnTo>
                <a:lnTo>
                  <a:pt x="0" y="104394"/>
                </a:lnTo>
                <a:lnTo>
                  <a:pt x="871" y="91090"/>
                </a:lnTo>
                <a:lnTo>
                  <a:pt x="3516" y="78798"/>
                </a:lnTo>
                <a:lnTo>
                  <a:pt x="5842" y="72262"/>
                </a:lnTo>
                <a:lnTo>
                  <a:pt x="12314" y="60696"/>
                </a:lnTo>
                <a:lnTo>
                  <a:pt x="21147" y="51793"/>
                </a:lnTo>
                <a:lnTo>
                  <a:pt x="35115" y="44624"/>
                </a:lnTo>
                <a:lnTo>
                  <a:pt x="47822" y="42462"/>
                </a:lnTo>
                <a:lnTo>
                  <a:pt x="50038" y="42418"/>
                </a:lnTo>
                <a:lnTo>
                  <a:pt x="57150" y="42418"/>
                </a:lnTo>
                <a:lnTo>
                  <a:pt x="63500" y="43815"/>
                </a:lnTo>
                <a:lnTo>
                  <a:pt x="69088" y="46862"/>
                </a:lnTo>
                <a:lnTo>
                  <a:pt x="74675" y="49911"/>
                </a:lnTo>
                <a:lnTo>
                  <a:pt x="79248" y="53848"/>
                </a:lnTo>
                <a:lnTo>
                  <a:pt x="82803" y="58674"/>
                </a:lnTo>
                <a:lnTo>
                  <a:pt x="828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10373" y="259435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1739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111999" y="2509774"/>
            <a:ext cx="69215" cy="166370"/>
          </a:xfrm>
          <a:custGeom>
            <a:avLst/>
            <a:gdLst/>
            <a:ahLst/>
            <a:cxnLst/>
            <a:rect l="l" t="t" r="r" b="b"/>
            <a:pathLst>
              <a:path w="69215" h="166370">
                <a:moveTo>
                  <a:pt x="50546" y="0"/>
                </a:moveTo>
                <a:lnTo>
                  <a:pt x="56133" y="0"/>
                </a:lnTo>
                <a:lnTo>
                  <a:pt x="62483" y="635"/>
                </a:lnTo>
                <a:lnTo>
                  <a:pt x="69215" y="1904"/>
                </a:lnTo>
                <a:lnTo>
                  <a:pt x="66294" y="19430"/>
                </a:lnTo>
                <a:lnTo>
                  <a:pt x="62102" y="18668"/>
                </a:lnTo>
                <a:lnTo>
                  <a:pt x="58166" y="18414"/>
                </a:lnTo>
                <a:lnTo>
                  <a:pt x="54482" y="18414"/>
                </a:lnTo>
                <a:lnTo>
                  <a:pt x="48386" y="18414"/>
                </a:lnTo>
                <a:lnTo>
                  <a:pt x="44069" y="19685"/>
                </a:lnTo>
                <a:lnTo>
                  <a:pt x="41528" y="22225"/>
                </a:lnTo>
                <a:lnTo>
                  <a:pt x="38988" y="24891"/>
                </a:lnTo>
                <a:lnTo>
                  <a:pt x="37719" y="29717"/>
                </a:lnTo>
                <a:lnTo>
                  <a:pt x="37719" y="36829"/>
                </a:lnTo>
                <a:lnTo>
                  <a:pt x="37719" y="47878"/>
                </a:lnTo>
                <a:lnTo>
                  <a:pt x="60832" y="47878"/>
                </a:lnTo>
                <a:lnTo>
                  <a:pt x="60832" y="63500"/>
                </a:lnTo>
                <a:lnTo>
                  <a:pt x="37719" y="63500"/>
                </a:lnTo>
                <a:lnTo>
                  <a:pt x="37719" y="166370"/>
                </a:lnTo>
                <a:lnTo>
                  <a:pt x="17652" y="166370"/>
                </a:lnTo>
                <a:lnTo>
                  <a:pt x="17652" y="63500"/>
                </a:lnTo>
                <a:lnTo>
                  <a:pt x="0" y="63500"/>
                </a:lnTo>
                <a:lnTo>
                  <a:pt x="0" y="47878"/>
                </a:lnTo>
                <a:lnTo>
                  <a:pt x="17652" y="47878"/>
                </a:lnTo>
                <a:lnTo>
                  <a:pt x="17652" y="35178"/>
                </a:lnTo>
                <a:lnTo>
                  <a:pt x="17652" y="27304"/>
                </a:lnTo>
                <a:lnTo>
                  <a:pt x="18415" y="21336"/>
                </a:lnTo>
                <a:lnTo>
                  <a:pt x="19811" y="17525"/>
                </a:lnTo>
                <a:lnTo>
                  <a:pt x="21717" y="12318"/>
                </a:lnTo>
                <a:lnTo>
                  <a:pt x="25146" y="8000"/>
                </a:lnTo>
                <a:lnTo>
                  <a:pt x="30099" y="4825"/>
                </a:lnTo>
                <a:lnTo>
                  <a:pt x="34925" y="1524"/>
                </a:lnTo>
                <a:lnTo>
                  <a:pt x="41782" y="0"/>
                </a:lnTo>
                <a:lnTo>
                  <a:pt x="5054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9068561" y="2362962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068561" y="2362962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612820" y="2554986"/>
            <a:ext cx="29652" cy="20192"/>
          </a:xfrm>
          <a:custGeom>
            <a:avLst/>
            <a:gdLst/>
            <a:ahLst/>
            <a:cxnLst/>
            <a:rect l="l" t="t" r="r" b="b"/>
            <a:pathLst>
              <a:path w="29652" h="20192">
                <a:moveTo>
                  <a:pt x="22034" y="0"/>
                </a:moveTo>
                <a:lnTo>
                  <a:pt x="12706" y="44"/>
                </a:lnTo>
                <a:lnTo>
                  <a:pt x="0" y="2206"/>
                </a:lnTo>
                <a:lnTo>
                  <a:pt x="444" y="20192"/>
                </a:lnTo>
                <a:lnTo>
                  <a:pt x="7937" y="16510"/>
                </a:lnTo>
                <a:lnTo>
                  <a:pt x="17236" y="16512"/>
                </a:lnTo>
                <a:lnTo>
                  <a:pt x="29652" y="19453"/>
                </a:lnTo>
                <a:lnTo>
                  <a:pt x="28384" y="1397"/>
                </a:lnTo>
                <a:lnTo>
                  <a:pt x="22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577706" y="25125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0" y="104394"/>
                </a:moveTo>
                <a:lnTo>
                  <a:pt x="336" y="112498"/>
                </a:lnTo>
                <a:lnTo>
                  <a:pt x="2441" y="125186"/>
                </a:lnTo>
                <a:lnTo>
                  <a:pt x="6476" y="136652"/>
                </a:lnTo>
                <a:lnTo>
                  <a:pt x="7984" y="139667"/>
                </a:lnTo>
                <a:lnTo>
                  <a:pt x="15392" y="150294"/>
                </a:lnTo>
                <a:lnTo>
                  <a:pt x="24892" y="158496"/>
                </a:lnTo>
                <a:lnTo>
                  <a:pt x="38187" y="164564"/>
                </a:lnTo>
                <a:lnTo>
                  <a:pt x="50926" y="166243"/>
                </a:lnTo>
                <a:lnTo>
                  <a:pt x="63990" y="164402"/>
                </a:lnTo>
                <a:lnTo>
                  <a:pt x="75252" y="158529"/>
                </a:lnTo>
                <a:lnTo>
                  <a:pt x="84074" y="148590"/>
                </a:lnTo>
                <a:lnTo>
                  <a:pt x="84074" y="163576"/>
                </a:lnTo>
                <a:lnTo>
                  <a:pt x="102743" y="163576"/>
                </a:lnTo>
                <a:lnTo>
                  <a:pt x="102743" y="0"/>
                </a:lnTo>
                <a:lnTo>
                  <a:pt x="82803" y="0"/>
                </a:lnTo>
                <a:lnTo>
                  <a:pt x="82803" y="58674"/>
                </a:lnTo>
                <a:lnTo>
                  <a:pt x="79248" y="53848"/>
                </a:lnTo>
                <a:lnTo>
                  <a:pt x="74675" y="49911"/>
                </a:lnTo>
                <a:lnTo>
                  <a:pt x="69088" y="46862"/>
                </a:lnTo>
                <a:lnTo>
                  <a:pt x="63500" y="43815"/>
                </a:lnTo>
                <a:lnTo>
                  <a:pt x="64768" y="61871"/>
                </a:lnTo>
                <a:lnTo>
                  <a:pt x="75056" y="70358"/>
                </a:lnTo>
                <a:lnTo>
                  <a:pt x="79984" y="78738"/>
                </a:lnTo>
                <a:lnTo>
                  <a:pt x="83332" y="90887"/>
                </a:lnTo>
                <a:lnTo>
                  <a:pt x="84454" y="106045"/>
                </a:lnTo>
                <a:lnTo>
                  <a:pt x="83850" y="116659"/>
                </a:lnTo>
                <a:lnTo>
                  <a:pt x="80812" y="129390"/>
                </a:lnTo>
                <a:lnTo>
                  <a:pt x="75184" y="138937"/>
                </a:lnTo>
                <a:lnTo>
                  <a:pt x="69088" y="146177"/>
                </a:lnTo>
                <a:lnTo>
                  <a:pt x="61595" y="149733"/>
                </a:lnTo>
                <a:lnTo>
                  <a:pt x="44196" y="149733"/>
                </a:lnTo>
                <a:lnTo>
                  <a:pt x="36575" y="145923"/>
                </a:lnTo>
                <a:lnTo>
                  <a:pt x="30225" y="138430"/>
                </a:lnTo>
                <a:lnTo>
                  <a:pt x="25530" y="131177"/>
                </a:lnTo>
                <a:lnTo>
                  <a:pt x="21807" y="119290"/>
                </a:lnTo>
                <a:lnTo>
                  <a:pt x="20574" y="104394"/>
                </a:lnTo>
                <a:lnTo>
                  <a:pt x="21319" y="91990"/>
                </a:lnTo>
                <a:lnTo>
                  <a:pt x="24321" y="79368"/>
                </a:lnTo>
                <a:lnTo>
                  <a:pt x="29591" y="69977"/>
                </a:lnTo>
                <a:lnTo>
                  <a:pt x="35560" y="62611"/>
                </a:lnTo>
                <a:lnTo>
                  <a:pt x="35115" y="44624"/>
                </a:lnTo>
                <a:lnTo>
                  <a:pt x="23622" y="50037"/>
                </a:lnTo>
                <a:lnTo>
                  <a:pt x="21147" y="51793"/>
                </a:lnTo>
                <a:lnTo>
                  <a:pt x="12314" y="60696"/>
                </a:lnTo>
                <a:lnTo>
                  <a:pt x="5842" y="72262"/>
                </a:lnTo>
                <a:lnTo>
                  <a:pt x="3516" y="78798"/>
                </a:lnTo>
                <a:lnTo>
                  <a:pt x="871" y="91090"/>
                </a:lnTo>
                <a:lnTo>
                  <a:pt x="0" y="104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534145" y="2594355"/>
            <a:ext cx="20065" cy="0"/>
          </a:xfrm>
          <a:custGeom>
            <a:avLst/>
            <a:gdLst/>
            <a:ahLst/>
            <a:cxnLst/>
            <a:rect l="l" t="t" r="r" b="b"/>
            <a:pathLst>
              <a:path w="20065">
                <a:moveTo>
                  <a:pt x="0" y="0"/>
                </a:moveTo>
                <a:lnTo>
                  <a:pt x="20065" y="0"/>
                </a:lnTo>
              </a:path>
            </a:pathLst>
          </a:custGeom>
          <a:ln w="1648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331199" y="2509774"/>
            <a:ext cx="69215" cy="166370"/>
          </a:xfrm>
          <a:custGeom>
            <a:avLst/>
            <a:gdLst/>
            <a:ahLst/>
            <a:cxnLst/>
            <a:rect l="l" t="t" r="r" b="b"/>
            <a:pathLst>
              <a:path w="69215" h="166370">
                <a:moveTo>
                  <a:pt x="17652" y="27304"/>
                </a:moveTo>
                <a:lnTo>
                  <a:pt x="17652" y="47878"/>
                </a:lnTo>
                <a:lnTo>
                  <a:pt x="0" y="47878"/>
                </a:lnTo>
                <a:lnTo>
                  <a:pt x="0" y="63500"/>
                </a:lnTo>
                <a:lnTo>
                  <a:pt x="17652" y="63500"/>
                </a:lnTo>
                <a:lnTo>
                  <a:pt x="17652" y="166370"/>
                </a:lnTo>
                <a:lnTo>
                  <a:pt x="37719" y="166370"/>
                </a:lnTo>
                <a:lnTo>
                  <a:pt x="37719" y="63500"/>
                </a:lnTo>
                <a:lnTo>
                  <a:pt x="60832" y="63500"/>
                </a:lnTo>
                <a:lnTo>
                  <a:pt x="60832" y="47878"/>
                </a:lnTo>
                <a:lnTo>
                  <a:pt x="37719" y="47878"/>
                </a:lnTo>
                <a:lnTo>
                  <a:pt x="37719" y="29717"/>
                </a:lnTo>
                <a:lnTo>
                  <a:pt x="38988" y="24891"/>
                </a:lnTo>
                <a:lnTo>
                  <a:pt x="41528" y="22225"/>
                </a:lnTo>
                <a:lnTo>
                  <a:pt x="44069" y="19685"/>
                </a:lnTo>
                <a:lnTo>
                  <a:pt x="48386" y="18414"/>
                </a:lnTo>
                <a:lnTo>
                  <a:pt x="58166" y="18414"/>
                </a:lnTo>
                <a:lnTo>
                  <a:pt x="62102" y="18668"/>
                </a:lnTo>
                <a:lnTo>
                  <a:pt x="66294" y="19430"/>
                </a:lnTo>
                <a:lnTo>
                  <a:pt x="69215" y="1904"/>
                </a:lnTo>
                <a:lnTo>
                  <a:pt x="62483" y="635"/>
                </a:lnTo>
                <a:lnTo>
                  <a:pt x="56133" y="0"/>
                </a:lnTo>
                <a:lnTo>
                  <a:pt x="41782" y="0"/>
                </a:lnTo>
                <a:lnTo>
                  <a:pt x="34925" y="1524"/>
                </a:lnTo>
                <a:lnTo>
                  <a:pt x="30099" y="4825"/>
                </a:lnTo>
                <a:lnTo>
                  <a:pt x="25146" y="8000"/>
                </a:lnTo>
                <a:lnTo>
                  <a:pt x="21717" y="12318"/>
                </a:lnTo>
                <a:lnTo>
                  <a:pt x="19811" y="17525"/>
                </a:lnTo>
                <a:lnTo>
                  <a:pt x="18415" y="21336"/>
                </a:lnTo>
                <a:lnTo>
                  <a:pt x="17652" y="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837675" y="2554986"/>
            <a:ext cx="64389" cy="121158"/>
          </a:xfrm>
          <a:custGeom>
            <a:avLst/>
            <a:gdLst/>
            <a:ahLst/>
            <a:cxnLst/>
            <a:rect l="l" t="t" r="r" b="b"/>
            <a:pathLst>
              <a:path w="64389" h="121158">
                <a:moveTo>
                  <a:pt x="0" y="2666"/>
                </a:moveTo>
                <a:lnTo>
                  <a:pt x="0" y="121158"/>
                </a:lnTo>
                <a:lnTo>
                  <a:pt x="20066" y="121158"/>
                </a:lnTo>
                <a:lnTo>
                  <a:pt x="20066" y="50673"/>
                </a:lnTo>
                <a:lnTo>
                  <a:pt x="21208" y="42799"/>
                </a:lnTo>
                <a:lnTo>
                  <a:pt x="23368" y="35687"/>
                </a:lnTo>
                <a:lnTo>
                  <a:pt x="24892" y="30987"/>
                </a:lnTo>
                <a:lnTo>
                  <a:pt x="27431" y="27304"/>
                </a:lnTo>
                <a:lnTo>
                  <a:pt x="30860" y="24637"/>
                </a:lnTo>
                <a:lnTo>
                  <a:pt x="34417" y="21971"/>
                </a:lnTo>
                <a:lnTo>
                  <a:pt x="38353" y="20700"/>
                </a:lnTo>
                <a:lnTo>
                  <a:pt x="47625" y="20700"/>
                </a:lnTo>
                <a:lnTo>
                  <a:pt x="52577" y="22098"/>
                </a:lnTo>
                <a:lnTo>
                  <a:pt x="57530" y="25018"/>
                </a:lnTo>
                <a:lnTo>
                  <a:pt x="64389" y="6350"/>
                </a:lnTo>
                <a:lnTo>
                  <a:pt x="57403" y="2031"/>
                </a:lnTo>
                <a:lnTo>
                  <a:pt x="50546" y="0"/>
                </a:lnTo>
                <a:lnTo>
                  <a:pt x="39116" y="0"/>
                </a:lnTo>
                <a:lnTo>
                  <a:pt x="34798" y="1269"/>
                </a:lnTo>
                <a:lnTo>
                  <a:pt x="30860" y="3937"/>
                </a:lnTo>
                <a:lnTo>
                  <a:pt x="26924" y="6603"/>
                </a:lnTo>
                <a:lnTo>
                  <a:pt x="22732" y="12191"/>
                </a:lnTo>
                <a:lnTo>
                  <a:pt x="18033" y="20574"/>
                </a:lnTo>
                <a:lnTo>
                  <a:pt x="18033" y="2666"/>
                </a:lnTo>
                <a:lnTo>
                  <a:pt x="0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720073" y="2557790"/>
            <a:ext cx="23241" cy="46056"/>
          </a:xfrm>
          <a:custGeom>
            <a:avLst/>
            <a:gdLst/>
            <a:ahLst/>
            <a:cxnLst/>
            <a:rect l="l" t="t" r="r" b="b"/>
            <a:pathLst>
              <a:path w="23241" h="46056">
                <a:moveTo>
                  <a:pt x="0" y="13705"/>
                </a:moveTo>
                <a:lnTo>
                  <a:pt x="6606" y="46056"/>
                </a:lnTo>
                <a:lnTo>
                  <a:pt x="9880" y="33068"/>
                </a:lnTo>
                <a:lnTo>
                  <a:pt x="16891" y="22976"/>
                </a:lnTo>
                <a:lnTo>
                  <a:pt x="23241" y="16753"/>
                </a:lnTo>
                <a:lnTo>
                  <a:pt x="21262" y="0"/>
                </a:lnTo>
                <a:lnTo>
                  <a:pt x="9843" y="5418"/>
                </a:lnTo>
                <a:lnTo>
                  <a:pt x="0" y="13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704705" y="25549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31750" y="96900"/>
                </a:moveTo>
                <a:lnTo>
                  <a:pt x="28107" y="92361"/>
                </a:lnTo>
                <a:lnTo>
                  <a:pt x="23008" y="81152"/>
                </a:lnTo>
                <a:lnTo>
                  <a:pt x="20700" y="67055"/>
                </a:lnTo>
                <a:lnTo>
                  <a:pt x="109093" y="67055"/>
                </a:lnTo>
                <a:lnTo>
                  <a:pt x="109220" y="61722"/>
                </a:lnTo>
                <a:lnTo>
                  <a:pt x="108587" y="50129"/>
                </a:lnTo>
                <a:lnTo>
                  <a:pt x="105913" y="36934"/>
                </a:lnTo>
                <a:lnTo>
                  <a:pt x="101134" y="25610"/>
                </a:lnTo>
                <a:lnTo>
                  <a:pt x="94234" y="16128"/>
                </a:lnTo>
                <a:lnTo>
                  <a:pt x="91311" y="13214"/>
                </a:lnTo>
                <a:lnTo>
                  <a:pt x="80928" y="5859"/>
                </a:lnTo>
                <a:lnTo>
                  <a:pt x="68948" y="1461"/>
                </a:lnTo>
                <a:lnTo>
                  <a:pt x="55372" y="0"/>
                </a:lnTo>
                <a:lnTo>
                  <a:pt x="49622" y="234"/>
                </a:lnTo>
                <a:lnTo>
                  <a:pt x="36629" y="2804"/>
                </a:lnTo>
                <a:lnTo>
                  <a:pt x="38608" y="19558"/>
                </a:lnTo>
                <a:lnTo>
                  <a:pt x="46354" y="16510"/>
                </a:lnTo>
                <a:lnTo>
                  <a:pt x="57864" y="16573"/>
                </a:lnTo>
                <a:lnTo>
                  <a:pt x="70371" y="19828"/>
                </a:lnTo>
                <a:lnTo>
                  <a:pt x="80518" y="28066"/>
                </a:lnTo>
                <a:lnTo>
                  <a:pt x="84581" y="33019"/>
                </a:lnTo>
                <a:lnTo>
                  <a:pt x="87122" y="40512"/>
                </a:lnTo>
                <a:lnTo>
                  <a:pt x="88011" y="50546"/>
                </a:lnTo>
                <a:lnTo>
                  <a:pt x="21844" y="50546"/>
                </a:lnTo>
                <a:lnTo>
                  <a:pt x="21973" y="48861"/>
                </a:lnTo>
                <a:lnTo>
                  <a:pt x="15367" y="16510"/>
                </a:lnTo>
                <a:lnTo>
                  <a:pt x="9336" y="24374"/>
                </a:lnTo>
                <a:lnTo>
                  <a:pt x="4140" y="35378"/>
                </a:lnTo>
                <a:lnTo>
                  <a:pt x="1032" y="48213"/>
                </a:lnTo>
                <a:lnTo>
                  <a:pt x="0" y="62864"/>
                </a:lnTo>
                <a:lnTo>
                  <a:pt x="593" y="73792"/>
                </a:lnTo>
                <a:lnTo>
                  <a:pt x="3294" y="86990"/>
                </a:lnTo>
                <a:lnTo>
                  <a:pt x="8176" y="98333"/>
                </a:lnTo>
                <a:lnTo>
                  <a:pt x="15240" y="107823"/>
                </a:lnTo>
                <a:lnTo>
                  <a:pt x="19694" y="111971"/>
                </a:lnTo>
                <a:lnTo>
                  <a:pt x="30179" y="118556"/>
                </a:lnTo>
                <a:lnTo>
                  <a:pt x="42446" y="122507"/>
                </a:lnTo>
                <a:lnTo>
                  <a:pt x="56515" y="123825"/>
                </a:lnTo>
                <a:lnTo>
                  <a:pt x="67532" y="123035"/>
                </a:lnTo>
                <a:lnTo>
                  <a:pt x="79912" y="119723"/>
                </a:lnTo>
                <a:lnTo>
                  <a:pt x="90424" y="113791"/>
                </a:lnTo>
                <a:lnTo>
                  <a:pt x="96382" y="108421"/>
                </a:lnTo>
                <a:lnTo>
                  <a:pt x="103672" y="98157"/>
                </a:lnTo>
                <a:lnTo>
                  <a:pt x="108585" y="85598"/>
                </a:lnTo>
                <a:lnTo>
                  <a:pt x="87884" y="82930"/>
                </a:lnTo>
                <a:lnTo>
                  <a:pt x="84836" y="91439"/>
                </a:lnTo>
                <a:lnTo>
                  <a:pt x="80645" y="97662"/>
                </a:lnTo>
                <a:lnTo>
                  <a:pt x="75438" y="101473"/>
                </a:lnTo>
                <a:lnTo>
                  <a:pt x="70230" y="105410"/>
                </a:lnTo>
                <a:lnTo>
                  <a:pt x="64008" y="107314"/>
                </a:lnTo>
                <a:lnTo>
                  <a:pt x="54915" y="107279"/>
                </a:lnTo>
                <a:lnTo>
                  <a:pt x="42280" y="104413"/>
                </a:lnTo>
                <a:lnTo>
                  <a:pt x="31750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400667" y="25549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0" y="61849"/>
                </a:moveTo>
                <a:lnTo>
                  <a:pt x="699" y="74085"/>
                </a:lnTo>
                <a:lnTo>
                  <a:pt x="3466" y="87295"/>
                </a:lnTo>
                <a:lnTo>
                  <a:pt x="8351" y="98546"/>
                </a:lnTo>
                <a:lnTo>
                  <a:pt x="15366" y="107823"/>
                </a:lnTo>
                <a:lnTo>
                  <a:pt x="19106" y="111380"/>
                </a:lnTo>
                <a:lnTo>
                  <a:pt x="21840" y="76665"/>
                </a:lnTo>
                <a:lnTo>
                  <a:pt x="20574" y="61849"/>
                </a:lnTo>
                <a:lnTo>
                  <a:pt x="21376" y="49862"/>
                </a:lnTo>
                <a:lnTo>
                  <a:pt x="24691" y="37359"/>
                </a:lnTo>
                <a:lnTo>
                  <a:pt x="30606" y="27812"/>
                </a:lnTo>
                <a:lnTo>
                  <a:pt x="42654" y="18963"/>
                </a:lnTo>
                <a:lnTo>
                  <a:pt x="55499" y="16510"/>
                </a:lnTo>
                <a:lnTo>
                  <a:pt x="57634" y="16570"/>
                </a:lnTo>
                <a:lnTo>
                  <a:pt x="70083" y="19797"/>
                </a:lnTo>
                <a:lnTo>
                  <a:pt x="80390" y="27939"/>
                </a:lnTo>
                <a:lnTo>
                  <a:pt x="85028" y="34785"/>
                </a:lnTo>
                <a:lnTo>
                  <a:pt x="89062" y="46588"/>
                </a:lnTo>
                <a:lnTo>
                  <a:pt x="90424" y="61213"/>
                </a:lnTo>
                <a:lnTo>
                  <a:pt x="89551" y="73972"/>
                </a:lnTo>
                <a:lnTo>
                  <a:pt x="86228" y="86435"/>
                </a:lnTo>
                <a:lnTo>
                  <a:pt x="80390" y="95885"/>
                </a:lnTo>
                <a:lnTo>
                  <a:pt x="68320" y="104857"/>
                </a:lnTo>
                <a:lnTo>
                  <a:pt x="55499" y="107314"/>
                </a:lnTo>
                <a:lnTo>
                  <a:pt x="53391" y="107257"/>
                </a:lnTo>
                <a:lnTo>
                  <a:pt x="40892" y="104057"/>
                </a:lnTo>
                <a:lnTo>
                  <a:pt x="30606" y="96012"/>
                </a:lnTo>
                <a:lnTo>
                  <a:pt x="41736" y="122442"/>
                </a:lnTo>
                <a:lnTo>
                  <a:pt x="55499" y="123825"/>
                </a:lnTo>
                <a:lnTo>
                  <a:pt x="59879" y="123679"/>
                </a:lnTo>
                <a:lnTo>
                  <a:pt x="72491" y="121465"/>
                </a:lnTo>
                <a:lnTo>
                  <a:pt x="84200" y="116586"/>
                </a:lnTo>
                <a:lnTo>
                  <a:pt x="96796" y="106739"/>
                </a:lnTo>
                <a:lnTo>
                  <a:pt x="104139" y="96265"/>
                </a:lnTo>
                <a:lnTo>
                  <a:pt x="107715" y="87227"/>
                </a:lnTo>
                <a:lnTo>
                  <a:pt x="110177" y="74868"/>
                </a:lnTo>
                <a:lnTo>
                  <a:pt x="110998" y="60198"/>
                </a:lnTo>
                <a:lnTo>
                  <a:pt x="110466" y="50107"/>
                </a:lnTo>
                <a:lnTo>
                  <a:pt x="107781" y="36945"/>
                </a:lnTo>
                <a:lnTo>
                  <a:pt x="102804" y="25577"/>
                </a:lnTo>
                <a:lnTo>
                  <a:pt x="95503" y="16001"/>
                </a:lnTo>
                <a:lnTo>
                  <a:pt x="91809" y="12512"/>
                </a:lnTo>
                <a:lnTo>
                  <a:pt x="81295" y="5561"/>
                </a:lnTo>
                <a:lnTo>
                  <a:pt x="69191" y="1390"/>
                </a:lnTo>
                <a:lnTo>
                  <a:pt x="55499" y="0"/>
                </a:lnTo>
                <a:lnTo>
                  <a:pt x="54014" y="15"/>
                </a:lnTo>
                <a:lnTo>
                  <a:pt x="40726" y="1647"/>
                </a:lnTo>
                <a:lnTo>
                  <a:pt x="28808" y="5994"/>
                </a:lnTo>
                <a:lnTo>
                  <a:pt x="18287" y="13080"/>
                </a:lnTo>
                <a:lnTo>
                  <a:pt x="9785" y="22807"/>
                </a:lnTo>
                <a:lnTo>
                  <a:pt x="4349" y="33782"/>
                </a:lnTo>
                <a:lnTo>
                  <a:pt x="1087" y="46796"/>
                </a:lnTo>
                <a:lnTo>
                  <a:pt x="0" y="6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419773" y="2631651"/>
            <a:ext cx="22630" cy="45776"/>
          </a:xfrm>
          <a:custGeom>
            <a:avLst/>
            <a:gdLst/>
            <a:ahLst/>
            <a:cxnLst/>
            <a:rect l="l" t="t" r="r" b="b"/>
            <a:pathLst>
              <a:path w="22630" h="45776">
                <a:moveTo>
                  <a:pt x="10486" y="41628"/>
                </a:moveTo>
                <a:lnTo>
                  <a:pt x="22630" y="45776"/>
                </a:lnTo>
                <a:lnTo>
                  <a:pt x="11500" y="19346"/>
                </a:lnTo>
                <a:lnTo>
                  <a:pt x="6555" y="11880"/>
                </a:lnTo>
                <a:lnTo>
                  <a:pt x="2733" y="0"/>
                </a:lnTo>
                <a:lnTo>
                  <a:pt x="0" y="34715"/>
                </a:lnTo>
                <a:lnTo>
                  <a:pt x="10486" y="4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908541" y="2514728"/>
            <a:ext cx="108457" cy="164211"/>
          </a:xfrm>
          <a:custGeom>
            <a:avLst/>
            <a:gdLst/>
            <a:ahLst/>
            <a:cxnLst/>
            <a:rect l="l" t="t" r="r" b="b"/>
            <a:pathLst>
              <a:path w="108457" h="164211">
                <a:moveTo>
                  <a:pt x="100710" y="19176"/>
                </a:moveTo>
                <a:lnTo>
                  <a:pt x="100710" y="0"/>
                </a:lnTo>
                <a:lnTo>
                  <a:pt x="19430" y="0"/>
                </a:lnTo>
                <a:lnTo>
                  <a:pt x="3555" y="84074"/>
                </a:lnTo>
                <a:lnTo>
                  <a:pt x="22351" y="86487"/>
                </a:lnTo>
                <a:lnTo>
                  <a:pt x="25400" y="81787"/>
                </a:lnTo>
                <a:lnTo>
                  <a:pt x="29463" y="77977"/>
                </a:lnTo>
                <a:lnTo>
                  <a:pt x="34670" y="75057"/>
                </a:lnTo>
                <a:lnTo>
                  <a:pt x="39877" y="72136"/>
                </a:lnTo>
                <a:lnTo>
                  <a:pt x="45719" y="70612"/>
                </a:lnTo>
                <a:lnTo>
                  <a:pt x="54229" y="70656"/>
                </a:lnTo>
                <a:lnTo>
                  <a:pt x="67135" y="73495"/>
                </a:lnTo>
                <a:lnTo>
                  <a:pt x="77469" y="80645"/>
                </a:lnTo>
                <a:lnTo>
                  <a:pt x="79584" y="83032"/>
                </a:lnTo>
                <a:lnTo>
                  <a:pt x="85248" y="93949"/>
                </a:lnTo>
                <a:lnTo>
                  <a:pt x="87121" y="107696"/>
                </a:lnTo>
                <a:lnTo>
                  <a:pt x="86820" y="113788"/>
                </a:lnTo>
                <a:lnTo>
                  <a:pt x="83680" y="126479"/>
                </a:lnTo>
                <a:lnTo>
                  <a:pt x="77088" y="136778"/>
                </a:lnTo>
                <a:lnTo>
                  <a:pt x="65271" y="145239"/>
                </a:lnTo>
                <a:lnTo>
                  <a:pt x="52577" y="147700"/>
                </a:lnTo>
                <a:lnTo>
                  <a:pt x="44450" y="147700"/>
                </a:lnTo>
                <a:lnTo>
                  <a:pt x="37591" y="145161"/>
                </a:lnTo>
                <a:lnTo>
                  <a:pt x="32003" y="139953"/>
                </a:lnTo>
                <a:lnTo>
                  <a:pt x="31818" y="139783"/>
                </a:lnTo>
                <a:lnTo>
                  <a:pt x="24911" y="130111"/>
                </a:lnTo>
                <a:lnTo>
                  <a:pt x="21081" y="116712"/>
                </a:lnTo>
                <a:lnTo>
                  <a:pt x="0" y="118490"/>
                </a:lnTo>
                <a:lnTo>
                  <a:pt x="2417" y="130675"/>
                </a:lnTo>
                <a:lnTo>
                  <a:pt x="7849" y="142179"/>
                </a:lnTo>
                <a:lnTo>
                  <a:pt x="16128" y="151764"/>
                </a:lnTo>
                <a:lnTo>
                  <a:pt x="26667" y="158779"/>
                </a:lnTo>
                <a:lnTo>
                  <a:pt x="38697" y="162848"/>
                </a:lnTo>
                <a:lnTo>
                  <a:pt x="52577" y="164211"/>
                </a:lnTo>
                <a:lnTo>
                  <a:pt x="62710" y="163464"/>
                </a:lnTo>
                <a:lnTo>
                  <a:pt x="75285" y="159968"/>
                </a:lnTo>
                <a:lnTo>
                  <a:pt x="86206" y="153613"/>
                </a:lnTo>
                <a:lnTo>
                  <a:pt x="95503" y="144399"/>
                </a:lnTo>
                <a:lnTo>
                  <a:pt x="103388" y="131418"/>
                </a:lnTo>
                <a:lnTo>
                  <a:pt x="107190" y="119264"/>
                </a:lnTo>
                <a:lnTo>
                  <a:pt x="108457" y="105918"/>
                </a:lnTo>
                <a:lnTo>
                  <a:pt x="108390" y="102827"/>
                </a:lnTo>
                <a:lnTo>
                  <a:pt x="106339" y="89537"/>
                </a:lnTo>
                <a:lnTo>
                  <a:pt x="101443" y="77867"/>
                </a:lnTo>
                <a:lnTo>
                  <a:pt x="93725" y="67818"/>
                </a:lnTo>
                <a:lnTo>
                  <a:pt x="82589" y="59221"/>
                </a:lnTo>
                <a:lnTo>
                  <a:pt x="70783" y="54524"/>
                </a:lnTo>
                <a:lnTo>
                  <a:pt x="57530" y="52959"/>
                </a:lnTo>
                <a:lnTo>
                  <a:pt x="50505" y="53453"/>
                </a:lnTo>
                <a:lnTo>
                  <a:pt x="38355" y="56781"/>
                </a:lnTo>
                <a:lnTo>
                  <a:pt x="26669" y="63246"/>
                </a:lnTo>
                <a:lnTo>
                  <a:pt x="35432" y="19176"/>
                </a:lnTo>
                <a:lnTo>
                  <a:pt x="100710" y="19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598279" y="2571496"/>
            <a:ext cx="63880" cy="90804"/>
          </a:xfrm>
          <a:custGeom>
            <a:avLst/>
            <a:gdLst/>
            <a:ahLst/>
            <a:cxnLst/>
            <a:rect l="l" t="t" r="r" b="b"/>
            <a:pathLst>
              <a:path w="63880" h="90804">
                <a:moveTo>
                  <a:pt x="31369" y="0"/>
                </a:moveTo>
                <a:lnTo>
                  <a:pt x="22478" y="0"/>
                </a:lnTo>
                <a:lnTo>
                  <a:pt x="14986" y="3682"/>
                </a:lnTo>
                <a:lnTo>
                  <a:pt x="9017" y="11049"/>
                </a:lnTo>
                <a:lnTo>
                  <a:pt x="3747" y="20440"/>
                </a:lnTo>
                <a:lnTo>
                  <a:pt x="745" y="33062"/>
                </a:lnTo>
                <a:lnTo>
                  <a:pt x="0" y="45465"/>
                </a:lnTo>
                <a:lnTo>
                  <a:pt x="1233" y="60362"/>
                </a:lnTo>
                <a:lnTo>
                  <a:pt x="4956" y="72249"/>
                </a:lnTo>
                <a:lnTo>
                  <a:pt x="9651" y="79501"/>
                </a:lnTo>
                <a:lnTo>
                  <a:pt x="16001" y="86994"/>
                </a:lnTo>
                <a:lnTo>
                  <a:pt x="23622" y="90804"/>
                </a:lnTo>
                <a:lnTo>
                  <a:pt x="32257" y="90804"/>
                </a:lnTo>
                <a:lnTo>
                  <a:pt x="41021" y="90804"/>
                </a:lnTo>
                <a:lnTo>
                  <a:pt x="48514" y="87249"/>
                </a:lnTo>
                <a:lnTo>
                  <a:pt x="54610" y="80009"/>
                </a:lnTo>
                <a:lnTo>
                  <a:pt x="60238" y="70462"/>
                </a:lnTo>
                <a:lnTo>
                  <a:pt x="63276" y="57731"/>
                </a:lnTo>
                <a:lnTo>
                  <a:pt x="63880" y="47116"/>
                </a:lnTo>
                <a:lnTo>
                  <a:pt x="62758" y="31959"/>
                </a:lnTo>
                <a:lnTo>
                  <a:pt x="59410" y="19810"/>
                </a:lnTo>
                <a:lnTo>
                  <a:pt x="54482" y="11429"/>
                </a:lnTo>
                <a:lnTo>
                  <a:pt x="44194" y="2943"/>
                </a:lnTo>
                <a:lnTo>
                  <a:pt x="31778" y="2"/>
                </a:lnTo>
                <a:lnTo>
                  <a:pt x="3136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421241" y="2571496"/>
            <a:ext cx="69850" cy="90804"/>
          </a:xfrm>
          <a:custGeom>
            <a:avLst/>
            <a:gdLst/>
            <a:ahLst/>
            <a:cxnLst/>
            <a:rect l="l" t="t" r="r" b="b"/>
            <a:pathLst>
              <a:path w="69850" h="90804">
                <a:moveTo>
                  <a:pt x="34925" y="0"/>
                </a:moveTo>
                <a:lnTo>
                  <a:pt x="22080" y="2453"/>
                </a:lnTo>
                <a:lnTo>
                  <a:pt x="11462" y="9764"/>
                </a:lnTo>
                <a:lnTo>
                  <a:pt x="4117" y="20849"/>
                </a:lnTo>
                <a:lnTo>
                  <a:pt x="802" y="33352"/>
                </a:lnTo>
                <a:lnTo>
                  <a:pt x="0" y="45338"/>
                </a:lnTo>
                <a:lnTo>
                  <a:pt x="1266" y="60155"/>
                </a:lnTo>
                <a:lnTo>
                  <a:pt x="5087" y="72035"/>
                </a:lnTo>
                <a:lnTo>
                  <a:pt x="10032" y="79501"/>
                </a:lnTo>
                <a:lnTo>
                  <a:pt x="20318" y="87547"/>
                </a:lnTo>
                <a:lnTo>
                  <a:pt x="32817" y="90747"/>
                </a:lnTo>
                <a:lnTo>
                  <a:pt x="34925" y="90804"/>
                </a:lnTo>
                <a:lnTo>
                  <a:pt x="47746" y="88347"/>
                </a:lnTo>
                <a:lnTo>
                  <a:pt x="58350" y="80976"/>
                </a:lnTo>
                <a:lnTo>
                  <a:pt x="65654" y="69925"/>
                </a:lnTo>
                <a:lnTo>
                  <a:pt x="68977" y="57462"/>
                </a:lnTo>
                <a:lnTo>
                  <a:pt x="69850" y="44703"/>
                </a:lnTo>
                <a:lnTo>
                  <a:pt x="68488" y="30078"/>
                </a:lnTo>
                <a:lnTo>
                  <a:pt x="64454" y="18275"/>
                </a:lnTo>
                <a:lnTo>
                  <a:pt x="59816" y="11429"/>
                </a:lnTo>
                <a:lnTo>
                  <a:pt x="49509" y="3287"/>
                </a:lnTo>
                <a:lnTo>
                  <a:pt x="37060" y="60"/>
                </a:lnTo>
                <a:lnTo>
                  <a:pt x="3492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726550" y="2571496"/>
            <a:ext cx="66167" cy="34036"/>
          </a:xfrm>
          <a:custGeom>
            <a:avLst/>
            <a:gdLst/>
            <a:ahLst/>
            <a:cxnLst/>
            <a:rect l="l" t="t" r="r" b="b"/>
            <a:pathLst>
              <a:path w="66167" h="34036">
                <a:moveTo>
                  <a:pt x="33781" y="0"/>
                </a:moveTo>
                <a:lnTo>
                  <a:pt x="24510" y="0"/>
                </a:lnTo>
                <a:lnTo>
                  <a:pt x="16764" y="3048"/>
                </a:lnTo>
                <a:lnTo>
                  <a:pt x="10414" y="9270"/>
                </a:lnTo>
                <a:lnTo>
                  <a:pt x="3403" y="19363"/>
                </a:lnTo>
                <a:lnTo>
                  <a:pt x="129" y="32351"/>
                </a:lnTo>
                <a:lnTo>
                  <a:pt x="0" y="34036"/>
                </a:lnTo>
                <a:lnTo>
                  <a:pt x="66167" y="34036"/>
                </a:lnTo>
                <a:lnTo>
                  <a:pt x="65277" y="24002"/>
                </a:lnTo>
                <a:lnTo>
                  <a:pt x="62737" y="16509"/>
                </a:lnTo>
                <a:lnTo>
                  <a:pt x="58674" y="11556"/>
                </a:lnTo>
                <a:lnTo>
                  <a:pt x="48527" y="3318"/>
                </a:lnTo>
                <a:lnTo>
                  <a:pt x="36020" y="63"/>
                </a:lnTo>
                <a:lnTo>
                  <a:pt x="3378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837675" y="2554986"/>
            <a:ext cx="64389" cy="121158"/>
          </a:xfrm>
          <a:custGeom>
            <a:avLst/>
            <a:gdLst/>
            <a:ahLst/>
            <a:cxnLst/>
            <a:rect l="l" t="t" r="r" b="b"/>
            <a:pathLst>
              <a:path w="64389" h="121158">
                <a:moveTo>
                  <a:pt x="43687" y="0"/>
                </a:moveTo>
                <a:lnTo>
                  <a:pt x="50546" y="0"/>
                </a:lnTo>
                <a:lnTo>
                  <a:pt x="57403" y="2031"/>
                </a:lnTo>
                <a:lnTo>
                  <a:pt x="64389" y="6350"/>
                </a:lnTo>
                <a:lnTo>
                  <a:pt x="57530" y="25018"/>
                </a:lnTo>
                <a:lnTo>
                  <a:pt x="52577" y="22098"/>
                </a:lnTo>
                <a:lnTo>
                  <a:pt x="47625" y="20700"/>
                </a:lnTo>
                <a:lnTo>
                  <a:pt x="42799" y="20700"/>
                </a:lnTo>
                <a:lnTo>
                  <a:pt x="38353" y="20700"/>
                </a:lnTo>
                <a:lnTo>
                  <a:pt x="34417" y="21971"/>
                </a:lnTo>
                <a:lnTo>
                  <a:pt x="30860" y="24637"/>
                </a:lnTo>
                <a:lnTo>
                  <a:pt x="27431" y="27304"/>
                </a:lnTo>
                <a:lnTo>
                  <a:pt x="24892" y="30987"/>
                </a:lnTo>
                <a:lnTo>
                  <a:pt x="23368" y="35687"/>
                </a:lnTo>
                <a:lnTo>
                  <a:pt x="21208" y="42799"/>
                </a:lnTo>
                <a:lnTo>
                  <a:pt x="20066" y="50673"/>
                </a:lnTo>
                <a:lnTo>
                  <a:pt x="20066" y="59054"/>
                </a:lnTo>
                <a:lnTo>
                  <a:pt x="20066" y="121158"/>
                </a:lnTo>
                <a:lnTo>
                  <a:pt x="0" y="121158"/>
                </a:lnTo>
                <a:lnTo>
                  <a:pt x="0" y="2666"/>
                </a:lnTo>
                <a:lnTo>
                  <a:pt x="18033" y="2666"/>
                </a:lnTo>
                <a:lnTo>
                  <a:pt x="18033" y="20574"/>
                </a:lnTo>
                <a:lnTo>
                  <a:pt x="22732" y="12191"/>
                </a:lnTo>
                <a:lnTo>
                  <a:pt x="26924" y="6603"/>
                </a:lnTo>
                <a:lnTo>
                  <a:pt x="30860" y="3937"/>
                </a:lnTo>
                <a:lnTo>
                  <a:pt x="34798" y="1269"/>
                </a:lnTo>
                <a:lnTo>
                  <a:pt x="39116" y="0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704705" y="2554987"/>
            <a:ext cx="109220" cy="123825"/>
          </a:xfrm>
          <a:custGeom>
            <a:avLst/>
            <a:gdLst/>
            <a:ahLst/>
            <a:cxnLst/>
            <a:rect l="l" t="t" r="r" b="b"/>
            <a:pathLst>
              <a:path w="109220" h="123825">
                <a:moveTo>
                  <a:pt x="55372" y="0"/>
                </a:moveTo>
                <a:lnTo>
                  <a:pt x="68948" y="1461"/>
                </a:lnTo>
                <a:lnTo>
                  <a:pt x="80928" y="5859"/>
                </a:lnTo>
                <a:lnTo>
                  <a:pt x="91311" y="13214"/>
                </a:lnTo>
                <a:lnTo>
                  <a:pt x="94234" y="16128"/>
                </a:lnTo>
                <a:lnTo>
                  <a:pt x="101134" y="25610"/>
                </a:lnTo>
                <a:lnTo>
                  <a:pt x="105913" y="36934"/>
                </a:lnTo>
                <a:lnTo>
                  <a:pt x="108587" y="50129"/>
                </a:lnTo>
                <a:lnTo>
                  <a:pt x="109220" y="61722"/>
                </a:lnTo>
                <a:lnTo>
                  <a:pt x="109220" y="62864"/>
                </a:lnTo>
                <a:lnTo>
                  <a:pt x="109220" y="64642"/>
                </a:lnTo>
                <a:lnTo>
                  <a:pt x="109093" y="67055"/>
                </a:lnTo>
                <a:lnTo>
                  <a:pt x="20700" y="67055"/>
                </a:lnTo>
                <a:lnTo>
                  <a:pt x="23008" y="81152"/>
                </a:lnTo>
                <a:lnTo>
                  <a:pt x="28107" y="92361"/>
                </a:lnTo>
                <a:lnTo>
                  <a:pt x="31750" y="96900"/>
                </a:lnTo>
                <a:lnTo>
                  <a:pt x="42280" y="104413"/>
                </a:lnTo>
                <a:lnTo>
                  <a:pt x="54915" y="107279"/>
                </a:lnTo>
                <a:lnTo>
                  <a:pt x="56642" y="107314"/>
                </a:lnTo>
                <a:lnTo>
                  <a:pt x="64008" y="107314"/>
                </a:lnTo>
                <a:lnTo>
                  <a:pt x="70230" y="105410"/>
                </a:lnTo>
                <a:lnTo>
                  <a:pt x="75438" y="101473"/>
                </a:lnTo>
                <a:lnTo>
                  <a:pt x="80645" y="97662"/>
                </a:lnTo>
                <a:lnTo>
                  <a:pt x="84836" y="91439"/>
                </a:lnTo>
                <a:lnTo>
                  <a:pt x="87884" y="82930"/>
                </a:lnTo>
                <a:lnTo>
                  <a:pt x="108585" y="85598"/>
                </a:lnTo>
                <a:lnTo>
                  <a:pt x="103672" y="98157"/>
                </a:lnTo>
                <a:lnTo>
                  <a:pt x="96382" y="108421"/>
                </a:lnTo>
                <a:lnTo>
                  <a:pt x="90424" y="113791"/>
                </a:lnTo>
                <a:lnTo>
                  <a:pt x="79912" y="119723"/>
                </a:lnTo>
                <a:lnTo>
                  <a:pt x="67532" y="123035"/>
                </a:lnTo>
                <a:lnTo>
                  <a:pt x="56515" y="123825"/>
                </a:lnTo>
                <a:lnTo>
                  <a:pt x="42446" y="122507"/>
                </a:lnTo>
                <a:lnTo>
                  <a:pt x="30179" y="118556"/>
                </a:lnTo>
                <a:lnTo>
                  <a:pt x="19694" y="111971"/>
                </a:lnTo>
                <a:lnTo>
                  <a:pt x="15240" y="107823"/>
                </a:lnTo>
                <a:lnTo>
                  <a:pt x="8176" y="98333"/>
                </a:lnTo>
                <a:lnTo>
                  <a:pt x="3294" y="86990"/>
                </a:lnTo>
                <a:lnTo>
                  <a:pt x="593" y="73792"/>
                </a:lnTo>
                <a:lnTo>
                  <a:pt x="0" y="62864"/>
                </a:lnTo>
                <a:lnTo>
                  <a:pt x="1032" y="48213"/>
                </a:lnTo>
                <a:lnTo>
                  <a:pt x="4140" y="35378"/>
                </a:lnTo>
                <a:lnTo>
                  <a:pt x="9336" y="24374"/>
                </a:lnTo>
                <a:lnTo>
                  <a:pt x="15367" y="16510"/>
                </a:lnTo>
                <a:lnTo>
                  <a:pt x="25210" y="8223"/>
                </a:lnTo>
                <a:lnTo>
                  <a:pt x="36629" y="2804"/>
                </a:lnTo>
                <a:lnTo>
                  <a:pt x="49622" y="234"/>
                </a:lnTo>
                <a:lnTo>
                  <a:pt x="553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400667" y="2554987"/>
            <a:ext cx="110998" cy="123825"/>
          </a:xfrm>
          <a:custGeom>
            <a:avLst/>
            <a:gdLst/>
            <a:ahLst/>
            <a:cxnLst/>
            <a:rect l="l" t="t" r="r" b="b"/>
            <a:pathLst>
              <a:path w="110998" h="123825">
                <a:moveTo>
                  <a:pt x="55499" y="0"/>
                </a:moveTo>
                <a:lnTo>
                  <a:pt x="69191" y="1390"/>
                </a:lnTo>
                <a:lnTo>
                  <a:pt x="81295" y="5561"/>
                </a:lnTo>
                <a:lnTo>
                  <a:pt x="91809" y="12512"/>
                </a:lnTo>
                <a:lnTo>
                  <a:pt x="95503" y="16001"/>
                </a:lnTo>
                <a:lnTo>
                  <a:pt x="102804" y="25577"/>
                </a:lnTo>
                <a:lnTo>
                  <a:pt x="107781" y="36945"/>
                </a:lnTo>
                <a:lnTo>
                  <a:pt x="110466" y="50107"/>
                </a:lnTo>
                <a:lnTo>
                  <a:pt x="110998" y="60198"/>
                </a:lnTo>
                <a:lnTo>
                  <a:pt x="110177" y="74868"/>
                </a:lnTo>
                <a:lnTo>
                  <a:pt x="107715" y="87227"/>
                </a:lnTo>
                <a:lnTo>
                  <a:pt x="104139" y="96265"/>
                </a:lnTo>
                <a:lnTo>
                  <a:pt x="96796" y="106739"/>
                </a:lnTo>
                <a:lnTo>
                  <a:pt x="86959" y="114954"/>
                </a:lnTo>
                <a:lnTo>
                  <a:pt x="72491" y="121465"/>
                </a:lnTo>
                <a:lnTo>
                  <a:pt x="59879" y="123679"/>
                </a:lnTo>
                <a:lnTo>
                  <a:pt x="55499" y="123825"/>
                </a:lnTo>
                <a:lnTo>
                  <a:pt x="41736" y="122442"/>
                </a:lnTo>
                <a:lnTo>
                  <a:pt x="29592" y="118294"/>
                </a:lnTo>
                <a:lnTo>
                  <a:pt x="19106" y="111380"/>
                </a:lnTo>
                <a:lnTo>
                  <a:pt x="15366" y="107823"/>
                </a:lnTo>
                <a:lnTo>
                  <a:pt x="8351" y="98546"/>
                </a:lnTo>
                <a:lnTo>
                  <a:pt x="3466" y="87295"/>
                </a:lnTo>
                <a:lnTo>
                  <a:pt x="699" y="74085"/>
                </a:lnTo>
                <a:lnTo>
                  <a:pt x="0" y="61849"/>
                </a:lnTo>
                <a:lnTo>
                  <a:pt x="1087" y="46796"/>
                </a:lnTo>
                <a:lnTo>
                  <a:pt x="4349" y="33782"/>
                </a:lnTo>
                <a:lnTo>
                  <a:pt x="9785" y="22807"/>
                </a:lnTo>
                <a:lnTo>
                  <a:pt x="17397" y="13871"/>
                </a:lnTo>
                <a:lnTo>
                  <a:pt x="28808" y="5994"/>
                </a:lnTo>
                <a:lnTo>
                  <a:pt x="40726" y="1647"/>
                </a:lnTo>
                <a:lnTo>
                  <a:pt x="54014" y="15"/>
                </a:lnTo>
                <a:lnTo>
                  <a:pt x="5549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908541" y="2514728"/>
            <a:ext cx="108457" cy="164211"/>
          </a:xfrm>
          <a:custGeom>
            <a:avLst/>
            <a:gdLst/>
            <a:ahLst/>
            <a:cxnLst/>
            <a:rect l="l" t="t" r="r" b="b"/>
            <a:pathLst>
              <a:path w="108457" h="164211">
                <a:moveTo>
                  <a:pt x="19430" y="0"/>
                </a:moveTo>
                <a:lnTo>
                  <a:pt x="100710" y="0"/>
                </a:lnTo>
                <a:lnTo>
                  <a:pt x="100710" y="19176"/>
                </a:lnTo>
                <a:lnTo>
                  <a:pt x="35432" y="19176"/>
                </a:lnTo>
                <a:lnTo>
                  <a:pt x="26669" y="63246"/>
                </a:lnTo>
                <a:lnTo>
                  <a:pt x="38355" y="56781"/>
                </a:lnTo>
                <a:lnTo>
                  <a:pt x="50505" y="53453"/>
                </a:lnTo>
                <a:lnTo>
                  <a:pt x="57530" y="52959"/>
                </a:lnTo>
                <a:lnTo>
                  <a:pt x="70783" y="54524"/>
                </a:lnTo>
                <a:lnTo>
                  <a:pt x="82589" y="59221"/>
                </a:lnTo>
                <a:lnTo>
                  <a:pt x="92951" y="67048"/>
                </a:lnTo>
                <a:lnTo>
                  <a:pt x="101443" y="77867"/>
                </a:lnTo>
                <a:lnTo>
                  <a:pt x="106339" y="89537"/>
                </a:lnTo>
                <a:lnTo>
                  <a:pt x="108390" y="102827"/>
                </a:lnTo>
                <a:lnTo>
                  <a:pt x="108457" y="105918"/>
                </a:lnTo>
                <a:lnTo>
                  <a:pt x="107190" y="119264"/>
                </a:lnTo>
                <a:lnTo>
                  <a:pt x="103388" y="131418"/>
                </a:lnTo>
                <a:lnTo>
                  <a:pt x="97051" y="142379"/>
                </a:lnTo>
                <a:lnTo>
                  <a:pt x="86206" y="153613"/>
                </a:lnTo>
                <a:lnTo>
                  <a:pt x="75285" y="159968"/>
                </a:lnTo>
                <a:lnTo>
                  <a:pt x="62710" y="163464"/>
                </a:lnTo>
                <a:lnTo>
                  <a:pt x="52577" y="164211"/>
                </a:lnTo>
                <a:lnTo>
                  <a:pt x="38697" y="162848"/>
                </a:lnTo>
                <a:lnTo>
                  <a:pt x="26667" y="158779"/>
                </a:lnTo>
                <a:lnTo>
                  <a:pt x="16433" y="152030"/>
                </a:lnTo>
                <a:lnTo>
                  <a:pt x="7849" y="142179"/>
                </a:lnTo>
                <a:lnTo>
                  <a:pt x="2417" y="130675"/>
                </a:lnTo>
                <a:lnTo>
                  <a:pt x="0" y="118490"/>
                </a:lnTo>
                <a:lnTo>
                  <a:pt x="21081" y="116712"/>
                </a:lnTo>
                <a:lnTo>
                  <a:pt x="24911" y="130111"/>
                </a:lnTo>
                <a:lnTo>
                  <a:pt x="31818" y="139783"/>
                </a:lnTo>
                <a:lnTo>
                  <a:pt x="32003" y="139953"/>
                </a:lnTo>
                <a:lnTo>
                  <a:pt x="37591" y="145161"/>
                </a:lnTo>
                <a:lnTo>
                  <a:pt x="44450" y="147700"/>
                </a:lnTo>
                <a:lnTo>
                  <a:pt x="52577" y="147700"/>
                </a:lnTo>
                <a:lnTo>
                  <a:pt x="65271" y="145239"/>
                </a:lnTo>
                <a:lnTo>
                  <a:pt x="75997" y="137909"/>
                </a:lnTo>
                <a:lnTo>
                  <a:pt x="83680" y="126479"/>
                </a:lnTo>
                <a:lnTo>
                  <a:pt x="86820" y="113788"/>
                </a:lnTo>
                <a:lnTo>
                  <a:pt x="87121" y="107696"/>
                </a:lnTo>
                <a:lnTo>
                  <a:pt x="85248" y="93949"/>
                </a:lnTo>
                <a:lnTo>
                  <a:pt x="79584" y="83032"/>
                </a:lnTo>
                <a:lnTo>
                  <a:pt x="77469" y="80645"/>
                </a:lnTo>
                <a:lnTo>
                  <a:pt x="67135" y="73495"/>
                </a:lnTo>
                <a:lnTo>
                  <a:pt x="54229" y="70656"/>
                </a:lnTo>
                <a:lnTo>
                  <a:pt x="52196" y="70612"/>
                </a:lnTo>
                <a:lnTo>
                  <a:pt x="45719" y="70612"/>
                </a:lnTo>
                <a:lnTo>
                  <a:pt x="39877" y="72136"/>
                </a:lnTo>
                <a:lnTo>
                  <a:pt x="34670" y="75057"/>
                </a:lnTo>
                <a:lnTo>
                  <a:pt x="29463" y="77977"/>
                </a:lnTo>
                <a:lnTo>
                  <a:pt x="25400" y="81787"/>
                </a:lnTo>
                <a:lnTo>
                  <a:pt x="22351" y="86487"/>
                </a:lnTo>
                <a:lnTo>
                  <a:pt x="3555" y="84074"/>
                </a:lnTo>
                <a:lnTo>
                  <a:pt x="1943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577706" y="2512568"/>
            <a:ext cx="102743" cy="166243"/>
          </a:xfrm>
          <a:custGeom>
            <a:avLst/>
            <a:gdLst/>
            <a:ahLst/>
            <a:cxnLst/>
            <a:rect l="l" t="t" r="r" b="b"/>
            <a:pathLst>
              <a:path w="102743" h="166243">
                <a:moveTo>
                  <a:pt x="82803" y="0"/>
                </a:moveTo>
                <a:lnTo>
                  <a:pt x="102743" y="0"/>
                </a:lnTo>
                <a:lnTo>
                  <a:pt x="102743" y="163576"/>
                </a:lnTo>
                <a:lnTo>
                  <a:pt x="84074" y="163576"/>
                </a:lnTo>
                <a:lnTo>
                  <a:pt x="84074" y="148590"/>
                </a:lnTo>
                <a:lnTo>
                  <a:pt x="75252" y="158529"/>
                </a:lnTo>
                <a:lnTo>
                  <a:pt x="63990" y="164402"/>
                </a:lnTo>
                <a:lnTo>
                  <a:pt x="50926" y="166243"/>
                </a:lnTo>
                <a:lnTo>
                  <a:pt x="38187" y="164564"/>
                </a:lnTo>
                <a:lnTo>
                  <a:pt x="26436" y="159476"/>
                </a:lnTo>
                <a:lnTo>
                  <a:pt x="15392" y="150294"/>
                </a:lnTo>
                <a:lnTo>
                  <a:pt x="7984" y="139667"/>
                </a:lnTo>
                <a:lnTo>
                  <a:pt x="2441" y="125186"/>
                </a:lnTo>
                <a:lnTo>
                  <a:pt x="336" y="112498"/>
                </a:lnTo>
                <a:lnTo>
                  <a:pt x="0" y="104394"/>
                </a:lnTo>
                <a:lnTo>
                  <a:pt x="871" y="91090"/>
                </a:lnTo>
                <a:lnTo>
                  <a:pt x="3516" y="78798"/>
                </a:lnTo>
                <a:lnTo>
                  <a:pt x="5842" y="72262"/>
                </a:lnTo>
                <a:lnTo>
                  <a:pt x="12314" y="60696"/>
                </a:lnTo>
                <a:lnTo>
                  <a:pt x="21147" y="51793"/>
                </a:lnTo>
                <a:lnTo>
                  <a:pt x="35115" y="44624"/>
                </a:lnTo>
                <a:lnTo>
                  <a:pt x="47822" y="42462"/>
                </a:lnTo>
                <a:lnTo>
                  <a:pt x="50038" y="42418"/>
                </a:lnTo>
                <a:lnTo>
                  <a:pt x="57150" y="42418"/>
                </a:lnTo>
                <a:lnTo>
                  <a:pt x="63500" y="43815"/>
                </a:lnTo>
                <a:lnTo>
                  <a:pt x="69088" y="46862"/>
                </a:lnTo>
                <a:lnTo>
                  <a:pt x="74675" y="49911"/>
                </a:lnTo>
                <a:lnTo>
                  <a:pt x="79248" y="53848"/>
                </a:lnTo>
                <a:lnTo>
                  <a:pt x="82803" y="58674"/>
                </a:lnTo>
                <a:lnTo>
                  <a:pt x="828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9529573" y="259435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1739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331199" y="2509774"/>
            <a:ext cx="69215" cy="166370"/>
          </a:xfrm>
          <a:custGeom>
            <a:avLst/>
            <a:gdLst/>
            <a:ahLst/>
            <a:cxnLst/>
            <a:rect l="l" t="t" r="r" b="b"/>
            <a:pathLst>
              <a:path w="69215" h="166370">
                <a:moveTo>
                  <a:pt x="50546" y="0"/>
                </a:moveTo>
                <a:lnTo>
                  <a:pt x="56133" y="0"/>
                </a:lnTo>
                <a:lnTo>
                  <a:pt x="62483" y="635"/>
                </a:lnTo>
                <a:lnTo>
                  <a:pt x="69215" y="1904"/>
                </a:lnTo>
                <a:lnTo>
                  <a:pt x="66294" y="19430"/>
                </a:lnTo>
                <a:lnTo>
                  <a:pt x="62102" y="18668"/>
                </a:lnTo>
                <a:lnTo>
                  <a:pt x="58166" y="18414"/>
                </a:lnTo>
                <a:lnTo>
                  <a:pt x="54482" y="18414"/>
                </a:lnTo>
                <a:lnTo>
                  <a:pt x="48386" y="18414"/>
                </a:lnTo>
                <a:lnTo>
                  <a:pt x="44069" y="19685"/>
                </a:lnTo>
                <a:lnTo>
                  <a:pt x="41528" y="22225"/>
                </a:lnTo>
                <a:lnTo>
                  <a:pt x="38988" y="24891"/>
                </a:lnTo>
                <a:lnTo>
                  <a:pt x="37719" y="29717"/>
                </a:lnTo>
                <a:lnTo>
                  <a:pt x="37719" y="36829"/>
                </a:lnTo>
                <a:lnTo>
                  <a:pt x="37719" y="47878"/>
                </a:lnTo>
                <a:lnTo>
                  <a:pt x="60832" y="47878"/>
                </a:lnTo>
                <a:lnTo>
                  <a:pt x="60832" y="63500"/>
                </a:lnTo>
                <a:lnTo>
                  <a:pt x="37719" y="63500"/>
                </a:lnTo>
                <a:lnTo>
                  <a:pt x="37719" y="166370"/>
                </a:lnTo>
                <a:lnTo>
                  <a:pt x="17652" y="166370"/>
                </a:lnTo>
                <a:lnTo>
                  <a:pt x="17652" y="63500"/>
                </a:lnTo>
                <a:lnTo>
                  <a:pt x="0" y="63500"/>
                </a:lnTo>
                <a:lnTo>
                  <a:pt x="0" y="47878"/>
                </a:lnTo>
                <a:lnTo>
                  <a:pt x="17652" y="47878"/>
                </a:lnTo>
                <a:lnTo>
                  <a:pt x="17652" y="35178"/>
                </a:lnTo>
                <a:lnTo>
                  <a:pt x="17652" y="27304"/>
                </a:lnTo>
                <a:lnTo>
                  <a:pt x="18415" y="21336"/>
                </a:lnTo>
                <a:lnTo>
                  <a:pt x="19811" y="17525"/>
                </a:lnTo>
                <a:lnTo>
                  <a:pt x="21717" y="12318"/>
                </a:lnTo>
                <a:lnTo>
                  <a:pt x="25146" y="8000"/>
                </a:lnTo>
                <a:lnTo>
                  <a:pt x="30099" y="4825"/>
                </a:lnTo>
                <a:lnTo>
                  <a:pt x="34925" y="1524"/>
                </a:lnTo>
                <a:lnTo>
                  <a:pt x="41782" y="0"/>
                </a:lnTo>
                <a:lnTo>
                  <a:pt x="5054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396484" y="2820162"/>
            <a:ext cx="548004" cy="1019682"/>
          </a:xfrm>
          <a:custGeom>
            <a:avLst/>
            <a:gdLst/>
            <a:ahLst/>
            <a:cxnLst/>
            <a:rect l="l" t="t" r="r" b="b"/>
            <a:pathLst>
              <a:path w="548004" h="1019683">
                <a:moveTo>
                  <a:pt x="28955" y="952500"/>
                </a:moveTo>
                <a:lnTo>
                  <a:pt x="14477" y="966977"/>
                </a:lnTo>
                <a:lnTo>
                  <a:pt x="465781" y="966977"/>
                </a:lnTo>
                <a:lnTo>
                  <a:pt x="28955" y="952500"/>
                </a:lnTo>
                <a:close/>
              </a:path>
              <a:path w="548004" h="1019683">
                <a:moveTo>
                  <a:pt x="28955" y="0"/>
                </a:moveTo>
                <a:lnTo>
                  <a:pt x="0" y="0"/>
                </a:lnTo>
                <a:lnTo>
                  <a:pt x="0" y="960501"/>
                </a:lnTo>
                <a:lnTo>
                  <a:pt x="6476" y="966977"/>
                </a:lnTo>
                <a:lnTo>
                  <a:pt x="14477" y="938021"/>
                </a:lnTo>
                <a:lnTo>
                  <a:pt x="28955" y="938022"/>
                </a:lnTo>
                <a:lnTo>
                  <a:pt x="28955" y="0"/>
                </a:lnTo>
                <a:close/>
              </a:path>
              <a:path w="548004" h="1019683">
                <a:moveTo>
                  <a:pt x="419862" y="894588"/>
                </a:moveTo>
                <a:lnTo>
                  <a:pt x="415798" y="901445"/>
                </a:lnTo>
                <a:lnTo>
                  <a:pt x="418083" y="910336"/>
                </a:lnTo>
                <a:lnTo>
                  <a:pt x="425068" y="914273"/>
                </a:lnTo>
                <a:lnTo>
                  <a:pt x="465781" y="938022"/>
                </a:lnTo>
                <a:lnTo>
                  <a:pt x="511937" y="940054"/>
                </a:lnTo>
                <a:lnTo>
                  <a:pt x="519175" y="938021"/>
                </a:lnTo>
                <a:lnTo>
                  <a:pt x="511937" y="940054"/>
                </a:lnTo>
                <a:lnTo>
                  <a:pt x="519175" y="966977"/>
                </a:lnTo>
                <a:lnTo>
                  <a:pt x="548004" y="952500"/>
                </a:lnTo>
                <a:lnTo>
                  <a:pt x="439674" y="889381"/>
                </a:lnTo>
                <a:lnTo>
                  <a:pt x="432688" y="885317"/>
                </a:lnTo>
                <a:lnTo>
                  <a:pt x="423925" y="887602"/>
                </a:lnTo>
                <a:lnTo>
                  <a:pt x="419862" y="894588"/>
                </a:lnTo>
                <a:close/>
              </a:path>
              <a:path w="548004" h="1019683">
                <a:moveTo>
                  <a:pt x="419862" y="1010412"/>
                </a:moveTo>
                <a:lnTo>
                  <a:pt x="423925" y="1017396"/>
                </a:lnTo>
                <a:lnTo>
                  <a:pt x="432688" y="1019682"/>
                </a:lnTo>
                <a:lnTo>
                  <a:pt x="439674" y="1015619"/>
                </a:lnTo>
                <a:lnTo>
                  <a:pt x="548004" y="952500"/>
                </a:lnTo>
                <a:lnTo>
                  <a:pt x="519175" y="966977"/>
                </a:lnTo>
                <a:lnTo>
                  <a:pt x="511937" y="940054"/>
                </a:lnTo>
                <a:lnTo>
                  <a:pt x="465781" y="938022"/>
                </a:lnTo>
                <a:lnTo>
                  <a:pt x="14477" y="938021"/>
                </a:lnTo>
                <a:lnTo>
                  <a:pt x="6476" y="966977"/>
                </a:lnTo>
                <a:lnTo>
                  <a:pt x="14477" y="966977"/>
                </a:lnTo>
                <a:lnTo>
                  <a:pt x="28955" y="952500"/>
                </a:lnTo>
                <a:lnTo>
                  <a:pt x="465781" y="966977"/>
                </a:lnTo>
                <a:lnTo>
                  <a:pt x="490600" y="952500"/>
                </a:lnTo>
                <a:lnTo>
                  <a:pt x="511937" y="964945"/>
                </a:lnTo>
                <a:lnTo>
                  <a:pt x="465781" y="966977"/>
                </a:lnTo>
                <a:lnTo>
                  <a:pt x="425068" y="990726"/>
                </a:lnTo>
                <a:lnTo>
                  <a:pt x="418083" y="994663"/>
                </a:lnTo>
                <a:lnTo>
                  <a:pt x="415798" y="1003554"/>
                </a:lnTo>
                <a:lnTo>
                  <a:pt x="419862" y="1010412"/>
                </a:lnTo>
                <a:close/>
              </a:path>
              <a:path w="548004" h="1019683">
                <a:moveTo>
                  <a:pt x="465781" y="966977"/>
                </a:moveTo>
                <a:lnTo>
                  <a:pt x="511937" y="964945"/>
                </a:lnTo>
                <a:lnTo>
                  <a:pt x="490600" y="952500"/>
                </a:lnTo>
                <a:lnTo>
                  <a:pt x="465781" y="966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011035" y="2820162"/>
            <a:ext cx="471804" cy="1019682"/>
          </a:xfrm>
          <a:custGeom>
            <a:avLst/>
            <a:gdLst/>
            <a:ahLst/>
            <a:cxnLst/>
            <a:rect l="l" t="t" r="r" b="b"/>
            <a:pathLst>
              <a:path w="471804" h="1019683">
                <a:moveTo>
                  <a:pt x="82223" y="938022"/>
                </a:moveTo>
                <a:lnTo>
                  <a:pt x="36067" y="940054"/>
                </a:lnTo>
                <a:lnTo>
                  <a:pt x="57403" y="952500"/>
                </a:lnTo>
                <a:lnTo>
                  <a:pt x="82223" y="938022"/>
                </a:lnTo>
                <a:close/>
              </a:path>
              <a:path w="471804" h="1019683">
                <a:moveTo>
                  <a:pt x="124078" y="887602"/>
                </a:moveTo>
                <a:lnTo>
                  <a:pt x="115315" y="885317"/>
                </a:lnTo>
                <a:lnTo>
                  <a:pt x="108330" y="889381"/>
                </a:lnTo>
                <a:lnTo>
                  <a:pt x="0" y="952500"/>
                </a:lnTo>
                <a:lnTo>
                  <a:pt x="28828" y="938021"/>
                </a:lnTo>
                <a:lnTo>
                  <a:pt x="36067" y="964945"/>
                </a:lnTo>
                <a:lnTo>
                  <a:pt x="82223" y="966978"/>
                </a:lnTo>
                <a:lnTo>
                  <a:pt x="465327" y="966977"/>
                </a:lnTo>
                <a:lnTo>
                  <a:pt x="457326" y="938021"/>
                </a:lnTo>
                <a:lnTo>
                  <a:pt x="442849" y="0"/>
                </a:lnTo>
                <a:lnTo>
                  <a:pt x="442849" y="952500"/>
                </a:lnTo>
                <a:lnTo>
                  <a:pt x="82223" y="938022"/>
                </a:lnTo>
                <a:lnTo>
                  <a:pt x="57403" y="952500"/>
                </a:lnTo>
                <a:lnTo>
                  <a:pt x="36067" y="940054"/>
                </a:lnTo>
                <a:lnTo>
                  <a:pt x="82223" y="938022"/>
                </a:lnTo>
                <a:lnTo>
                  <a:pt x="122936" y="914273"/>
                </a:lnTo>
                <a:lnTo>
                  <a:pt x="129920" y="910336"/>
                </a:lnTo>
                <a:lnTo>
                  <a:pt x="132206" y="901445"/>
                </a:lnTo>
                <a:lnTo>
                  <a:pt x="128142" y="894588"/>
                </a:lnTo>
                <a:lnTo>
                  <a:pt x="124078" y="887602"/>
                </a:lnTo>
                <a:close/>
              </a:path>
              <a:path w="471804" h="1019683">
                <a:moveTo>
                  <a:pt x="108330" y="1015619"/>
                </a:moveTo>
                <a:lnTo>
                  <a:pt x="115315" y="1019682"/>
                </a:lnTo>
                <a:lnTo>
                  <a:pt x="124078" y="1017396"/>
                </a:lnTo>
                <a:lnTo>
                  <a:pt x="128142" y="1010412"/>
                </a:lnTo>
                <a:lnTo>
                  <a:pt x="132206" y="1003554"/>
                </a:lnTo>
                <a:lnTo>
                  <a:pt x="129920" y="994663"/>
                </a:lnTo>
                <a:lnTo>
                  <a:pt x="122936" y="990726"/>
                </a:lnTo>
                <a:lnTo>
                  <a:pt x="82223" y="966978"/>
                </a:lnTo>
                <a:lnTo>
                  <a:pt x="28828" y="966977"/>
                </a:lnTo>
                <a:lnTo>
                  <a:pt x="82223" y="966978"/>
                </a:lnTo>
                <a:lnTo>
                  <a:pt x="36067" y="964945"/>
                </a:lnTo>
                <a:lnTo>
                  <a:pt x="28828" y="938021"/>
                </a:lnTo>
                <a:lnTo>
                  <a:pt x="0" y="952500"/>
                </a:lnTo>
                <a:lnTo>
                  <a:pt x="108330" y="1015619"/>
                </a:lnTo>
                <a:close/>
              </a:path>
              <a:path w="471804" h="1019683">
                <a:moveTo>
                  <a:pt x="471804" y="0"/>
                </a:moveTo>
                <a:lnTo>
                  <a:pt x="442849" y="0"/>
                </a:lnTo>
                <a:lnTo>
                  <a:pt x="457326" y="938021"/>
                </a:lnTo>
                <a:lnTo>
                  <a:pt x="465327" y="966977"/>
                </a:lnTo>
                <a:lnTo>
                  <a:pt x="471804" y="960501"/>
                </a:lnTo>
                <a:lnTo>
                  <a:pt x="471804" y="0"/>
                </a:lnTo>
                <a:close/>
              </a:path>
              <a:path w="471804" h="1019683">
                <a:moveTo>
                  <a:pt x="442848" y="938022"/>
                </a:moveTo>
                <a:lnTo>
                  <a:pt x="82223" y="938022"/>
                </a:lnTo>
                <a:lnTo>
                  <a:pt x="442849" y="952500"/>
                </a:lnTo>
                <a:lnTo>
                  <a:pt x="442848" y="938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253485" y="2820163"/>
            <a:ext cx="471805" cy="1819783"/>
          </a:xfrm>
          <a:custGeom>
            <a:avLst/>
            <a:gdLst/>
            <a:ahLst/>
            <a:cxnLst/>
            <a:rect l="l" t="t" r="r" b="b"/>
            <a:pathLst>
              <a:path w="471805" h="1819783">
                <a:moveTo>
                  <a:pt x="28956" y="1752600"/>
                </a:moveTo>
                <a:lnTo>
                  <a:pt x="14478" y="1767077"/>
                </a:lnTo>
                <a:lnTo>
                  <a:pt x="389581" y="1767077"/>
                </a:lnTo>
                <a:lnTo>
                  <a:pt x="28956" y="1752600"/>
                </a:lnTo>
                <a:close/>
              </a:path>
              <a:path w="471805" h="1819783">
                <a:moveTo>
                  <a:pt x="28956" y="0"/>
                </a:moveTo>
                <a:lnTo>
                  <a:pt x="0" y="0"/>
                </a:lnTo>
                <a:lnTo>
                  <a:pt x="0" y="1760601"/>
                </a:lnTo>
                <a:lnTo>
                  <a:pt x="6477" y="1767077"/>
                </a:lnTo>
                <a:lnTo>
                  <a:pt x="14478" y="1738121"/>
                </a:lnTo>
                <a:lnTo>
                  <a:pt x="28956" y="1738121"/>
                </a:lnTo>
                <a:lnTo>
                  <a:pt x="28956" y="0"/>
                </a:lnTo>
                <a:close/>
              </a:path>
              <a:path w="471805" h="1819783">
                <a:moveTo>
                  <a:pt x="343662" y="1694688"/>
                </a:moveTo>
                <a:lnTo>
                  <a:pt x="339598" y="1701545"/>
                </a:lnTo>
                <a:lnTo>
                  <a:pt x="341884" y="1710436"/>
                </a:lnTo>
                <a:lnTo>
                  <a:pt x="348869" y="1714373"/>
                </a:lnTo>
                <a:lnTo>
                  <a:pt x="389581" y="1738121"/>
                </a:lnTo>
                <a:lnTo>
                  <a:pt x="435737" y="1740154"/>
                </a:lnTo>
                <a:lnTo>
                  <a:pt x="442976" y="1738121"/>
                </a:lnTo>
                <a:lnTo>
                  <a:pt x="435737" y="1740154"/>
                </a:lnTo>
                <a:lnTo>
                  <a:pt x="442976" y="1767077"/>
                </a:lnTo>
                <a:lnTo>
                  <a:pt x="471805" y="1752600"/>
                </a:lnTo>
                <a:lnTo>
                  <a:pt x="363474" y="1689481"/>
                </a:lnTo>
                <a:lnTo>
                  <a:pt x="356489" y="1685417"/>
                </a:lnTo>
                <a:lnTo>
                  <a:pt x="347726" y="1687702"/>
                </a:lnTo>
                <a:lnTo>
                  <a:pt x="343662" y="1694688"/>
                </a:lnTo>
                <a:close/>
              </a:path>
              <a:path w="471805" h="1819783">
                <a:moveTo>
                  <a:pt x="343662" y="1810512"/>
                </a:moveTo>
                <a:lnTo>
                  <a:pt x="347726" y="1817496"/>
                </a:lnTo>
                <a:lnTo>
                  <a:pt x="356489" y="1819783"/>
                </a:lnTo>
                <a:lnTo>
                  <a:pt x="363474" y="1815719"/>
                </a:lnTo>
                <a:lnTo>
                  <a:pt x="471805" y="1752600"/>
                </a:lnTo>
                <a:lnTo>
                  <a:pt x="442976" y="1767077"/>
                </a:lnTo>
                <a:lnTo>
                  <a:pt x="435737" y="1740154"/>
                </a:lnTo>
                <a:lnTo>
                  <a:pt x="389581" y="1738121"/>
                </a:lnTo>
                <a:lnTo>
                  <a:pt x="14478" y="1738121"/>
                </a:lnTo>
                <a:lnTo>
                  <a:pt x="6477" y="1767077"/>
                </a:lnTo>
                <a:lnTo>
                  <a:pt x="14478" y="1767077"/>
                </a:lnTo>
                <a:lnTo>
                  <a:pt x="28956" y="1752600"/>
                </a:lnTo>
                <a:lnTo>
                  <a:pt x="389581" y="1767077"/>
                </a:lnTo>
                <a:lnTo>
                  <a:pt x="414400" y="1752600"/>
                </a:lnTo>
                <a:lnTo>
                  <a:pt x="435737" y="1765045"/>
                </a:lnTo>
                <a:lnTo>
                  <a:pt x="389581" y="1767077"/>
                </a:lnTo>
                <a:lnTo>
                  <a:pt x="348869" y="1790827"/>
                </a:lnTo>
                <a:lnTo>
                  <a:pt x="341884" y="1794764"/>
                </a:lnTo>
                <a:lnTo>
                  <a:pt x="339598" y="1803654"/>
                </a:lnTo>
                <a:lnTo>
                  <a:pt x="343662" y="1810512"/>
                </a:lnTo>
                <a:close/>
              </a:path>
              <a:path w="471805" h="1819783">
                <a:moveTo>
                  <a:pt x="389581" y="1767077"/>
                </a:moveTo>
                <a:lnTo>
                  <a:pt x="435737" y="1765045"/>
                </a:lnTo>
                <a:lnTo>
                  <a:pt x="414400" y="1752600"/>
                </a:lnTo>
                <a:lnTo>
                  <a:pt x="389581" y="17670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773036" y="2820163"/>
            <a:ext cx="700405" cy="1819783"/>
          </a:xfrm>
          <a:custGeom>
            <a:avLst/>
            <a:gdLst/>
            <a:ahLst/>
            <a:cxnLst/>
            <a:rect l="l" t="t" r="r" b="b"/>
            <a:pathLst>
              <a:path w="700405" h="1819783">
                <a:moveTo>
                  <a:pt x="82223" y="1738122"/>
                </a:moveTo>
                <a:lnTo>
                  <a:pt x="36067" y="1740154"/>
                </a:lnTo>
                <a:lnTo>
                  <a:pt x="57403" y="1752600"/>
                </a:lnTo>
                <a:lnTo>
                  <a:pt x="82223" y="1738122"/>
                </a:lnTo>
                <a:close/>
              </a:path>
              <a:path w="700405" h="1819783">
                <a:moveTo>
                  <a:pt x="124078" y="1687702"/>
                </a:moveTo>
                <a:lnTo>
                  <a:pt x="115315" y="1685417"/>
                </a:lnTo>
                <a:lnTo>
                  <a:pt x="108330" y="1689481"/>
                </a:lnTo>
                <a:lnTo>
                  <a:pt x="0" y="1752600"/>
                </a:lnTo>
                <a:lnTo>
                  <a:pt x="28828" y="1738121"/>
                </a:lnTo>
                <a:lnTo>
                  <a:pt x="36067" y="1765045"/>
                </a:lnTo>
                <a:lnTo>
                  <a:pt x="82223" y="1767078"/>
                </a:lnTo>
                <a:lnTo>
                  <a:pt x="693928" y="1767077"/>
                </a:lnTo>
                <a:lnTo>
                  <a:pt x="685926" y="1738121"/>
                </a:lnTo>
                <a:lnTo>
                  <a:pt x="671448" y="0"/>
                </a:lnTo>
                <a:lnTo>
                  <a:pt x="671448" y="1752600"/>
                </a:lnTo>
                <a:lnTo>
                  <a:pt x="82223" y="1738122"/>
                </a:lnTo>
                <a:lnTo>
                  <a:pt x="57403" y="1752600"/>
                </a:lnTo>
                <a:lnTo>
                  <a:pt x="36067" y="1740154"/>
                </a:lnTo>
                <a:lnTo>
                  <a:pt x="82223" y="1738122"/>
                </a:lnTo>
                <a:lnTo>
                  <a:pt x="122936" y="1714373"/>
                </a:lnTo>
                <a:lnTo>
                  <a:pt x="129920" y="1710436"/>
                </a:lnTo>
                <a:lnTo>
                  <a:pt x="132206" y="1701545"/>
                </a:lnTo>
                <a:lnTo>
                  <a:pt x="128142" y="1694688"/>
                </a:lnTo>
                <a:lnTo>
                  <a:pt x="124078" y="1687702"/>
                </a:lnTo>
                <a:close/>
              </a:path>
              <a:path w="700405" h="1819783">
                <a:moveTo>
                  <a:pt x="108330" y="1815719"/>
                </a:moveTo>
                <a:lnTo>
                  <a:pt x="115315" y="1819783"/>
                </a:lnTo>
                <a:lnTo>
                  <a:pt x="124078" y="1817496"/>
                </a:lnTo>
                <a:lnTo>
                  <a:pt x="128142" y="1810512"/>
                </a:lnTo>
                <a:lnTo>
                  <a:pt x="132206" y="1803654"/>
                </a:lnTo>
                <a:lnTo>
                  <a:pt x="129920" y="1794764"/>
                </a:lnTo>
                <a:lnTo>
                  <a:pt x="122936" y="1790827"/>
                </a:lnTo>
                <a:lnTo>
                  <a:pt x="82223" y="1767078"/>
                </a:lnTo>
                <a:lnTo>
                  <a:pt x="28828" y="1767077"/>
                </a:lnTo>
                <a:lnTo>
                  <a:pt x="82223" y="1767078"/>
                </a:lnTo>
                <a:lnTo>
                  <a:pt x="36067" y="1765045"/>
                </a:lnTo>
                <a:lnTo>
                  <a:pt x="28828" y="1738121"/>
                </a:lnTo>
                <a:lnTo>
                  <a:pt x="0" y="1752600"/>
                </a:lnTo>
                <a:lnTo>
                  <a:pt x="108330" y="1815719"/>
                </a:lnTo>
                <a:close/>
              </a:path>
              <a:path w="700405" h="1819783">
                <a:moveTo>
                  <a:pt x="700405" y="0"/>
                </a:moveTo>
                <a:lnTo>
                  <a:pt x="671448" y="0"/>
                </a:lnTo>
                <a:lnTo>
                  <a:pt x="685926" y="1738121"/>
                </a:lnTo>
                <a:lnTo>
                  <a:pt x="693928" y="1767077"/>
                </a:lnTo>
                <a:lnTo>
                  <a:pt x="700405" y="1760601"/>
                </a:lnTo>
                <a:lnTo>
                  <a:pt x="700405" y="0"/>
                </a:lnTo>
                <a:close/>
              </a:path>
              <a:path w="700405" h="1819783">
                <a:moveTo>
                  <a:pt x="671449" y="1738121"/>
                </a:moveTo>
                <a:lnTo>
                  <a:pt x="82223" y="1738122"/>
                </a:lnTo>
                <a:lnTo>
                  <a:pt x="671448" y="1752600"/>
                </a:lnTo>
                <a:lnTo>
                  <a:pt x="671449" y="1738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734562" y="5106162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0" y="266700"/>
                </a:moveTo>
                <a:lnTo>
                  <a:pt x="1767" y="288577"/>
                </a:lnTo>
                <a:lnTo>
                  <a:pt x="6979" y="309966"/>
                </a:lnTo>
                <a:lnTo>
                  <a:pt x="27188" y="351007"/>
                </a:lnTo>
                <a:lnTo>
                  <a:pt x="59527" y="389275"/>
                </a:lnTo>
                <a:lnTo>
                  <a:pt x="102900" y="424220"/>
                </a:lnTo>
                <a:lnTo>
                  <a:pt x="156209" y="455295"/>
                </a:lnTo>
                <a:lnTo>
                  <a:pt x="218358" y="481949"/>
                </a:lnTo>
                <a:lnTo>
                  <a:pt x="252404" y="493448"/>
                </a:lnTo>
                <a:lnTo>
                  <a:pt x="288249" y="503636"/>
                </a:lnTo>
                <a:lnTo>
                  <a:pt x="325755" y="512444"/>
                </a:lnTo>
                <a:lnTo>
                  <a:pt x="364784" y="519805"/>
                </a:lnTo>
                <a:lnTo>
                  <a:pt x="405201" y="525650"/>
                </a:lnTo>
                <a:lnTo>
                  <a:pt x="446867" y="529910"/>
                </a:lnTo>
                <a:lnTo>
                  <a:pt x="489645" y="532516"/>
                </a:lnTo>
                <a:lnTo>
                  <a:pt x="533400" y="533400"/>
                </a:lnTo>
                <a:lnTo>
                  <a:pt x="577154" y="532516"/>
                </a:lnTo>
                <a:lnTo>
                  <a:pt x="619932" y="529910"/>
                </a:lnTo>
                <a:lnTo>
                  <a:pt x="661598" y="525650"/>
                </a:lnTo>
                <a:lnTo>
                  <a:pt x="702015" y="519805"/>
                </a:lnTo>
                <a:lnTo>
                  <a:pt x="741045" y="512444"/>
                </a:lnTo>
                <a:lnTo>
                  <a:pt x="778550" y="503636"/>
                </a:lnTo>
                <a:lnTo>
                  <a:pt x="814395" y="493448"/>
                </a:lnTo>
                <a:lnTo>
                  <a:pt x="848441" y="481949"/>
                </a:lnTo>
                <a:lnTo>
                  <a:pt x="910589" y="455295"/>
                </a:lnTo>
                <a:lnTo>
                  <a:pt x="963899" y="424220"/>
                </a:lnTo>
                <a:lnTo>
                  <a:pt x="1007272" y="389275"/>
                </a:lnTo>
                <a:lnTo>
                  <a:pt x="1039611" y="351007"/>
                </a:lnTo>
                <a:lnTo>
                  <a:pt x="1059820" y="309966"/>
                </a:lnTo>
                <a:lnTo>
                  <a:pt x="1066800" y="266700"/>
                </a:lnTo>
                <a:lnTo>
                  <a:pt x="1065032" y="244822"/>
                </a:lnTo>
                <a:lnTo>
                  <a:pt x="1051300" y="202600"/>
                </a:lnTo>
                <a:lnTo>
                  <a:pt x="1024889" y="162877"/>
                </a:lnTo>
                <a:lnTo>
                  <a:pt x="986896" y="126202"/>
                </a:lnTo>
                <a:lnTo>
                  <a:pt x="938418" y="93124"/>
                </a:lnTo>
                <a:lnTo>
                  <a:pt x="880551" y="64190"/>
                </a:lnTo>
                <a:lnTo>
                  <a:pt x="814395" y="39951"/>
                </a:lnTo>
                <a:lnTo>
                  <a:pt x="778550" y="29763"/>
                </a:lnTo>
                <a:lnTo>
                  <a:pt x="741044" y="20954"/>
                </a:lnTo>
                <a:lnTo>
                  <a:pt x="702015" y="13594"/>
                </a:lnTo>
                <a:lnTo>
                  <a:pt x="661598" y="7749"/>
                </a:lnTo>
                <a:lnTo>
                  <a:pt x="619932" y="3489"/>
                </a:lnTo>
                <a:lnTo>
                  <a:pt x="577154" y="883"/>
                </a:lnTo>
                <a:lnTo>
                  <a:pt x="533400" y="0"/>
                </a:lnTo>
                <a:lnTo>
                  <a:pt x="489645" y="883"/>
                </a:lnTo>
                <a:lnTo>
                  <a:pt x="446867" y="3489"/>
                </a:lnTo>
                <a:lnTo>
                  <a:pt x="405201" y="7749"/>
                </a:lnTo>
                <a:lnTo>
                  <a:pt x="364784" y="13594"/>
                </a:lnTo>
                <a:lnTo>
                  <a:pt x="325755" y="20954"/>
                </a:lnTo>
                <a:lnTo>
                  <a:pt x="288249" y="29763"/>
                </a:lnTo>
                <a:lnTo>
                  <a:pt x="252404" y="39951"/>
                </a:lnTo>
                <a:lnTo>
                  <a:pt x="218358" y="51450"/>
                </a:lnTo>
                <a:lnTo>
                  <a:pt x="156209" y="78105"/>
                </a:lnTo>
                <a:lnTo>
                  <a:pt x="102900" y="109179"/>
                </a:lnTo>
                <a:lnTo>
                  <a:pt x="59527" y="144124"/>
                </a:lnTo>
                <a:lnTo>
                  <a:pt x="27188" y="182392"/>
                </a:lnTo>
                <a:lnTo>
                  <a:pt x="6979" y="223433"/>
                </a:lnTo>
                <a:lnTo>
                  <a:pt x="1767" y="244822"/>
                </a:lnTo>
                <a:lnTo>
                  <a:pt x="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734562" y="5106162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0" y="266700"/>
                </a:moveTo>
                <a:lnTo>
                  <a:pt x="6979" y="223433"/>
                </a:lnTo>
                <a:lnTo>
                  <a:pt x="27188" y="182392"/>
                </a:lnTo>
                <a:lnTo>
                  <a:pt x="59527" y="144124"/>
                </a:lnTo>
                <a:lnTo>
                  <a:pt x="102900" y="109179"/>
                </a:lnTo>
                <a:lnTo>
                  <a:pt x="156209" y="78105"/>
                </a:lnTo>
                <a:lnTo>
                  <a:pt x="218358" y="51450"/>
                </a:lnTo>
                <a:lnTo>
                  <a:pt x="252404" y="39951"/>
                </a:lnTo>
                <a:lnTo>
                  <a:pt x="288249" y="29763"/>
                </a:lnTo>
                <a:lnTo>
                  <a:pt x="325755" y="20954"/>
                </a:lnTo>
                <a:lnTo>
                  <a:pt x="364784" y="13594"/>
                </a:lnTo>
                <a:lnTo>
                  <a:pt x="405201" y="7749"/>
                </a:lnTo>
                <a:lnTo>
                  <a:pt x="446867" y="3489"/>
                </a:lnTo>
                <a:lnTo>
                  <a:pt x="489645" y="883"/>
                </a:lnTo>
                <a:lnTo>
                  <a:pt x="533400" y="0"/>
                </a:lnTo>
                <a:lnTo>
                  <a:pt x="577154" y="883"/>
                </a:lnTo>
                <a:lnTo>
                  <a:pt x="619932" y="3489"/>
                </a:lnTo>
                <a:lnTo>
                  <a:pt x="661598" y="7749"/>
                </a:lnTo>
                <a:lnTo>
                  <a:pt x="702015" y="13594"/>
                </a:lnTo>
                <a:lnTo>
                  <a:pt x="741044" y="20954"/>
                </a:lnTo>
                <a:lnTo>
                  <a:pt x="778550" y="29763"/>
                </a:lnTo>
                <a:lnTo>
                  <a:pt x="814395" y="39951"/>
                </a:lnTo>
                <a:lnTo>
                  <a:pt x="848441" y="51450"/>
                </a:lnTo>
                <a:lnTo>
                  <a:pt x="910589" y="78105"/>
                </a:lnTo>
                <a:lnTo>
                  <a:pt x="963899" y="109179"/>
                </a:lnTo>
                <a:lnTo>
                  <a:pt x="1007272" y="144124"/>
                </a:lnTo>
                <a:lnTo>
                  <a:pt x="1039611" y="182392"/>
                </a:lnTo>
                <a:lnTo>
                  <a:pt x="1059820" y="223433"/>
                </a:lnTo>
                <a:lnTo>
                  <a:pt x="1066800" y="266700"/>
                </a:lnTo>
                <a:lnTo>
                  <a:pt x="1065032" y="288577"/>
                </a:lnTo>
                <a:lnTo>
                  <a:pt x="1051300" y="330799"/>
                </a:lnTo>
                <a:lnTo>
                  <a:pt x="1024889" y="370522"/>
                </a:lnTo>
                <a:lnTo>
                  <a:pt x="986896" y="407197"/>
                </a:lnTo>
                <a:lnTo>
                  <a:pt x="938418" y="440275"/>
                </a:lnTo>
                <a:lnTo>
                  <a:pt x="880551" y="469209"/>
                </a:lnTo>
                <a:lnTo>
                  <a:pt x="814395" y="493448"/>
                </a:lnTo>
                <a:lnTo>
                  <a:pt x="778550" y="503636"/>
                </a:lnTo>
                <a:lnTo>
                  <a:pt x="741045" y="512444"/>
                </a:lnTo>
                <a:lnTo>
                  <a:pt x="702015" y="519805"/>
                </a:lnTo>
                <a:lnTo>
                  <a:pt x="661598" y="525650"/>
                </a:lnTo>
                <a:lnTo>
                  <a:pt x="619932" y="529910"/>
                </a:lnTo>
                <a:lnTo>
                  <a:pt x="577154" y="532516"/>
                </a:lnTo>
                <a:lnTo>
                  <a:pt x="533400" y="533400"/>
                </a:lnTo>
                <a:lnTo>
                  <a:pt x="489645" y="532516"/>
                </a:lnTo>
                <a:lnTo>
                  <a:pt x="446867" y="529910"/>
                </a:lnTo>
                <a:lnTo>
                  <a:pt x="405201" y="525650"/>
                </a:lnTo>
                <a:lnTo>
                  <a:pt x="364784" y="519805"/>
                </a:lnTo>
                <a:lnTo>
                  <a:pt x="325755" y="512444"/>
                </a:lnTo>
                <a:lnTo>
                  <a:pt x="288249" y="503636"/>
                </a:lnTo>
                <a:lnTo>
                  <a:pt x="252404" y="493448"/>
                </a:lnTo>
                <a:lnTo>
                  <a:pt x="218358" y="481949"/>
                </a:lnTo>
                <a:lnTo>
                  <a:pt x="156209" y="455295"/>
                </a:lnTo>
                <a:lnTo>
                  <a:pt x="102900" y="424220"/>
                </a:lnTo>
                <a:lnTo>
                  <a:pt x="59527" y="389275"/>
                </a:lnTo>
                <a:lnTo>
                  <a:pt x="27188" y="351007"/>
                </a:lnTo>
                <a:lnTo>
                  <a:pt x="6979" y="309966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415284" y="2820163"/>
            <a:ext cx="319405" cy="2615819"/>
          </a:xfrm>
          <a:custGeom>
            <a:avLst/>
            <a:gdLst/>
            <a:ahLst/>
            <a:cxnLst/>
            <a:rect l="l" t="t" r="r" b="b"/>
            <a:pathLst>
              <a:path w="319405" h="2615818">
                <a:moveTo>
                  <a:pt x="28956" y="2552700"/>
                </a:moveTo>
                <a:lnTo>
                  <a:pt x="14478" y="2567178"/>
                </a:lnTo>
                <a:lnTo>
                  <a:pt x="237181" y="2567178"/>
                </a:lnTo>
                <a:lnTo>
                  <a:pt x="28956" y="2552700"/>
                </a:lnTo>
                <a:close/>
              </a:path>
              <a:path w="319405" h="2615818">
                <a:moveTo>
                  <a:pt x="237181" y="2567178"/>
                </a:moveTo>
                <a:lnTo>
                  <a:pt x="283337" y="2565146"/>
                </a:lnTo>
                <a:lnTo>
                  <a:pt x="262000" y="2552700"/>
                </a:lnTo>
                <a:lnTo>
                  <a:pt x="237181" y="2567178"/>
                </a:lnTo>
                <a:close/>
              </a:path>
              <a:path w="319405" h="2615818">
                <a:moveTo>
                  <a:pt x="191262" y="2610612"/>
                </a:moveTo>
                <a:lnTo>
                  <a:pt x="195326" y="2617597"/>
                </a:lnTo>
                <a:lnTo>
                  <a:pt x="204089" y="2619883"/>
                </a:lnTo>
                <a:lnTo>
                  <a:pt x="211074" y="2615819"/>
                </a:lnTo>
                <a:lnTo>
                  <a:pt x="290576" y="2567178"/>
                </a:lnTo>
                <a:lnTo>
                  <a:pt x="283337" y="2540254"/>
                </a:lnTo>
                <a:lnTo>
                  <a:pt x="237181" y="2538222"/>
                </a:lnTo>
                <a:lnTo>
                  <a:pt x="14478" y="2538222"/>
                </a:lnTo>
                <a:lnTo>
                  <a:pt x="6477" y="2567178"/>
                </a:lnTo>
                <a:lnTo>
                  <a:pt x="14478" y="2567178"/>
                </a:lnTo>
                <a:lnTo>
                  <a:pt x="28956" y="2552700"/>
                </a:lnTo>
                <a:lnTo>
                  <a:pt x="237181" y="2567178"/>
                </a:lnTo>
                <a:lnTo>
                  <a:pt x="262000" y="2552700"/>
                </a:lnTo>
                <a:lnTo>
                  <a:pt x="283337" y="2565146"/>
                </a:lnTo>
                <a:lnTo>
                  <a:pt x="237181" y="2567178"/>
                </a:lnTo>
                <a:lnTo>
                  <a:pt x="196469" y="2590927"/>
                </a:lnTo>
                <a:lnTo>
                  <a:pt x="189484" y="2594864"/>
                </a:lnTo>
                <a:lnTo>
                  <a:pt x="187198" y="2603754"/>
                </a:lnTo>
                <a:lnTo>
                  <a:pt x="191262" y="2610612"/>
                </a:lnTo>
                <a:close/>
              </a:path>
              <a:path w="319405" h="2615818">
                <a:moveTo>
                  <a:pt x="28956" y="0"/>
                </a:moveTo>
                <a:lnTo>
                  <a:pt x="0" y="0"/>
                </a:lnTo>
                <a:lnTo>
                  <a:pt x="0" y="2560701"/>
                </a:lnTo>
                <a:lnTo>
                  <a:pt x="6477" y="2567178"/>
                </a:lnTo>
                <a:lnTo>
                  <a:pt x="14478" y="2538222"/>
                </a:lnTo>
                <a:lnTo>
                  <a:pt x="28956" y="2538221"/>
                </a:lnTo>
                <a:lnTo>
                  <a:pt x="28956" y="0"/>
                </a:lnTo>
                <a:close/>
              </a:path>
              <a:path w="319405" h="2615818">
                <a:moveTo>
                  <a:pt x="195326" y="2487803"/>
                </a:moveTo>
                <a:lnTo>
                  <a:pt x="191262" y="2494788"/>
                </a:lnTo>
                <a:lnTo>
                  <a:pt x="187198" y="2501646"/>
                </a:lnTo>
                <a:lnTo>
                  <a:pt x="189484" y="2510536"/>
                </a:lnTo>
                <a:lnTo>
                  <a:pt x="196469" y="2514473"/>
                </a:lnTo>
                <a:lnTo>
                  <a:pt x="237181" y="2538222"/>
                </a:lnTo>
                <a:lnTo>
                  <a:pt x="290576" y="2538222"/>
                </a:lnTo>
                <a:lnTo>
                  <a:pt x="290576" y="2567178"/>
                </a:lnTo>
                <a:lnTo>
                  <a:pt x="211074" y="2615819"/>
                </a:lnTo>
                <a:lnTo>
                  <a:pt x="319405" y="2552700"/>
                </a:lnTo>
                <a:lnTo>
                  <a:pt x="211074" y="2489581"/>
                </a:lnTo>
                <a:lnTo>
                  <a:pt x="204089" y="2485516"/>
                </a:lnTo>
                <a:lnTo>
                  <a:pt x="195326" y="2487803"/>
                </a:lnTo>
                <a:close/>
              </a:path>
              <a:path w="319405" h="2615818">
                <a:moveTo>
                  <a:pt x="290576" y="2538222"/>
                </a:moveTo>
                <a:lnTo>
                  <a:pt x="237181" y="2538222"/>
                </a:lnTo>
                <a:lnTo>
                  <a:pt x="283337" y="2540254"/>
                </a:lnTo>
                <a:lnTo>
                  <a:pt x="290576" y="2567178"/>
                </a:lnTo>
                <a:lnTo>
                  <a:pt x="290576" y="2538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801362" y="4801235"/>
            <a:ext cx="698246" cy="586104"/>
          </a:xfrm>
          <a:custGeom>
            <a:avLst/>
            <a:gdLst/>
            <a:ahLst/>
            <a:cxnLst/>
            <a:rect l="l" t="t" r="r" b="b"/>
            <a:pathLst>
              <a:path w="698246" h="586104">
                <a:moveTo>
                  <a:pt x="698246" y="36067"/>
                </a:moveTo>
                <a:lnTo>
                  <a:pt x="673353" y="36067"/>
                </a:lnTo>
                <a:lnTo>
                  <a:pt x="671321" y="82223"/>
                </a:lnTo>
                <a:lnTo>
                  <a:pt x="671322" y="571626"/>
                </a:lnTo>
                <a:lnTo>
                  <a:pt x="685800" y="557148"/>
                </a:lnTo>
                <a:lnTo>
                  <a:pt x="685799" y="57404"/>
                </a:lnTo>
                <a:lnTo>
                  <a:pt x="698246" y="36067"/>
                </a:lnTo>
                <a:close/>
              </a:path>
              <a:path w="698246" h="586104">
                <a:moveTo>
                  <a:pt x="622680" y="108331"/>
                </a:moveTo>
                <a:lnTo>
                  <a:pt x="618616" y="115315"/>
                </a:lnTo>
                <a:lnTo>
                  <a:pt x="620902" y="124078"/>
                </a:lnTo>
                <a:lnTo>
                  <a:pt x="627888" y="128142"/>
                </a:lnTo>
                <a:lnTo>
                  <a:pt x="634746" y="132206"/>
                </a:lnTo>
                <a:lnTo>
                  <a:pt x="643636" y="129920"/>
                </a:lnTo>
                <a:lnTo>
                  <a:pt x="647573" y="122935"/>
                </a:lnTo>
                <a:lnTo>
                  <a:pt x="671322" y="28828"/>
                </a:lnTo>
                <a:lnTo>
                  <a:pt x="700277" y="28828"/>
                </a:lnTo>
                <a:lnTo>
                  <a:pt x="724026" y="122935"/>
                </a:lnTo>
                <a:lnTo>
                  <a:pt x="727963" y="129920"/>
                </a:lnTo>
                <a:lnTo>
                  <a:pt x="736853" y="132206"/>
                </a:lnTo>
                <a:lnTo>
                  <a:pt x="743712" y="128142"/>
                </a:lnTo>
                <a:lnTo>
                  <a:pt x="750697" y="124078"/>
                </a:lnTo>
                <a:lnTo>
                  <a:pt x="752983" y="115315"/>
                </a:lnTo>
                <a:lnTo>
                  <a:pt x="748918" y="108331"/>
                </a:lnTo>
                <a:lnTo>
                  <a:pt x="685800" y="0"/>
                </a:lnTo>
                <a:lnTo>
                  <a:pt x="622680" y="108331"/>
                </a:lnTo>
                <a:close/>
              </a:path>
              <a:path w="698246" h="586104">
                <a:moveTo>
                  <a:pt x="647573" y="122935"/>
                </a:moveTo>
                <a:lnTo>
                  <a:pt x="671321" y="82223"/>
                </a:lnTo>
                <a:lnTo>
                  <a:pt x="673353" y="36067"/>
                </a:lnTo>
                <a:lnTo>
                  <a:pt x="698246" y="36067"/>
                </a:lnTo>
                <a:lnTo>
                  <a:pt x="685799" y="57404"/>
                </a:lnTo>
                <a:lnTo>
                  <a:pt x="685800" y="557148"/>
                </a:lnTo>
                <a:lnTo>
                  <a:pt x="671322" y="571626"/>
                </a:lnTo>
                <a:lnTo>
                  <a:pt x="671321" y="557149"/>
                </a:lnTo>
                <a:lnTo>
                  <a:pt x="0" y="557148"/>
                </a:lnTo>
                <a:lnTo>
                  <a:pt x="0" y="586104"/>
                </a:lnTo>
                <a:lnTo>
                  <a:pt x="693801" y="586104"/>
                </a:lnTo>
                <a:lnTo>
                  <a:pt x="700277" y="579627"/>
                </a:lnTo>
                <a:lnTo>
                  <a:pt x="700277" y="82223"/>
                </a:lnTo>
                <a:lnTo>
                  <a:pt x="724026" y="122935"/>
                </a:lnTo>
                <a:lnTo>
                  <a:pt x="700277" y="28828"/>
                </a:lnTo>
                <a:lnTo>
                  <a:pt x="671322" y="28828"/>
                </a:lnTo>
                <a:lnTo>
                  <a:pt x="647573" y="122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239763" y="5106162"/>
            <a:ext cx="1066799" cy="533400"/>
          </a:xfrm>
          <a:custGeom>
            <a:avLst/>
            <a:gdLst/>
            <a:ahLst/>
            <a:cxnLst/>
            <a:rect l="l" t="t" r="r" b="b"/>
            <a:pathLst>
              <a:path w="1066799" h="533400">
                <a:moveTo>
                  <a:pt x="0" y="266700"/>
                </a:moveTo>
                <a:lnTo>
                  <a:pt x="1767" y="288577"/>
                </a:lnTo>
                <a:lnTo>
                  <a:pt x="6979" y="309966"/>
                </a:lnTo>
                <a:lnTo>
                  <a:pt x="27188" y="351007"/>
                </a:lnTo>
                <a:lnTo>
                  <a:pt x="59527" y="389275"/>
                </a:lnTo>
                <a:lnTo>
                  <a:pt x="102900" y="424220"/>
                </a:lnTo>
                <a:lnTo>
                  <a:pt x="156209" y="455295"/>
                </a:lnTo>
                <a:lnTo>
                  <a:pt x="218358" y="481949"/>
                </a:lnTo>
                <a:lnTo>
                  <a:pt x="252404" y="493448"/>
                </a:lnTo>
                <a:lnTo>
                  <a:pt x="288249" y="503636"/>
                </a:lnTo>
                <a:lnTo>
                  <a:pt x="325755" y="512444"/>
                </a:lnTo>
                <a:lnTo>
                  <a:pt x="364784" y="519805"/>
                </a:lnTo>
                <a:lnTo>
                  <a:pt x="405201" y="525650"/>
                </a:lnTo>
                <a:lnTo>
                  <a:pt x="446867" y="529910"/>
                </a:lnTo>
                <a:lnTo>
                  <a:pt x="489645" y="532516"/>
                </a:lnTo>
                <a:lnTo>
                  <a:pt x="533400" y="533400"/>
                </a:lnTo>
                <a:lnTo>
                  <a:pt x="577154" y="532516"/>
                </a:lnTo>
                <a:lnTo>
                  <a:pt x="619932" y="529910"/>
                </a:lnTo>
                <a:lnTo>
                  <a:pt x="661598" y="525650"/>
                </a:lnTo>
                <a:lnTo>
                  <a:pt x="702015" y="519805"/>
                </a:lnTo>
                <a:lnTo>
                  <a:pt x="741045" y="512444"/>
                </a:lnTo>
                <a:lnTo>
                  <a:pt x="778550" y="503636"/>
                </a:lnTo>
                <a:lnTo>
                  <a:pt x="814395" y="493448"/>
                </a:lnTo>
                <a:lnTo>
                  <a:pt x="848441" y="481949"/>
                </a:lnTo>
                <a:lnTo>
                  <a:pt x="910589" y="455295"/>
                </a:lnTo>
                <a:lnTo>
                  <a:pt x="963899" y="424220"/>
                </a:lnTo>
                <a:lnTo>
                  <a:pt x="1007272" y="389275"/>
                </a:lnTo>
                <a:lnTo>
                  <a:pt x="1039611" y="351007"/>
                </a:lnTo>
                <a:lnTo>
                  <a:pt x="1059820" y="309966"/>
                </a:lnTo>
                <a:lnTo>
                  <a:pt x="1066799" y="266700"/>
                </a:lnTo>
                <a:lnTo>
                  <a:pt x="1065032" y="244822"/>
                </a:lnTo>
                <a:lnTo>
                  <a:pt x="1051300" y="202600"/>
                </a:lnTo>
                <a:lnTo>
                  <a:pt x="1024889" y="162877"/>
                </a:lnTo>
                <a:lnTo>
                  <a:pt x="986896" y="126202"/>
                </a:lnTo>
                <a:lnTo>
                  <a:pt x="938418" y="93124"/>
                </a:lnTo>
                <a:lnTo>
                  <a:pt x="880551" y="64190"/>
                </a:lnTo>
                <a:lnTo>
                  <a:pt x="814395" y="39951"/>
                </a:lnTo>
                <a:lnTo>
                  <a:pt x="778550" y="29763"/>
                </a:lnTo>
                <a:lnTo>
                  <a:pt x="741045" y="20954"/>
                </a:lnTo>
                <a:lnTo>
                  <a:pt x="702015" y="13594"/>
                </a:lnTo>
                <a:lnTo>
                  <a:pt x="661598" y="7749"/>
                </a:lnTo>
                <a:lnTo>
                  <a:pt x="619932" y="3489"/>
                </a:lnTo>
                <a:lnTo>
                  <a:pt x="577154" y="883"/>
                </a:lnTo>
                <a:lnTo>
                  <a:pt x="533400" y="0"/>
                </a:lnTo>
                <a:lnTo>
                  <a:pt x="489645" y="883"/>
                </a:lnTo>
                <a:lnTo>
                  <a:pt x="446867" y="3489"/>
                </a:lnTo>
                <a:lnTo>
                  <a:pt x="405201" y="7749"/>
                </a:lnTo>
                <a:lnTo>
                  <a:pt x="364784" y="13594"/>
                </a:lnTo>
                <a:lnTo>
                  <a:pt x="325755" y="20954"/>
                </a:lnTo>
                <a:lnTo>
                  <a:pt x="288249" y="29763"/>
                </a:lnTo>
                <a:lnTo>
                  <a:pt x="252404" y="39951"/>
                </a:lnTo>
                <a:lnTo>
                  <a:pt x="218358" y="51450"/>
                </a:lnTo>
                <a:lnTo>
                  <a:pt x="156209" y="78105"/>
                </a:lnTo>
                <a:lnTo>
                  <a:pt x="102900" y="109179"/>
                </a:lnTo>
                <a:lnTo>
                  <a:pt x="59527" y="144124"/>
                </a:lnTo>
                <a:lnTo>
                  <a:pt x="27188" y="182392"/>
                </a:lnTo>
                <a:lnTo>
                  <a:pt x="6979" y="223433"/>
                </a:lnTo>
                <a:lnTo>
                  <a:pt x="1767" y="244822"/>
                </a:lnTo>
                <a:lnTo>
                  <a:pt x="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239763" y="5106162"/>
            <a:ext cx="1066799" cy="533400"/>
          </a:xfrm>
          <a:custGeom>
            <a:avLst/>
            <a:gdLst/>
            <a:ahLst/>
            <a:cxnLst/>
            <a:rect l="l" t="t" r="r" b="b"/>
            <a:pathLst>
              <a:path w="1066799" h="533400">
                <a:moveTo>
                  <a:pt x="0" y="266700"/>
                </a:moveTo>
                <a:lnTo>
                  <a:pt x="6979" y="223433"/>
                </a:lnTo>
                <a:lnTo>
                  <a:pt x="27188" y="182392"/>
                </a:lnTo>
                <a:lnTo>
                  <a:pt x="59527" y="144124"/>
                </a:lnTo>
                <a:lnTo>
                  <a:pt x="102900" y="109179"/>
                </a:lnTo>
                <a:lnTo>
                  <a:pt x="156209" y="78105"/>
                </a:lnTo>
                <a:lnTo>
                  <a:pt x="218358" y="51450"/>
                </a:lnTo>
                <a:lnTo>
                  <a:pt x="252404" y="39951"/>
                </a:lnTo>
                <a:lnTo>
                  <a:pt x="288249" y="29763"/>
                </a:lnTo>
                <a:lnTo>
                  <a:pt x="325755" y="20954"/>
                </a:lnTo>
                <a:lnTo>
                  <a:pt x="364784" y="13594"/>
                </a:lnTo>
                <a:lnTo>
                  <a:pt x="405201" y="7749"/>
                </a:lnTo>
                <a:lnTo>
                  <a:pt x="446867" y="3489"/>
                </a:lnTo>
                <a:lnTo>
                  <a:pt x="489645" y="883"/>
                </a:lnTo>
                <a:lnTo>
                  <a:pt x="533400" y="0"/>
                </a:lnTo>
                <a:lnTo>
                  <a:pt x="577154" y="883"/>
                </a:lnTo>
                <a:lnTo>
                  <a:pt x="619932" y="3489"/>
                </a:lnTo>
                <a:lnTo>
                  <a:pt x="661598" y="7749"/>
                </a:lnTo>
                <a:lnTo>
                  <a:pt x="702015" y="13594"/>
                </a:lnTo>
                <a:lnTo>
                  <a:pt x="741045" y="20954"/>
                </a:lnTo>
                <a:lnTo>
                  <a:pt x="778550" y="29763"/>
                </a:lnTo>
                <a:lnTo>
                  <a:pt x="814395" y="39951"/>
                </a:lnTo>
                <a:lnTo>
                  <a:pt x="848441" y="51450"/>
                </a:lnTo>
                <a:lnTo>
                  <a:pt x="910589" y="78105"/>
                </a:lnTo>
                <a:lnTo>
                  <a:pt x="963899" y="109179"/>
                </a:lnTo>
                <a:lnTo>
                  <a:pt x="1007272" y="144124"/>
                </a:lnTo>
                <a:lnTo>
                  <a:pt x="1039611" y="182392"/>
                </a:lnTo>
                <a:lnTo>
                  <a:pt x="1059820" y="223433"/>
                </a:lnTo>
                <a:lnTo>
                  <a:pt x="1066799" y="266700"/>
                </a:lnTo>
                <a:lnTo>
                  <a:pt x="1065032" y="288577"/>
                </a:lnTo>
                <a:lnTo>
                  <a:pt x="1051300" y="330799"/>
                </a:lnTo>
                <a:lnTo>
                  <a:pt x="1024889" y="370522"/>
                </a:lnTo>
                <a:lnTo>
                  <a:pt x="986896" y="407197"/>
                </a:lnTo>
                <a:lnTo>
                  <a:pt x="938418" y="440275"/>
                </a:lnTo>
                <a:lnTo>
                  <a:pt x="880551" y="469209"/>
                </a:lnTo>
                <a:lnTo>
                  <a:pt x="814395" y="493448"/>
                </a:lnTo>
                <a:lnTo>
                  <a:pt x="778550" y="503636"/>
                </a:lnTo>
                <a:lnTo>
                  <a:pt x="741045" y="512444"/>
                </a:lnTo>
                <a:lnTo>
                  <a:pt x="702015" y="519805"/>
                </a:lnTo>
                <a:lnTo>
                  <a:pt x="661598" y="525650"/>
                </a:lnTo>
                <a:lnTo>
                  <a:pt x="619932" y="529910"/>
                </a:lnTo>
                <a:lnTo>
                  <a:pt x="577154" y="532516"/>
                </a:lnTo>
                <a:lnTo>
                  <a:pt x="533400" y="533400"/>
                </a:lnTo>
                <a:lnTo>
                  <a:pt x="489645" y="532516"/>
                </a:lnTo>
                <a:lnTo>
                  <a:pt x="446867" y="529910"/>
                </a:lnTo>
                <a:lnTo>
                  <a:pt x="405201" y="525650"/>
                </a:lnTo>
                <a:lnTo>
                  <a:pt x="364784" y="519805"/>
                </a:lnTo>
                <a:lnTo>
                  <a:pt x="325755" y="512444"/>
                </a:lnTo>
                <a:lnTo>
                  <a:pt x="288249" y="503636"/>
                </a:lnTo>
                <a:lnTo>
                  <a:pt x="252404" y="493448"/>
                </a:lnTo>
                <a:lnTo>
                  <a:pt x="218358" y="481949"/>
                </a:lnTo>
                <a:lnTo>
                  <a:pt x="156209" y="455295"/>
                </a:lnTo>
                <a:lnTo>
                  <a:pt x="102900" y="424220"/>
                </a:lnTo>
                <a:lnTo>
                  <a:pt x="59527" y="389275"/>
                </a:lnTo>
                <a:lnTo>
                  <a:pt x="27188" y="351007"/>
                </a:lnTo>
                <a:lnTo>
                  <a:pt x="6979" y="309966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306435" y="2820163"/>
            <a:ext cx="1386205" cy="2619883"/>
          </a:xfrm>
          <a:custGeom>
            <a:avLst/>
            <a:gdLst/>
            <a:ahLst/>
            <a:cxnLst/>
            <a:rect l="l" t="t" r="r" b="b"/>
            <a:pathLst>
              <a:path w="1386205" h="2619883">
                <a:moveTo>
                  <a:pt x="82223" y="2538222"/>
                </a:moveTo>
                <a:lnTo>
                  <a:pt x="36068" y="2540254"/>
                </a:lnTo>
                <a:lnTo>
                  <a:pt x="57403" y="2552700"/>
                </a:lnTo>
                <a:lnTo>
                  <a:pt x="82223" y="2538222"/>
                </a:lnTo>
                <a:close/>
              </a:path>
              <a:path w="1386205" h="2619883">
                <a:moveTo>
                  <a:pt x="124079" y="2487803"/>
                </a:moveTo>
                <a:lnTo>
                  <a:pt x="115316" y="2485516"/>
                </a:lnTo>
                <a:lnTo>
                  <a:pt x="108331" y="2489581"/>
                </a:lnTo>
                <a:lnTo>
                  <a:pt x="0" y="2552700"/>
                </a:lnTo>
                <a:lnTo>
                  <a:pt x="28829" y="2538222"/>
                </a:lnTo>
                <a:lnTo>
                  <a:pt x="36068" y="2565146"/>
                </a:lnTo>
                <a:lnTo>
                  <a:pt x="82223" y="2567178"/>
                </a:lnTo>
                <a:lnTo>
                  <a:pt x="1379728" y="2567178"/>
                </a:lnTo>
                <a:lnTo>
                  <a:pt x="1371727" y="2538222"/>
                </a:lnTo>
                <a:lnTo>
                  <a:pt x="1357249" y="0"/>
                </a:lnTo>
                <a:lnTo>
                  <a:pt x="1357249" y="2552700"/>
                </a:lnTo>
                <a:lnTo>
                  <a:pt x="82223" y="2538222"/>
                </a:lnTo>
                <a:lnTo>
                  <a:pt x="57403" y="2552700"/>
                </a:lnTo>
                <a:lnTo>
                  <a:pt x="36068" y="2540254"/>
                </a:lnTo>
                <a:lnTo>
                  <a:pt x="82223" y="2538222"/>
                </a:lnTo>
                <a:lnTo>
                  <a:pt x="122936" y="2514473"/>
                </a:lnTo>
                <a:lnTo>
                  <a:pt x="129921" y="2510536"/>
                </a:lnTo>
                <a:lnTo>
                  <a:pt x="132207" y="2501646"/>
                </a:lnTo>
                <a:lnTo>
                  <a:pt x="128143" y="2494788"/>
                </a:lnTo>
                <a:lnTo>
                  <a:pt x="124079" y="2487803"/>
                </a:lnTo>
                <a:close/>
              </a:path>
              <a:path w="1386205" h="2619883">
                <a:moveTo>
                  <a:pt x="108331" y="2615819"/>
                </a:moveTo>
                <a:lnTo>
                  <a:pt x="115316" y="2619883"/>
                </a:lnTo>
                <a:lnTo>
                  <a:pt x="124079" y="2617597"/>
                </a:lnTo>
                <a:lnTo>
                  <a:pt x="128143" y="2610612"/>
                </a:lnTo>
                <a:lnTo>
                  <a:pt x="132207" y="2603754"/>
                </a:lnTo>
                <a:lnTo>
                  <a:pt x="129921" y="2594864"/>
                </a:lnTo>
                <a:lnTo>
                  <a:pt x="122936" y="2590927"/>
                </a:lnTo>
                <a:lnTo>
                  <a:pt x="82223" y="2567178"/>
                </a:lnTo>
                <a:lnTo>
                  <a:pt x="28829" y="2567178"/>
                </a:lnTo>
                <a:lnTo>
                  <a:pt x="82223" y="2567178"/>
                </a:lnTo>
                <a:lnTo>
                  <a:pt x="36068" y="2565146"/>
                </a:lnTo>
                <a:lnTo>
                  <a:pt x="28829" y="2538222"/>
                </a:lnTo>
                <a:lnTo>
                  <a:pt x="0" y="2552700"/>
                </a:lnTo>
                <a:lnTo>
                  <a:pt x="108331" y="2615819"/>
                </a:lnTo>
                <a:close/>
              </a:path>
              <a:path w="1386205" h="2619883">
                <a:moveTo>
                  <a:pt x="1386205" y="0"/>
                </a:moveTo>
                <a:lnTo>
                  <a:pt x="1357249" y="0"/>
                </a:lnTo>
                <a:lnTo>
                  <a:pt x="1371727" y="2538222"/>
                </a:lnTo>
                <a:lnTo>
                  <a:pt x="1379728" y="2567178"/>
                </a:lnTo>
                <a:lnTo>
                  <a:pt x="1386205" y="2560701"/>
                </a:lnTo>
                <a:lnTo>
                  <a:pt x="1386205" y="0"/>
                </a:lnTo>
                <a:close/>
              </a:path>
              <a:path w="1386205" h="2619883">
                <a:moveTo>
                  <a:pt x="1357249" y="2538221"/>
                </a:moveTo>
                <a:lnTo>
                  <a:pt x="82223" y="2538222"/>
                </a:lnTo>
                <a:lnTo>
                  <a:pt x="1357249" y="2552700"/>
                </a:lnTo>
                <a:lnTo>
                  <a:pt x="1357249" y="2538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996684" y="4801363"/>
            <a:ext cx="243204" cy="634619"/>
          </a:xfrm>
          <a:custGeom>
            <a:avLst/>
            <a:gdLst/>
            <a:ahLst/>
            <a:cxnLst/>
            <a:rect l="l" t="t" r="r" b="b"/>
            <a:pathLst>
              <a:path w="243204" h="634618">
                <a:moveTo>
                  <a:pt x="28955" y="571500"/>
                </a:moveTo>
                <a:lnTo>
                  <a:pt x="14477" y="585978"/>
                </a:lnTo>
                <a:lnTo>
                  <a:pt x="160981" y="585977"/>
                </a:lnTo>
                <a:lnTo>
                  <a:pt x="28955" y="571500"/>
                </a:lnTo>
                <a:close/>
              </a:path>
              <a:path w="243204" h="634618">
                <a:moveTo>
                  <a:pt x="160981" y="585977"/>
                </a:moveTo>
                <a:lnTo>
                  <a:pt x="207137" y="583946"/>
                </a:lnTo>
                <a:lnTo>
                  <a:pt x="185800" y="571500"/>
                </a:lnTo>
                <a:lnTo>
                  <a:pt x="160981" y="585977"/>
                </a:lnTo>
                <a:close/>
              </a:path>
              <a:path w="243204" h="634618">
                <a:moveTo>
                  <a:pt x="115062" y="629412"/>
                </a:moveTo>
                <a:lnTo>
                  <a:pt x="119125" y="636397"/>
                </a:lnTo>
                <a:lnTo>
                  <a:pt x="127888" y="638682"/>
                </a:lnTo>
                <a:lnTo>
                  <a:pt x="134874" y="634619"/>
                </a:lnTo>
                <a:lnTo>
                  <a:pt x="214375" y="585978"/>
                </a:lnTo>
                <a:lnTo>
                  <a:pt x="207137" y="559054"/>
                </a:lnTo>
                <a:lnTo>
                  <a:pt x="160981" y="557021"/>
                </a:lnTo>
                <a:lnTo>
                  <a:pt x="14477" y="557022"/>
                </a:lnTo>
                <a:lnTo>
                  <a:pt x="6476" y="585978"/>
                </a:lnTo>
                <a:lnTo>
                  <a:pt x="14477" y="585978"/>
                </a:lnTo>
                <a:lnTo>
                  <a:pt x="28955" y="571500"/>
                </a:lnTo>
                <a:lnTo>
                  <a:pt x="160981" y="585977"/>
                </a:lnTo>
                <a:lnTo>
                  <a:pt x="185800" y="571500"/>
                </a:lnTo>
                <a:lnTo>
                  <a:pt x="207137" y="583946"/>
                </a:lnTo>
                <a:lnTo>
                  <a:pt x="160981" y="585977"/>
                </a:lnTo>
                <a:lnTo>
                  <a:pt x="120268" y="609726"/>
                </a:lnTo>
                <a:lnTo>
                  <a:pt x="113283" y="613663"/>
                </a:lnTo>
                <a:lnTo>
                  <a:pt x="110998" y="622554"/>
                </a:lnTo>
                <a:lnTo>
                  <a:pt x="115062" y="629412"/>
                </a:lnTo>
                <a:close/>
              </a:path>
              <a:path w="243204" h="634618">
                <a:moveTo>
                  <a:pt x="28955" y="0"/>
                </a:moveTo>
                <a:lnTo>
                  <a:pt x="0" y="0"/>
                </a:lnTo>
                <a:lnTo>
                  <a:pt x="0" y="579501"/>
                </a:lnTo>
                <a:lnTo>
                  <a:pt x="6476" y="585978"/>
                </a:lnTo>
                <a:lnTo>
                  <a:pt x="14477" y="557022"/>
                </a:lnTo>
                <a:lnTo>
                  <a:pt x="28956" y="557021"/>
                </a:lnTo>
                <a:lnTo>
                  <a:pt x="28955" y="0"/>
                </a:lnTo>
                <a:close/>
              </a:path>
              <a:path w="243204" h="634618">
                <a:moveTo>
                  <a:pt x="119125" y="506603"/>
                </a:moveTo>
                <a:lnTo>
                  <a:pt x="115062" y="513588"/>
                </a:lnTo>
                <a:lnTo>
                  <a:pt x="110998" y="520446"/>
                </a:lnTo>
                <a:lnTo>
                  <a:pt x="113283" y="529335"/>
                </a:lnTo>
                <a:lnTo>
                  <a:pt x="120268" y="533272"/>
                </a:lnTo>
                <a:lnTo>
                  <a:pt x="160981" y="557021"/>
                </a:lnTo>
                <a:lnTo>
                  <a:pt x="214375" y="557022"/>
                </a:lnTo>
                <a:lnTo>
                  <a:pt x="214375" y="585978"/>
                </a:lnTo>
                <a:lnTo>
                  <a:pt x="134874" y="634619"/>
                </a:lnTo>
                <a:lnTo>
                  <a:pt x="243204" y="571500"/>
                </a:lnTo>
                <a:lnTo>
                  <a:pt x="134874" y="508381"/>
                </a:lnTo>
                <a:lnTo>
                  <a:pt x="127888" y="504316"/>
                </a:lnTo>
                <a:lnTo>
                  <a:pt x="119125" y="506603"/>
                </a:lnTo>
                <a:close/>
              </a:path>
              <a:path w="243204" h="634618">
                <a:moveTo>
                  <a:pt x="214375" y="557022"/>
                </a:moveTo>
                <a:lnTo>
                  <a:pt x="160981" y="557021"/>
                </a:lnTo>
                <a:lnTo>
                  <a:pt x="207137" y="559054"/>
                </a:lnTo>
                <a:lnTo>
                  <a:pt x="214375" y="585978"/>
                </a:lnTo>
                <a:lnTo>
                  <a:pt x="214375" y="557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38603" y="593965"/>
            <a:ext cx="2986873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Hierarchical</a:t>
            </a:r>
            <a:endParaRPr sz="4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1547" y="593965"/>
            <a:ext cx="2289606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Directory</a:t>
            </a:r>
            <a:endParaRPr sz="4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48782" y="3660195"/>
            <a:ext cx="490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b.t</a:t>
            </a:r>
            <a:r>
              <a:rPr spc="-9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38346" y="5260776"/>
            <a:ext cx="4906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b.t</a:t>
            </a:r>
            <a:r>
              <a:rPr spc="-9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44182" y="5260776"/>
            <a:ext cx="490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b.t</a:t>
            </a:r>
            <a:r>
              <a:rPr spc="-9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77790" y="5799916"/>
            <a:ext cx="8346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Fig</a:t>
            </a:r>
            <a:r>
              <a:rPr spc="-9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re</a:t>
            </a:r>
            <a:r>
              <a:rPr spc="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7502" y="5799916"/>
            <a:ext cx="7667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Ac</a:t>
            </a:r>
            <a:r>
              <a:rPr spc="-2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cl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41313" y="5799916"/>
            <a:ext cx="9724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Arial"/>
                <a:cs typeface="Arial"/>
              </a:rPr>
              <a:t>D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rect</a:t>
            </a:r>
            <a:r>
              <a:rPr spc="-4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ry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5162" y="4344162"/>
            <a:ext cx="15240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249162" y="4344162"/>
            <a:ext cx="15240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820162" y="1677162"/>
            <a:ext cx="1981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801362" y="1677162"/>
            <a:ext cx="15621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363462" y="1677162"/>
            <a:ext cx="15240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887463" y="1677162"/>
            <a:ext cx="2400299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820162" y="2134362"/>
            <a:ext cx="35433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363462" y="2134362"/>
            <a:ext cx="15240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820162" y="2362962"/>
            <a:ext cx="11811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001262" y="2362962"/>
            <a:ext cx="11811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182362" y="2362962"/>
            <a:ext cx="11811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363462" y="2362962"/>
            <a:ext cx="3429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706362" y="2362962"/>
            <a:ext cx="11811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887463" y="2362962"/>
            <a:ext cx="118109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068561" y="2362962"/>
            <a:ext cx="1219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6813" y="338327"/>
            <a:ext cx="5943599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38602" y="594346"/>
            <a:ext cx="2956320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Fi</a:t>
            </a:r>
            <a:r>
              <a:rPr sz="4300" spc="14" dirty="0">
                <a:solidFill>
                  <a:srgbClr val="562213"/>
                </a:solidFill>
                <a:latin typeface="Arial"/>
                <a:cs typeface="Arial"/>
              </a:rPr>
              <a:t>l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e</a:t>
            </a:r>
            <a:r>
              <a:rPr sz="4300" spc="-38" dirty="0">
                <a:solidFill>
                  <a:srgbClr val="562213"/>
                </a:solidFill>
                <a:latin typeface="Arial"/>
                <a:cs typeface="Arial"/>
              </a:rPr>
              <a:t> 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System</a:t>
            </a:r>
            <a:endParaRPr sz="4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1540" y="594346"/>
            <a:ext cx="2319068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Struc</a:t>
            </a:r>
            <a:r>
              <a:rPr sz="4300" spc="-14" dirty="0">
                <a:solidFill>
                  <a:srgbClr val="562213"/>
                </a:solidFill>
                <a:latin typeface="Arial"/>
                <a:cs typeface="Arial"/>
              </a:rPr>
              <a:t>t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ure</a:t>
            </a:r>
            <a:endParaRPr sz="4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0898" y="1497298"/>
            <a:ext cx="7318668" cy="131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9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conce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file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14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9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tem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to access</a:t>
            </a:r>
            <a:endParaRPr sz="3200">
              <a:latin typeface="Arial"/>
              <a:cs typeface="Arial"/>
            </a:endParaRPr>
          </a:p>
          <a:p>
            <a:pPr marL="296164" marR="61036">
              <a:lnSpc>
                <a:spcPts val="3454"/>
              </a:lnSpc>
              <a:spcBef>
                <a:spcPts val="4"/>
              </a:spcBef>
            </a:pPr>
            <a:r>
              <a:rPr sz="320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 d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sk 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spc="-64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fici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239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.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 a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ws d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ta to</a:t>
            </a:r>
            <a:endParaRPr sz="3200">
              <a:latin typeface="Arial"/>
              <a:cs typeface="Arial"/>
            </a:endParaRPr>
          </a:p>
          <a:p>
            <a:pPr marL="296164" marR="61036">
              <a:lnSpc>
                <a:spcPts val="3460"/>
              </a:lnSpc>
            </a:pPr>
            <a:r>
              <a:rPr sz="3200" dirty="0">
                <a:latin typeface="Arial"/>
                <a:cs typeface="Arial"/>
              </a:rPr>
              <a:t>store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 re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rieve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from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disk.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0898" y="2890616"/>
            <a:ext cx="6508514" cy="133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9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File sy</a:t>
            </a:r>
            <a:r>
              <a:rPr sz="3200" spc="14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tem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structure</a:t>
            </a:r>
            <a:r>
              <a:rPr sz="3200" spc="-3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com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osed</a:t>
            </a:r>
            <a:endParaRPr sz="3200">
              <a:latin typeface="Arial"/>
              <a:cs typeface="Arial"/>
            </a:endParaRPr>
          </a:p>
          <a:p>
            <a:pPr marL="252923" marR="1634387" algn="ctr">
              <a:lnSpc>
                <a:spcPts val="3454"/>
              </a:lnSpc>
              <a:spcBef>
                <a:spcPts val="4"/>
              </a:spcBef>
            </a:pPr>
            <a:r>
              <a:rPr sz="320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ny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yers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 f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ll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win</a:t>
            </a:r>
            <a:r>
              <a:rPr sz="3200" spc="-14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242"/>
              </a:spcBef>
            </a:pPr>
            <a:r>
              <a:rPr sz="2250" dirty="0">
                <a:solidFill>
                  <a:srgbClr val="3891A7"/>
                </a:solidFill>
                <a:latin typeface="Arial"/>
                <a:cs typeface="Arial"/>
              </a:rPr>
              <a:t>1.  </a:t>
            </a:r>
            <a:r>
              <a:rPr sz="2250" spc="294" dirty="0">
                <a:solidFill>
                  <a:srgbClr val="3891A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In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t-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Out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ut</a:t>
            </a:r>
            <a:r>
              <a:rPr sz="2800" spc="-1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Con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800" spc="-9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spc="4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nt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rf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1621" y="2890616"/>
            <a:ext cx="42579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2106" y="4299602"/>
            <a:ext cx="3106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006FC0"/>
                </a:solidFill>
                <a:latin typeface="Wingdings"/>
                <a:cs typeface="Wingdings"/>
              </a:rPr>
              <a:t>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5695" y="4299489"/>
            <a:ext cx="5758937" cy="2122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latin typeface="Arial"/>
                <a:cs typeface="Arial"/>
              </a:rPr>
              <a:t>It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evice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driver and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rupt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ts val="2590"/>
              </a:lnSpc>
              <a:spcBef>
                <a:spcPts val="1"/>
              </a:spcBef>
            </a:pPr>
            <a:r>
              <a:rPr sz="2400" dirty="0">
                <a:latin typeface="Arial"/>
                <a:cs typeface="Arial"/>
              </a:rPr>
              <a:t>ha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29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275"/>
              </a:spcBef>
            </a:pPr>
            <a:r>
              <a:rPr sz="2400" dirty="0">
                <a:latin typeface="Arial"/>
                <a:cs typeface="Arial"/>
              </a:rPr>
              <a:t>B</a:t>
            </a:r>
            <a:r>
              <a:rPr sz="2400" spc="-9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th are </a:t>
            </a:r>
            <a:r>
              <a:rPr sz="2400" spc="-9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sed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 d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ta t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sfer </a:t>
            </a:r>
            <a:r>
              <a:rPr sz="2400" spc="-4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etw</a:t>
            </a:r>
            <a:r>
              <a:rPr sz="2400" spc="-9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en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ts val="2595"/>
              </a:lnSpc>
              <a:spcBef>
                <a:spcPts val="129"/>
              </a:spcBef>
            </a:pPr>
            <a:r>
              <a:rPr sz="2400" dirty="0">
                <a:latin typeface="Arial"/>
                <a:cs typeface="Arial"/>
              </a:rPr>
              <a:t>me</a:t>
            </a:r>
            <a:r>
              <a:rPr sz="2400" spc="4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ory &amp;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disk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  <a:spcBef>
                <a:spcPts val="587"/>
              </a:spcBef>
            </a:pPr>
            <a:r>
              <a:rPr sz="2400" dirty="0">
                <a:latin typeface="Arial"/>
                <a:cs typeface="Arial"/>
              </a:rPr>
              <a:t>The device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driver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ans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ates </a:t>
            </a:r>
            <a:r>
              <a:rPr sz="2400" spc="4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 level com</a:t>
            </a:r>
            <a:r>
              <a:rPr sz="2400" spc="4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and &amp; output is hard</a:t>
            </a:r>
            <a:r>
              <a:rPr sz="2400" spc="-9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2106" y="5030875"/>
            <a:ext cx="31097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006FC0"/>
                </a:solidFill>
                <a:latin typeface="Wingdings"/>
                <a:cs typeface="Wingdings"/>
              </a:rPr>
              <a:t>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42106" y="5762973"/>
            <a:ext cx="31069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006FC0"/>
                </a:solidFill>
                <a:latin typeface="Wingdings"/>
                <a:cs typeface="Wingdings"/>
              </a:rPr>
              <a:t>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20898" y="472485"/>
            <a:ext cx="458643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250" dirty="0">
                <a:solidFill>
                  <a:srgbClr val="3891A7"/>
                </a:solidFill>
                <a:latin typeface="Arial"/>
                <a:cs typeface="Arial"/>
              </a:rPr>
              <a:t>2.  </a:t>
            </a:r>
            <a:r>
              <a:rPr sz="2250" spc="294" dirty="0">
                <a:solidFill>
                  <a:srgbClr val="3891A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Bas</a:t>
            </a:r>
            <a:r>
              <a:rPr sz="2800" spc="4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800" spc="-68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File</a:t>
            </a:r>
            <a:r>
              <a:rPr sz="2800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Sys</a:t>
            </a:r>
            <a:r>
              <a:rPr sz="2800" spc="4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em</a:t>
            </a:r>
            <a:r>
              <a:rPr sz="2800" spc="-9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5218" y="967503"/>
            <a:ext cx="310692" cy="772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3891A7"/>
                </a:solidFill>
                <a:latin typeface="Wingdings"/>
                <a:cs typeface="Wingdings"/>
              </a:rPr>
              <a:t>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88"/>
              </a:spcBef>
            </a:pPr>
            <a:r>
              <a:rPr sz="2400" dirty="0">
                <a:solidFill>
                  <a:srgbClr val="3891A7"/>
                </a:solidFill>
                <a:latin typeface="Wingdings"/>
                <a:cs typeface="Wingdings"/>
              </a:rPr>
              <a:t>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6491" y="967391"/>
            <a:ext cx="6506205" cy="5079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6540" marR="52573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latin typeface="Arial"/>
                <a:cs typeface="Arial"/>
              </a:rPr>
              <a:t>It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erates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</a:t>
            </a:r>
            <a:r>
              <a:rPr sz="2400" spc="4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4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  <a:p>
            <a:pPr marL="256540" marR="52573">
              <a:lnSpc>
                <a:spcPct val="95825"/>
              </a:lnSpc>
              <a:spcBef>
                <a:spcPts val="592"/>
              </a:spcBef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vice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driver 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ead or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write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phys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cal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ock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256540" marR="52573">
              <a:lnSpc>
                <a:spcPct val="95825"/>
              </a:lnSpc>
              <a:spcBef>
                <a:spcPts val="120"/>
              </a:spcBef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sk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732"/>
              </a:spcBef>
            </a:pP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File</a:t>
            </a:r>
            <a:r>
              <a:rPr sz="2800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Org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800" spc="4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z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ti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800" spc="-158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M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le</a:t>
            </a:r>
            <a:r>
              <a:rPr sz="2800" spc="-6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y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258064" marR="212648">
              <a:lnSpc>
                <a:spcPct val="100041"/>
              </a:lnSpc>
              <a:spcBef>
                <a:spcPts val="707"/>
              </a:spcBef>
            </a:pPr>
            <a:r>
              <a:rPr sz="2400" dirty="0">
                <a:latin typeface="Arial"/>
                <a:cs typeface="Arial"/>
              </a:rPr>
              <a:t>Th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layer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ans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ates log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cal</a:t>
            </a:r>
            <a:r>
              <a:rPr sz="2400" spc="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ock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-4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ress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phys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cal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ock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-4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ress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685"/>
              </a:spcBef>
            </a:pP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g</a:t>
            </a:r>
            <a:r>
              <a:rPr sz="2800" spc="4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800" spc="-88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Sy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tem</a:t>
            </a:r>
            <a:r>
              <a:rPr sz="2800" spc="-9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y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223012">
              <a:lnSpc>
                <a:spcPct val="95825"/>
              </a:lnSpc>
              <a:spcBef>
                <a:spcPts val="707"/>
              </a:spcBef>
            </a:pPr>
            <a:r>
              <a:rPr sz="2400" dirty="0">
                <a:latin typeface="Arial"/>
                <a:cs typeface="Arial"/>
              </a:rPr>
              <a:t>It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manages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ta 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 a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4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ke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cation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endParaRPr sz="2400">
              <a:latin typeface="Arial"/>
              <a:cs typeface="Arial"/>
            </a:endParaRPr>
          </a:p>
          <a:p>
            <a:pPr marL="223012" marR="52573">
              <a:lnSpc>
                <a:spcPct val="95825"/>
              </a:lnSpc>
              <a:spcBef>
                <a:spcPts val="120"/>
              </a:spcBef>
            </a:pPr>
            <a:r>
              <a:rPr sz="2400" dirty="0">
                <a:latin typeface="Arial"/>
                <a:cs typeface="Arial"/>
              </a:rPr>
              <a:t>permission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fi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801"/>
              </a:spcBef>
            </a:pP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Appli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at</a:t>
            </a:r>
            <a:r>
              <a:rPr sz="2800" spc="4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on</a:t>
            </a:r>
            <a:r>
              <a:rPr sz="2800" spc="-97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Prog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am</a:t>
            </a:r>
            <a:r>
              <a:rPr sz="2800" spc="-77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La</a:t>
            </a:r>
            <a:r>
              <a:rPr sz="2800" spc="9" dirty="0">
                <a:solidFill>
                  <a:srgbClr val="00AF50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er</a:t>
            </a:r>
            <a:endParaRPr sz="2800">
              <a:latin typeface="Arial"/>
              <a:cs typeface="Arial"/>
            </a:endParaRPr>
          </a:p>
          <a:p>
            <a:pPr marL="213868" marR="987145">
              <a:lnSpc>
                <a:spcPct val="100041"/>
              </a:lnSpc>
              <a:spcBef>
                <a:spcPts val="710"/>
              </a:spcBef>
            </a:pPr>
            <a:r>
              <a:rPr sz="2400" dirty="0">
                <a:latin typeface="Arial"/>
                <a:cs typeface="Arial"/>
              </a:rPr>
              <a:t>Th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is a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yer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which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 c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eates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 ap</a:t>
            </a:r>
            <a:r>
              <a:rPr sz="2400" spc="-4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cation</a:t>
            </a:r>
            <a:r>
              <a:rPr sz="2400" spc="4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8330" y="2225467"/>
            <a:ext cx="557580" cy="822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960"/>
              </a:lnSpc>
              <a:spcBef>
                <a:spcPts val="148"/>
              </a:spcBef>
            </a:pPr>
            <a:r>
              <a:rPr sz="2800" spc="4" dirty="0">
                <a:solidFill>
                  <a:srgbClr val="3891A7"/>
                </a:solidFill>
                <a:latin typeface="Arial"/>
                <a:cs typeface="Arial"/>
              </a:rPr>
              <a:t>3.</a:t>
            </a:r>
            <a:endParaRPr sz="2800">
              <a:latin typeface="Arial"/>
              <a:cs typeface="Arial"/>
            </a:endParaRPr>
          </a:p>
          <a:p>
            <a:pPr marL="259587">
              <a:lnSpc>
                <a:spcPct val="92488"/>
              </a:lnSpc>
              <a:spcBef>
                <a:spcPts val="653"/>
              </a:spcBef>
            </a:pPr>
            <a:r>
              <a:rPr sz="2400" dirty="0">
                <a:solidFill>
                  <a:srgbClr val="006FC0"/>
                </a:solidFill>
                <a:latin typeface="Wingdings"/>
                <a:cs typeface="Wingdings"/>
              </a:rPr>
              <a:t>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8330" y="3542457"/>
            <a:ext cx="521004" cy="822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960"/>
              </a:lnSpc>
              <a:spcBef>
                <a:spcPts val="148"/>
              </a:spcBef>
            </a:pPr>
            <a:r>
              <a:rPr sz="2800" spc="4" dirty="0">
                <a:solidFill>
                  <a:srgbClr val="006FC0"/>
                </a:solidFill>
                <a:latin typeface="Arial"/>
                <a:cs typeface="Arial"/>
              </a:rPr>
              <a:t>4.</a:t>
            </a:r>
            <a:endParaRPr sz="2800">
              <a:latin typeface="Arial"/>
              <a:cs typeface="Arial"/>
            </a:endParaRPr>
          </a:p>
          <a:p>
            <a:pPr marL="223012">
              <a:lnSpc>
                <a:spcPct val="92488"/>
              </a:lnSpc>
              <a:spcBef>
                <a:spcPts val="653"/>
              </a:spcBef>
            </a:pPr>
            <a:r>
              <a:rPr sz="2400" dirty="0">
                <a:solidFill>
                  <a:srgbClr val="006FC0"/>
                </a:solidFill>
                <a:latin typeface="Wingdings"/>
                <a:cs typeface="Wingdings"/>
              </a:rPr>
              <a:t>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91942" y="4858945"/>
            <a:ext cx="513384" cy="822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960"/>
              </a:lnSpc>
              <a:spcBef>
                <a:spcPts val="148"/>
              </a:spcBef>
            </a:pPr>
            <a:r>
              <a:rPr sz="2800" spc="4" dirty="0">
                <a:solidFill>
                  <a:srgbClr val="006FC0"/>
                </a:solidFill>
                <a:latin typeface="Arial"/>
                <a:cs typeface="Arial"/>
              </a:rPr>
              <a:t>5.</a:t>
            </a:r>
            <a:endParaRPr sz="2800">
              <a:latin typeface="Arial"/>
              <a:cs typeface="Arial"/>
            </a:endParaRPr>
          </a:p>
          <a:p>
            <a:pPr marL="215391">
              <a:lnSpc>
                <a:spcPct val="92488"/>
              </a:lnSpc>
              <a:spcBef>
                <a:spcPts val="655"/>
              </a:spcBef>
            </a:pPr>
            <a:r>
              <a:rPr sz="2400" dirty="0">
                <a:solidFill>
                  <a:srgbClr val="006FC0"/>
                </a:solidFill>
                <a:latin typeface="Wingdings"/>
                <a:cs typeface="Wingdings"/>
              </a:rPr>
              <a:t>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86812" y="338327"/>
            <a:ext cx="4730496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38603" y="594346"/>
            <a:ext cx="4109701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Access</a:t>
            </a:r>
            <a:r>
              <a:rPr sz="4300" spc="-138" dirty="0">
                <a:solidFill>
                  <a:srgbClr val="562213"/>
                </a:solidFill>
                <a:latin typeface="Arial"/>
                <a:cs typeface="Arial"/>
              </a:rPr>
              <a:t> 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Methods</a:t>
            </a:r>
            <a:endParaRPr sz="4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20898" y="1546067"/>
            <a:ext cx="107100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9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8303" y="1546067"/>
            <a:ext cx="209289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-19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ormat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7422" y="1546067"/>
            <a:ext cx="121357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st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68081" y="1546067"/>
            <a:ext cx="40217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89085" y="1546066"/>
            <a:ext cx="897810" cy="920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968" marR="8538">
              <a:lnSpc>
                <a:spcPts val="3375"/>
              </a:lnSpc>
              <a:spcBef>
                <a:spcPts val="168"/>
              </a:spcBef>
            </a:pPr>
            <a:r>
              <a:rPr sz="3200" spc="-14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dirty="0">
                <a:latin typeface="Arial"/>
                <a:cs typeface="Arial"/>
              </a:rPr>
              <a:t>re</a:t>
            </a:r>
            <a:r>
              <a:rPr sz="3200" spc="-19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99498" y="1546066"/>
            <a:ext cx="740744" cy="920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335" marR="2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4363" y="2034128"/>
            <a:ext cx="119141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needs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0812" y="2034128"/>
            <a:ext cx="42206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14" dirty="0"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7260" y="2034128"/>
            <a:ext cx="245433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81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4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cessed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2406" y="2034128"/>
            <a:ext cx="76309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363" y="2521808"/>
            <a:ext cx="411687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the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ut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229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0898" y="3085688"/>
            <a:ext cx="143111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9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7660" y="3085688"/>
            <a:ext cx="67238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14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087" y="3085688"/>
            <a:ext cx="154398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di</a:t>
            </a:r>
            <a:r>
              <a:rPr sz="3200" spc="-69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fe</a:t>
            </a:r>
            <a:r>
              <a:rPr sz="3200" spc="-19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4497" y="3085688"/>
            <a:ext cx="164408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54619" y="3085688"/>
            <a:ext cx="168680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14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v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il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ble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0898" y="3573621"/>
            <a:ext cx="3922324" cy="2124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6164" marR="61036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4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4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1"/>
              </a:spcBef>
            </a:pPr>
            <a:r>
              <a:rPr sz="2550" spc="-4" dirty="0">
                <a:solidFill>
                  <a:srgbClr val="3891A7"/>
                </a:solidFill>
                <a:latin typeface="Arial"/>
                <a:cs typeface="Arial"/>
              </a:rPr>
              <a:t>1</a:t>
            </a:r>
            <a:r>
              <a:rPr sz="2550" dirty="0">
                <a:solidFill>
                  <a:srgbClr val="3891A7"/>
                </a:solidFill>
                <a:latin typeface="Arial"/>
                <a:cs typeface="Arial"/>
              </a:rPr>
              <a:t>) </a:t>
            </a:r>
            <a:r>
              <a:rPr sz="2550" spc="376" dirty="0">
                <a:solidFill>
                  <a:srgbClr val="3891A7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-14" dirty="0">
                <a:latin typeface="Arial"/>
                <a:cs typeface="Arial"/>
              </a:rPr>
              <a:t>q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al</a:t>
            </a:r>
            <a:r>
              <a:rPr sz="3200" spc="-17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</a:t>
            </a:r>
            <a:r>
              <a:rPr sz="3200" spc="4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ess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760"/>
              </a:spcBef>
            </a:pPr>
            <a:r>
              <a:rPr sz="2550" spc="-4" dirty="0">
                <a:solidFill>
                  <a:srgbClr val="3891A7"/>
                </a:solidFill>
                <a:latin typeface="Arial"/>
                <a:cs typeface="Arial"/>
              </a:rPr>
              <a:t>2</a:t>
            </a:r>
            <a:r>
              <a:rPr sz="2550" dirty="0">
                <a:solidFill>
                  <a:srgbClr val="3891A7"/>
                </a:solidFill>
                <a:latin typeface="Arial"/>
                <a:cs typeface="Arial"/>
              </a:rPr>
              <a:t>) </a:t>
            </a:r>
            <a:r>
              <a:rPr sz="2550" spc="376" dirty="0">
                <a:solidFill>
                  <a:srgbClr val="3891A7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xed</a:t>
            </a:r>
            <a:r>
              <a:rPr sz="3200" spc="-19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Access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762"/>
              </a:spcBef>
            </a:pPr>
            <a:r>
              <a:rPr sz="2550" spc="-4" dirty="0">
                <a:solidFill>
                  <a:srgbClr val="3891A7"/>
                </a:solidFill>
                <a:latin typeface="Arial"/>
                <a:cs typeface="Arial"/>
              </a:rPr>
              <a:t>3</a:t>
            </a:r>
            <a:r>
              <a:rPr sz="2550" dirty="0">
                <a:solidFill>
                  <a:srgbClr val="3891A7"/>
                </a:solidFill>
                <a:latin typeface="Arial"/>
                <a:cs typeface="Arial"/>
              </a:rPr>
              <a:t>) </a:t>
            </a:r>
            <a:r>
              <a:rPr sz="2550" spc="376" dirty="0">
                <a:solidFill>
                  <a:srgbClr val="3891A7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Direct</a:t>
            </a:r>
            <a:r>
              <a:rPr sz="3200" spc="-18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</a:t>
            </a:r>
            <a:r>
              <a:rPr sz="3200" spc="4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ess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86812" y="338327"/>
            <a:ext cx="5186172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86600" y="1676400"/>
            <a:ext cx="3247644" cy="419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38603" y="593965"/>
            <a:ext cx="4564725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Sequential</a:t>
            </a:r>
            <a:r>
              <a:rPr sz="4300" spc="-437" dirty="0">
                <a:solidFill>
                  <a:srgbClr val="562213"/>
                </a:solidFill>
                <a:latin typeface="Arial"/>
                <a:cs typeface="Arial"/>
              </a:rPr>
              <a:t> 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Access</a:t>
            </a:r>
            <a:endParaRPr sz="4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40355" y="1602502"/>
            <a:ext cx="61509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Most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20643" y="1602502"/>
            <a:ext cx="103706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com</a:t>
            </a:r>
            <a:r>
              <a:rPr sz="2000" spc="-19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6508" y="1602502"/>
            <a:ext cx="57030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19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62600" y="1602502"/>
            <a:ext cx="2762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04560" y="1602502"/>
            <a:ext cx="3880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fi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56890" y="1644566"/>
            <a:ext cx="14863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40354" y="1937535"/>
            <a:ext cx="105382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stru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tu</a:t>
            </a:r>
            <a:r>
              <a:rPr sz="2000" spc="-14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40355" y="2349644"/>
            <a:ext cx="233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06114" y="2349644"/>
            <a:ext cx="152906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fi</a:t>
            </a:r>
            <a:r>
              <a:rPr sz="2000" spc="-9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ed </a:t>
            </a:r>
            <a:r>
              <a:rPr sz="2000" spc="55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9" dirty="0">
                <a:latin typeface="Arial"/>
                <a:cs typeface="Arial"/>
              </a:rPr>
              <a:t>or</a:t>
            </a:r>
            <a:r>
              <a:rPr sz="2000" dirty="0">
                <a:latin typeface="Arial"/>
                <a:cs typeface="Arial"/>
              </a:rPr>
              <a:t>mat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1371" y="2349644"/>
            <a:ext cx="2440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14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4564" y="2349644"/>
            <a:ext cx="61407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35040" y="2349644"/>
            <a:ext cx="35905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r>
              <a:rPr sz="2000" spc="-9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56890" y="2391707"/>
            <a:ext cx="14863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0354" y="2684923"/>
            <a:ext cx="3129454" cy="691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32"/>
              </a:spcBef>
            </a:pPr>
            <a:r>
              <a:rPr sz="2000" dirty="0">
                <a:latin typeface="Arial"/>
                <a:cs typeface="Arial"/>
              </a:rPr>
              <a:t>Key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 uniq</a:t>
            </a:r>
            <a:r>
              <a:rPr sz="2000" spc="4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ely identi</a:t>
            </a:r>
            <a:r>
              <a:rPr sz="2000" spc="-4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7127" y="3096403"/>
            <a:ext cx="41734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6890" y="3138467"/>
            <a:ext cx="14863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0355" y="3431436"/>
            <a:ext cx="783977" cy="615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rd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232"/>
              </a:spcBef>
            </a:pPr>
            <a:r>
              <a:rPr sz="2000" dirty="0">
                <a:latin typeface="Arial"/>
                <a:cs typeface="Arial"/>
              </a:rPr>
              <a:t>o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7322" y="3431436"/>
            <a:ext cx="23358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2984" y="3431436"/>
            <a:ext cx="132061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14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mines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4876" y="3431436"/>
            <a:ext cx="90934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9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9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0354" y="4178698"/>
            <a:ext cx="1408396" cy="615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-109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ypically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2"/>
              </a:spcBef>
            </a:pPr>
            <a:r>
              <a:rPr sz="2000" dirty="0">
                <a:latin typeface="Arial"/>
                <a:cs typeface="Arial"/>
              </a:rPr>
              <a:t>appli</a:t>
            </a:r>
            <a:r>
              <a:rPr sz="2000" spc="9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7096" y="4178698"/>
            <a:ext cx="61611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1308" y="4178698"/>
            <a:ext cx="2613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8903" y="4178698"/>
            <a:ext cx="6848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atch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6890" y="4220760"/>
            <a:ext cx="14863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0354" y="4925458"/>
            <a:ext cx="2558068" cy="615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Only</a:t>
            </a:r>
            <a:r>
              <a:rPr sz="2000" spc="7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-9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aniza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8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232"/>
              </a:spcBef>
            </a:pPr>
            <a:r>
              <a:rPr sz="2000" dirty="0">
                <a:latin typeface="Arial"/>
                <a:cs typeface="Arial"/>
              </a:rPr>
              <a:t>sto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tape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9720" y="4925458"/>
            <a:ext cx="1013817" cy="615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751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is</a:t>
            </a:r>
            <a:r>
              <a:rPr sz="2000" spc="89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ily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232"/>
              </a:spcBef>
            </a:pPr>
            <a:r>
              <a:rPr sz="2000" dirty="0">
                <a:latin typeface="Arial"/>
                <a:cs typeface="Arial"/>
              </a:rPr>
              <a:t>as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56890" y="4967520"/>
            <a:ext cx="14863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86812" y="338327"/>
            <a:ext cx="4550664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72884" y="1600200"/>
            <a:ext cx="3595116" cy="4648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38602" y="593965"/>
            <a:ext cx="3929110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Indexed</a:t>
            </a:r>
            <a:r>
              <a:rPr sz="4300" spc="-382" dirty="0">
                <a:solidFill>
                  <a:srgbClr val="562213"/>
                </a:solidFill>
                <a:latin typeface="Arial"/>
                <a:cs typeface="Arial"/>
              </a:rPr>
              <a:t> 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Access</a:t>
            </a:r>
            <a:endParaRPr sz="4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40355" y="1521730"/>
            <a:ext cx="1010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co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0118" y="1521730"/>
            <a:ext cx="43032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78096" y="1521730"/>
            <a:ext cx="113759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acc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2000" spc="9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62828" y="1521730"/>
            <a:ext cx="53034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56890" y="1563794"/>
            <a:ext cx="14863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40354" y="1826531"/>
            <a:ext cx="3547982" cy="2947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26170" algn="just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throu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h</a:t>
            </a:r>
            <a:r>
              <a:rPr sz="2000" spc="-3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their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indexes</a:t>
            </a:r>
            <a:endParaRPr sz="2000">
              <a:latin typeface="Arial"/>
              <a:cs typeface="Arial"/>
            </a:endParaRPr>
          </a:p>
          <a:p>
            <a:pPr marL="12700" marR="519" algn="just">
              <a:lnSpc>
                <a:spcPct val="100041"/>
              </a:lnSpc>
              <a:spcBef>
                <a:spcPts val="595"/>
              </a:spcBef>
            </a:pPr>
            <a:r>
              <a:rPr sz="2000" spc="-150" dirty="0">
                <a:solidFill>
                  <a:srgbClr val="25252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iabl</a:t>
            </a:r>
            <a:r>
              <a:rPr sz="2000" spc="-4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leng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h</a:t>
            </a:r>
            <a:r>
              <a:rPr sz="2000" spc="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eco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ds c</a:t>
            </a:r>
            <a:r>
              <a:rPr sz="2000" spc="-14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 be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employed</a:t>
            </a:r>
            <a:endParaRPr sz="2000">
              <a:latin typeface="Arial"/>
              <a:cs typeface="Arial"/>
            </a:endParaRPr>
          </a:p>
          <a:p>
            <a:pPr marL="12700" marR="934" algn="just">
              <a:lnSpc>
                <a:spcPct val="100041"/>
              </a:lnSpc>
              <a:spcBef>
                <a:spcPts val="601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hau</a:t>
            </a:r>
            <a:r>
              <a:rPr sz="2000" spc="9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ti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spc="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dex con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ai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s one en</a:t>
            </a:r>
            <a:r>
              <a:rPr sz="2000" spc="-14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ry</a:t>
            </a:r>
            <a:r>
              <a:rPr sz="2000" spc="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for</a:t>
            </a:r>
            <a:r>
              <a:rPr sz="2000" spc="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eve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y rec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rd</a:t>
            </a:r>
            <a:r>
              <a:rPr sz="2000" spc="2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in</a:t>
            </a:r>
            <a:r>
              <a:rPr sz="2000" spc="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 main</a:t>
            </a:r>
            <a:r>
              <a:rPr sz="2000" spc="-1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f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  <a:spcBef>
                <a:spcPts val="603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Partial  index 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tains  e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tri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s </a:t>
            </a:r>
            <a:r>
              <a:rPr sz="2000" spc="-4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o 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c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or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ds </a:t>
            </a:r>
            <a:r>
              <a:rPr sz="2000" spc="1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252525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here</a:t>
            </a:r>
            <a:r>
              <a:rPr sz="2000" spc="548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the</a:t>
            </a:r>
            <a:r>
              <a:rPr sz="2000" spc="543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field  of intere</a:t>
            </a:r>
            <a:r>
              <a:rPr sz="2000" spc="9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2000" spc="-2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exists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56890" y="2249975"/>
            <a:ext cx="14863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6890" y="2935775"/>
            <a:ext cx="14863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6890" y="3926628"/>
            <a:ext cx="14863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0355" y="4875166"/>
            <a:ext cx="15994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U</a:t>
            </a:r>
            <a:r>
              <a:rPr sz="2000" spc="9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ed </a:t>
            </a:r>
            <a:r>
              <a:rPr sz="2000" spc="518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spc="-14" dirty="0">
                <a:solidFill>
                  <a:srgbClr val="25252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1143" y="4875166"/>
            <a:ext cx="2613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528" y="4875166"/>
            <a:ext cx="140712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appli</a:t>
            </a:r>
            <a:r>
              <a:rPr sz="2000" spc="9" dirty="0">
                <a:solidFill>
                  <a:srgbClr val="252525"/>
                </a:solidFill>
                <a:latin typeface="Arial"/>
                <a:cs typeface="Arial"/>
              </a:rPr>
              <a:t>c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6890" y="4917228"/>
            <a:ext cx="14863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0355" y="5180347"/>
            <a:ext cx="1328007" cy="1270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h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12700" marR="13972">
              <a:lnSpc>
                <a:spcPct val="100041"/>
              </a:lnSpc>
              <a:spcBef>
                <a:spcPts val="700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amples res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rvation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6615" y="5180347"/>
            <a:ext cx="1288334" cy="584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187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ti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eliness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is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c</a:t>
            </a:r>
            <a:r>
              <a:rPr sz="2000" spc="9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it</a:t>
            </a:r>
            <a:r>
              <a:rPr sz="2000" spc="-4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9114" y="5180346"/>
            <a:ext cx="2762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6240" y="5866095"/>
            <a:ext cx="7275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>
                <a:solidFill>
                  <a:srgbClr val="252525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ould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9116" y="5866095"/>
            <a:ext cx="34704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0992" y="5866095"/>
            <a:ext cx="74328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96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ai</a:t>
            </a:r>
            <a:r>
              <a:rPr sz="2000" spc="-4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line</a:t>
            </a:r>
            <a:endParaRPr sz="2000">
              <a:latin typeface="Arial"/>
              <a:cs typeface="Arial"/>
            </a:endParaRPr>
          </a:p>
          <a:p>
            <a:pPr marL="267208">
              <a:lnSpc>
                <a:spcPct val="95825"/>
              </a:lnSpc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6890" y="5908158"/>
            <a:ext cx="14863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5423" y="6170895"/>
            <a:ext cx="99558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syst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40354" y="6475695"/>
            <a:ext cx="292967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inven</a:t>
            </a:r>
            <a:r>
              <a:rPr sz="2000" spc="-4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y</a:t>
            </a:r>
            <a:r>
              <a:rPr sz="2000" spc="-1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c</a:t>
            </a:r>
            <a:r>
              <a:rPr sz="2000" spc="9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ntr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l</a:t>
            </a:r>
            <a:r>
              <a:rPr sz="2000" spc="-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812" y="338327"/>
            <a:ext cx="4035552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20001" y="4419600"/>
            <a:ext cx="2235707" cy="1676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2801" y="4572000"/>
            <a:ext cx="1519427" cy="1624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5000" y="4495800"/>
            <a:ext cx="1239012" cy="16596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38603" y="593964"/>
            <a:ext cx="5540229" cy="2046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Direct</a:t>
            </a:r>
            <a:r>
              <a:rPr sz="4300" spc="-327" dirty="0">
                <a:solidFill>
                  <a:srgbClr val="562213"/>
                </a:solidFill>
                <a:latin typeface="Arial"/>
                <a:cs typeface="Arial"/>
              </a:rPr>
              <a:t> 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Access</a:t>
            </a:r>
            <a:endParaRPr sz="4300">
              <a:latin typeface="Arial"/>
              <a:cs typeface="Arial"/>
            </a:endParaRPr>
          </a:p>
          <a:p>
            <a:pPr marL="94995">
              <a:lnSpc>
                <a:spcPct val="95825"/>
              </a:lnSpc>
              <a:spcBef>
                <a:spcPts val="3036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r>
              <a:rPr sz="1600" dirty="0">
                <a:solidFill>
                  <a:srgbClr val="3891A7"/>
                </a:solidFill>
                <a:latin typeface="Times New Roman"/>
                <a:cs typeface="Times New Roman"/>
              </a:rPr>
              <a:t>  </a:t>
            </a:r>
            <a:r>
              <a:rPr sz="1600" spc="292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Ac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2000" spc="-2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dir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ctly</a:t>
            </a:r>
            <a:r>
              <a:rPr sz="2000" spc="-1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any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blo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k</a:t>
            </a:r>
            <a:r>
              <a:rPr sz="2000" spc="-1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of a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k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2000" spc="-1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add</a:t>
            </a:r>
            <a:r>
              <a:rPr sz="2000" spc="9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94995" marR="38176">
              <a:lnSpc>
                <a:spcPct val="95825"/>
              </a:lnSpc>
              <a:spcBef>
                <a:spcPts val="700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r>
              <a:rPr sz="1600" dirty="0">
                <a:solidFill>
                  <a:srgbClr val="3891A7"/>
                </a:solidFill>
                <a:latin typeface="Times New Roman"/>
                <a:cs typeface="Times New Roman"/>
              </a:rPr>
              <a:t>  </a:t>
            </a:r>
            <a:r>
              <a:rPr sz="1600" spc="300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Makes</a:t>
            </a:r>
            <a:r>
              <a:rPr sz="2000" spc="-2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use of</a:t>
            </a:r>
            <a:r>
              <a:rPr sz="2000" spc="-1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has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ing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on</a:t>
            </a:r>
            <a:r>
              <a:rPr sz="2000" spc="-1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the</a:t>
            </a:r>
            <a:r>
              <a:rPr sz="2000" spc="-1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key</a:t>
            </a:r>
            <a:r>
              <a:rPr sz="2000" spc="-1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alue</a:t>
            </a:r>
            <a:endParaRPr sz="2000">
              <a:latin typeface="Arial"/>
              <a:cs typeface="Arial"/>
            </a:endParaRPr>
          </a:p>
          <a:p>
            <a:pPr marL="94995" marR="38176">
              <a:lnSpc>
                <a:spcPct val="95825"/>
              </a:lnSpc>
              <a:spcBef>
                <a:spcPts val="703"/>
              </a:spcBef>
            </a:pPr>
            <a:r>
              <a:rPr sz="1600" dirty="0">
                <a:solidFill>
                  <a:srgbClr val="3891A7"/>
                </a:solidFill>
                <a:latin typeface="Wingdings"/>
                <a:cs typeface="Wingdings"/>
              </a:rPr>
              <a:t></a:t>
            </a:r>
            <a:r>
              <a:rPr sz="1600" dirty="0">
                <a:solidFill>
                  <a:srgbClr val="3891A7"/>
                </a:solidFill>
                <a:latin typeface="Times New Roman"/>
                <a:cs typeface="Times New Roman"/>
              </a:rPr>
              <a:t>  </a:t>
            </a:r>
            <a:r>
              <a:rPr sz="1600" spc="292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Of</a:t>
            </a:r>
            <a:r>
              <a:rPr sz="2000" spc="-9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en</a:t>
            </a:r>
            <a:r>
              <a:rPr sz="2000" spc="-1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u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ed</a:t>
            </a:r>
            <a:r>
              <a:rPr sz="2000" spc="-1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252525"/>
                </a:solidFill>
                <a:latin typeface="Arial"/>
                <a:cs typeface="Arial"/>
              </a:rPr>
              <a:t>re</a:t>
            </a:r>
            <a:r>
              <a:rPr sz="2000" dirty="0">
                <a:solidFill>
                  <a:srgbClr val="25252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8974" y="2737003"/>
            <a:ext cx="154080" cy="1041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3">
              <a:lnSpc>
                <a:spcPts val="2180"/>
              </a:lnSpc>
              <a:spcBef>
                <a:spcPts val="109"/>
              </a:spcBef>
            </a:pPr>
            <a:r>
              <a:rPr sz="2000" dirty="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endParaRPr sz="2000">
              <a:latin typeface="Verdana"/>
              <a:cs typeface="Verdana"/>
            </a:endParaRPr>
          </a:p>
          <a:p>
            <a:pPr marL="12700" marR="153">
              <a:lnSpc>
                <a:spcPct val="101277"/>
              </a:lnSpc>
              <a:spcBef>
                <a:spcPts val="460"/>
              </a:spcBef>
            </a:pPr>
            <a:r>
              <a:rPr sz="2000" dirty="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1277"/>
              </a:lnSpc>
              <a:spcBef>
                <a:spcPts val="569"/>
              </a:spcBef>
            </a:pPr>
            <a:r>
              <a:rPr sz="2000" dirty="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65194" y="2741312"/>
            <a:ext cx="4873468" cy="1041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50"/>
              </a:lnSpc>
              <a:spcBef>
                <a:spcPts val="107"/>
              </a:spcBef>
            </a:pPr>
            <a:r>
              <a:rPr sz="2000" dirty="0">
                <a:latin typeface="Arial"/>
                <a:cs typeface="Arial"/>
              </a:rPr>
              <a:t>very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pid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qui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592"/>
              </a:spcBef>
            </a:pPr>
            <a:r>
              <a:rPr sz="2000" dirty="0">
                <a:latin typeface="Arial"/>
                <a:cs typeface="Arial"/>
              </a:rPr>
              <a:t>fi</a:t>
            </a:r>
            <a:r>
              <a:rPr sz="2000" spc="-9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" dirty="0">
                <a:latin typeface="Arial"/>
                <a:cs typeface="Arial"/>
              </a:rPr>
              <a:t>d</a:t>
            </a:r>
            <a:r>
              <a:rPr sz="2000" spc="9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length</a:t>
            </a:r>
            <a:r>
              <a:rPr sz="2000" spc="-2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4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00"/>
              </a:spcBef>
            </a:pPr>
            <a:r>
              <a:rPr sz="2000" dirty="0">
                <a:latin typeface="Arial"/>
                <a:cs typeface="Arial"/>
              </a:rPr>
              <a:t>re</a:t>
            </a:r>
            <a:r>
              <a:rPr sz="2000" spc="9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ords</a:t>
            </a:r>
            <a:r>
              <a:rPr sz="2000" spc="-3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always acce</a:t>
            </a:r>
            <a:r>
              <a:rPr sz="2000" spc="9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3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6782" y="1415034"/>
            <a:ext cx="210312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46782" y="1415034"/>
            <a:ext cx="210312" cy="210312"/>
          </a:xfrm>
          <a:custGeom>
            <a:avLst/>
            <a:gdLst/>
            <a:ahLst/>
            <a:cxnLst/>
            <a:rect l="l" t="t" r="r" b="b"/>
            <a:pathLst>
              <a:path w="210312" h="210312">
                <a:moveTo>
                  <a:pt x="0" y="105155"/>
                </a:moveTo>
                <a:lnTo>
                  <a:pt x="1007" y="90548"/>
                </a:lnTo>
                <a:lnTo>
                  <a:pt x="3940" y="76553"/>
                </a:lnTo>
                <a:lnTo>
                  <a:pt x="8663" y="63306"/>
                </a:lnTo>
                <a:lnTo>
                  <a:pt x="15042" y="50944"/>
                </a:lnTo>
                <a:lnTo>
                  <a:pt x="22942" y="39600"/>
                </a:lnTo>
                <a:lnTo>
                  <a:pt x="32227" y="29411"/>
                </a:lnTo>
                <a:lnTo>
                  <a:pt x="42764" y="20511"/>
                </a:lnTo>
                <a:lnTo>
                  <a:pt x="54417" y="13035"/>
                </a:lnTo>
                <a:lnTo>
                  <a:pt x="67051" y="7120"/>
                </a:lnTo>
                <a:lnTo>
                  <a:pt x="80532" y="2900"/>
                </a:lnTo>
                <a:lnTo>
                  <a:pt x="94725" y="511"/>
                </a:lnTo>
                <a:lnTo>
                  <a:pt x="105156" y="0"/>
                </a:lnTo>
                <a:lnTo>
                  <a:pt x="119772" y="1008"/>
                </a:lnTo>
                <a:lnTo>
                  <a:pt x="133772" y="3943"/>
                </a:lnTo>
                <a:lnTo>
                  <a:pt x="147021" y="8669"/>
                </a:lnTo>
                <a:lnTo>
                  <a:pt x="159384" y="15051"/>
                </a:lnTo>
                <a:lnTo>
                  <a:pt x="170727" y="22954"/>
                </a:lnTo>
                <a:lnTo>
                  <a:pt x="180914" y="32242"/>
                </a:lnTo>
                <a:lnTo>
                  <a:pt x="189811" y="42780"/>
                </a:lnTo>
                <a:lnTo>
                  <a:pt x="197283" y="54434"/>
                </a:lnTo>
                <a:lnTo>
                  <a:pt x="203196" y="67067"/>
                </a:lnTo>
                <a:lnTo>
                  <a:pt x="207413" y="80544"/>
                </a:lnTo>
                <a:lnTo>
                  <a:pt x="209801" y="94731"/>
                </a:lnTo>
                <a:lnTo>
                  <a:pt x="210312" y="105155"/>
                </a:lnTo>
                <a:lnTo>
                  <a:pt x="209304" y="119763"/>
                </a:lnTo>
                <a:lnTo>
                  <a:pt x="206371" y="133758"/>
                </a:lnTo>
                <a:lnTo>
                  <a:pt x="201648" y="147005"/>
                </a:lnTo>
                <a:lnTo>
                  <a:pt x="195269" y="159367"/>
                </a:lnTo>
                <a:lnTo>
                  <a:pt x="187369" y="170711"/>
                </a:lnTo>
                <a:lnTo>
                  <a:pt x="178084" y="180900"/>
                </a:lnTo>
                <a:lnTo>
                  <a:pt x="167547" y="189800"/>
                </a:lnTo>
                <a:lnTo>
                  <a:pt x="155894" y="197276"/>
                </a:lnTo>
                <a:lnTo>
                  <a:pt x="143260" y="203191"/>
                </a:lnTo>
                <a:lnTo>
                  <a:pt x="129779" y="207411"/>
                </a:lnTo>
                <a:lnTo>
                  <a:pt x="115586" y="209800"/>
                </a:lnTo>
                <a:lnTo>
                  <a:pt x="105156" y="210312"/>
                </a:lnTo>
                <a:lnTo>
                  <a:pt x="90539" y="209303"/>
                </a:lnTo>
                <a:lnTo>
                  <a:pt x="76539" y="206368"/>
                </a:lnTo>
                <a:lnTo>
                  <a:pt x="63290" y="201642"/>
                </a:lnTo>
                <a:lnTo>
                  <a:pt x="50927" y="195260"/>
                </a:lnTo>
                <a:lnTo>
                  <a:pt x="39584" y="187357"/>
                </a:lnTo>
                <a:lnTo>
                  <a:pt x="29397" y="178069"/>
                </a:lnTo>
                <a:lnTo>
                  <a:pt x="20500" y="167531"/>
                </a:lnTo>
                <a:lnTo>
                  <a:pt x="13028" y="155877"/>
                </a:lnTo>
                <a:lnTo>
                  <a:pt x="7115" y="143244"/>
                </a:lnTo>
                <a:lnTo>
                  <a:pt x="2898" y="129767"/>
                </a:lnTo>
                <a:lnTo>
                  <a:pt x="510" y="115580"/>
                </a:lnTo>
                <a:lnTo>
                  <a:pt x="0" y="105155"/>
                </a:lnTo>
                <a:close/>
              </a:path>
            </a:pathLst>
          </a:custGeom>
          <a:ln w="1778">
            <a:solidFill>
              <a:srgbClr val="2F8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0716" y="1345691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0" y="32004"/>
                </a:moveTo>
                <a:lnTo>
                  <a:pt x="3141" y="18167"/>
                </a:lnTo>
                <a:lnTo>
                  <a:pt x="11595" y="7356"/>
                </a:lnTo>
                <a:lnTo>
                  <a:pt x="23908" y="1033"/>
                </a:lnTo>
                <a:lnTo>
                  <a:pt x="32003" y="0"/>
                </a:lnTo>
                <a:lnTo>
                  <a:pt x="45851" y="3145"/>
                </a:lnTo>
                <a:lnTo>
                  <a:pt x="56659" y="11606"/>
                </a:lnTo>
                <a:lnTo>
                  <a:pt x="62975" y="23917"/>
                </a:lnTo>
                <a:lnTo>
                  <a:pt x="64008" y="32004"/>
                </a:lnTo>
                <a:lnTo>
                  <a:pt x="60866" y="45840"/>
                </a:lnTo>
                <a:lnTo>
                  <a:pt x="52412" y="56651"/>
                </a:lnTo>
                <a:lnTo>
                  <a:pt x="40099" y="62974"/>
                </a:lnTo>
                <a:lnTo>
                  <a:pt x="32003" y="64008"/>
                </a:lnTo>
                <a:lnTo>
                  <a:pt x="18156" y="60862"/>
                </a:lnTo>
                <a:lnTo>
                  <a:pt x="7348" y="52401"/>
                </a:lnTo>
                <a:lnTo>
                  <a:pt x="1032" y="40090"/>
                </a:lnTo>
                <a:lnTo>
                  <a:pt x="0" y="32004"/>
                </a:lnTo>
                <a:close/>
              </a:path>
            </a:pathLst>
          </a:custGeom>
          <a:ln w="12192">
            <a:solidFill>
              <a:srgbClr val="2F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271011" y="3074698"/>
            <a:ext cx="462707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FILE</a:t>
            </a:r>
            <a:r>
              <a:rPr sz="3200" spc="-3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MA</a:t>
            </a:r>
            <a:r>
              <a:rPr sz="3200" spc="-59" dirty="0">
                <a:solidFill>
                  <a:srgbClr val="C00000"/>
                </a:solidFill>
                <a:latin typeface="Cambria"/>
                <a:cs typeface="Cambria"/>
              </a:rPr>
              <a:t>N</a:t>
            </a:r>
            <a:r>
              <a:rPr sz="3200" spc="-54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GEMENT</a:t>
            </a:r>
            <a:r>
              <a:rPr sz="3200" spc="-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3200" spc="-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OS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86813" y="338327"/>
            <a:ext cx="3517391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38602" y="594346"/>
            <a:ext cx="5764490" cy="1872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References</a:t>
            </a:r>
            <a:endParaRPr sz="4300">
              <a:latin typeface="Arial"/>
              <a:cs typeface="Arial"/>
            </a:endParaRPr>
          </a:p>
          <a:p>
            <a:pPr marL="94995">
              <a:lnSpc>
                <a:spcPct val="95825"/>
              </a:lnSpc>
              <a:spcBef>
                <a:spcPts val="2471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9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Oper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tem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By</a:t>
            </a:r>
            <a:r>
              <a:rPr sz="3200" spc="-16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rew</a:t>
            </a:r>
            <a:endParaRPr sz="3200">
              <a:latin typeface="Arial"/>
              <a:cs typeface="Arial"/>
            </a:endParaRPr>
          </a:p>
          <a:p>
            <a:pPr marL="378459" marR="70098">
              <a:lnSpc>
                <a:spcPct val="95825"/>
              </a:lnSpc>
              <a:spcBef>
                <a:spcPts val="160"/>
              </a:spcBef>
            </a:pPr>
            <a:r>
              <a:rPr sz="3200" spc="-359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9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8984" y="0"/>
            <a:ext cx="8129016" cy="6858000"/>
          </a:xfrm>
          <a:custGeom>
            <a:avLst/>
            <a:gdLst/>
            <a:ahLst/>
            <a:cxnLst/>
            <a:rect l="l" t="t" r="r" b="b"/>
            <a:pathLst>
              <a:path w="8129016" h="6858000">
                <a:moveTo>
                  <a:pt x="8129016" y="0"/>
                </a:moveTo>
                <a:lnTo>
                  <a:pt x="0" y="0"/>
                </a:lnTo>
                <a:lnTo>
                  <a:pt x="0" y="6857999"/>
                </a:lnTo>
                <a:lnTo>
                  <a:pt x="8129016" y="6857999"/>
                </a:lnTo>
                <a:lnTo>
                  <a:pt x="8129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23054" y="3117006"/>
            <a:ext cx="2453524" cy="71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sz="5400" dirty="0">
                <a:solidFill>
                  <a:srgbClr val="C00000"/>
                </a:solidFill>
                <a:latin typeface="Arial"/>
                <a:cs typeface="Arial"/>
              </a:rPr>
              <a:t>THANK</a:t>
            </a:r>
            <a:endParaRPr sz="5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25278" y="3117006"/>
            <a:ext cx="1615104" cy="71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600"/>
              </a:lnSpc>
              <a:spcBef>
                <a:spcPts val="280"/>
              </a:spcBef>
            </a:pPr>
            <a:r>
              <a:rPr sz="5400" dirty="0">
                <a:solidFill>
                  <a:srgbClr val="C00000"/>
                </a:solidFill>
                <a:latin typeface="Arial"/>
                <a:cs typeface="Arial"/>
              </a:rPr>
              <a:t>YOU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6812" y="338327"/>
            <a:ext cx="2910840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38603" y="594346"/>
            <a:ext cx="2290697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Contents</a:t>
            </a:r>
            <a:endParaRPr sz="4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0898" y="1546066"/>
            <a:ext cx="1025428" cy="1560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9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4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9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0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9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3246" y="1546066"/>
            <a:ext cx="2081099" cy="1560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838" marR="61036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Co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cepts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594"/>
              </a:spcBef>
            </a:pPr>
            <a:r>
              <a:rPr sz="3200" spc="-184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ypes</a:t>
            </a:r>
            <a:endParaRPr sz="3200">
              <a:latin typeface="Arial"/>
              <a:cs typeface="Arial"/>
            </a:endParaRPr>
          </a:p>
          <a:p>
            <a:pPr marL="20838">
              <a:lnSpc>
                <a:spcPct val="95825"/>
              </a:lnSpc>
              <a:spcBef>
                <a:spcPts val="760"/>
              </a:spcBef>
            </a:pPr>
            <a:r>
              <a:rPr sz="3200" dirty="0">
                <a:latin typeface="Arial"/>
                <a:cs typeface="Arial"/>
              </a:rPr>
              <a:t>Op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rat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0899" y="3237840"/>
            <a:ext cx="4253837" cy="1560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5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Access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593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9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Directory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Struct</a:t>
            </a:r>
            <a:r>
              <a:rPr sz="3200" spc="-9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re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0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9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File System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Struct</a:t>
            </a:r>
            <a:r>
              <a:rPr sz="3200" spc="-9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re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6812" y="338327"/>
            <a:ext cx="3790188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30874" y="5163262"/>
            <a:ext cx="36596" cy="169962"/>
          </a:xfrm>
          <a:custGeom>
            <a:avLst/>
            <a:gdLst/>
            <a:ahLst/>
            <a:cxnLst/>
            <a:rect l="l" t="t" r="r" b="b"/>
            <a:pathLst>
              <a:path w="36596" h="169962">
                <a:moveTo>
                  <a:pt x="2939" y="121107"/>
                </a:moveTo>
                <a:lnTo>
                  <a:pt x="3968" y="122120"/>
                </a:lnTo>
                <a:lnTo>
                  <a:pt x="6025" y="122120"/>
                </a:lnTo>
                <a:lnTo>
                  <a:pt x="10141" y="123148"/>
                </a:lnTo>
                <a:lnTo>
                  <a:pt x="13227" y="126201"/>
                </a:lnTo>
                <a:lnTo>
                  <a:pt x="12198" y="133321"/>
                </a:lnTo>
                <a:lnTo>
                  <a:pt x="10141" y="140441"/>
                </a:lnTo>
                <a:lnTo>
                  <a:pt x="9112" y="149601"/>
                </a:lnTo>
                <a:lnTo>
                  <a:pt x="8083" y="159789"/>
                </a:lnTo>
                <a:lnTo>
                  <a:pt x="8083" y="169962"/>
                </a:lnTo>
                <a:lnTo>
                  <a:pt x="18224" y="139428"/>
                </a:lnTo>
                <a:lnTo>
                  <a:pt x="25426" y="107881"/>
                </a:lnTo>
                <a:lnTo>
                  <a:pt x="31452" y="76319"/>
                </a:lnTo>
                <a:lnTo>
                  <a:pt x="34539" y="43760"/>
                </a:lnTo>
                <a:lnTo>
                  <a:pt x="35568" y="32559"/>
                </a:lnTo>
                <a:lnTo>
                  <a:pt x="35568" y="21359"/>
                </a:lnTo>
                <a:lnTo>
                  <a:pt x="36596" y="11185"/>
                </a:lnTo>
                <a:lnTo>
                  <a:pt x="36596" y="0"/>
                </a:lnTo>
                <a:lnTo>
                  <a:pt x="32481" y="14239"/>
                </a:lnTo>
                <a:lnTo>
                  <a:pt x="27484" y="29506"/>
                </a:lnTo>
                <a:lnTo>
                  <a:pt x="23369" y="43760"/>
                </a:lnTo>
                <a:lnTo>
                  <a:pt x="18224" y="59027"/>
                </a:lnTo>
                <a:lnTo>
                  <a:pt x="14256" y="74294"/>
                </a:lnTo>
                <a:lnTo>
                  <a:pt x="9112" y="89561"/>
                </a:lnTo>
                <a:lnTo>
                  <a:pt x="4997" y="103800"/>
                </a:lnTo>
                <a:lnTo>
                  <a:pt x="0" y="119067"/>
                </a:lnTo>
                <a:lnTo>
                  <a:pt x="2939" y="121107"/>
                </a:lnTo>
                <a:close/>
              </a:path>
            </a:pathLst>
          </a:custGeom>
          <a:solidFill>
            <a:srgbClr val="D7FF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12503" y="5364772"/>
            <a:ext cx="12198" cy="33587"/>
          </a:xfrm>
          <a:custGeom>
            <a:avLst/>
            <a:gdLst/>
            <a:ahLst/>
            <a:cxnLst/>
            <a:rect l="l" t="t" r="r" b="b"/>
            <a:pathLst>
              <a:path w="12198" h="33587">
                <a:moveTo>
                  <a:pt x="2057" y="16294"/>
                </a:moveTo>
                <a:lnTo>
                  <a:pt x="1028" y="25454"/>
                </a:lnTo>
                <a:lnTo>
                  <a:pt x="0" y="33587"/>
                </a:lnTo>
                <a:lnTo>
                  <a:pt x="3086" y="26467"/>
                </a:lnTo>
                <a:lnTo>
                  <a:pt x="6172" y="19347"/>
                </a:lnTo>
                <a:lnTo>
                  <a:pt x="9112" y="12213"/>
                </a:lnTo>
                <a:lnTo>
                  <a:pt x="12198" y="5093"/>
                </a:lnTo>
                <a:lnTo>
                  <a:pt x="5144" y="0"/>
                </a:lnTo>
                <a:lnTo>
                  <a:pt x="4115" y="8147"/>
                </a:lnTo>
                <a:lnTo>
                  <a:pt x="2057" y="16294"/>
                </a:lnTo>
                <a:close/>
              </a:path>
            </a:pathLst>
          </a:custGeom>
          <a:solidFill>
            <a:srgbClr val="D7FF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90795" y="5903180"/>
            <a:ext cx="73281" cy="34600"/>
          </a:xfrm>
          <a:custGeom>
            <a:avLst/>
            <a:gdLst/>
            <a:ahLst/>
            <a:cxnLst/>
            <a:rect l="l" t="t" r="r" b="b"/>
            <a:pathLst>
              <a:path w="73281" h="34600">
                <a:moveTo>
                  <a:pt x="4071" y="28493"/>
                </a:moveTo>
                <a:lnTo>
                  <a:pt x="6099" y="28493"/>
                </a:lnTo>
                <a:lnTo>
                  <a:pt x="14241" y="30533"/>
                </a:lnTo>
                <a:lnTo>
                  <a:pt x="23413" y="32574"/>
                </a:lnTo>
                <a:lnTo>
                  <a:pt x="33583" y="33587"/>
                </a:lnTo>
                <a:lnTo>
                  <a:pt x="42755" y="34600"/>
                </a:lnTo>
                <a:lnTo>
                  <a:pt x="50897" y="34600"/>
                </a:lnTo>
                <a:lnTo>
                  <a:pt x="59040" y="31546"/>
                </a:lnTo>
                <a:lnTo>
                  <a:pt x="66168" y="26467"/>
                </a:lnTo>
                <a:lnTo>
                  <a:pt x="71253" y="17307"/>
                </a:lnTo>
                <a:lnTo>
                  <a:pt x="73281" y="10173"/>
                </a:lnTo>
                <a:lnTo>
                  <a:pt x="72267" y="5093"/>
                </a:lnTo>
                <a:lnTo>
                  <a:pt x="70239" y="2040"/>
                </a:lnTo>
                <a:lnTo>
                  <a:pt x="66168" y="0"/>
                </a:lnTo>
                <a:lnTo>
                  <a:pt x="58025" y="3053"/>
                </a:lnTo>
                <a:lnTo>
                  <a:pt x="49868" y="7119"/>
                </a:lnTo>
                <a:lnTo>
                  <a:pt x="41726" y="10173"/>
                </a:lnTo>
                <a:lnTo>
                  <a:pt x="33583" y="13226"/>
                </a:lnTo>
                <a:lnTo>
                  <a:pt x="24427" y="17307"/>
                </a:lnTo>
                <a:lnTo>
                  <a:pt x="16284" y="20360"/>
                </a:lnTo>
                <a:lnTo>
                  <a:pt x="8142" y="23414"/>
                </a:lnTo>
                <a:lnTo>
                  <a:pt x="0" y="26467"/>
                </a:lnTo>
                <a:lnTo>
                  <a:pt x="4071" y="2849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82691" y="5333225"/>
            <a:ext cx="432695" cy="403047"/>
          </a:xfrm>
          <a:custGeom>
            <a:avLst/>
            <a:gdLst/>
            <a:ahLst/>
            <a:cxnLst/>
            <a:rect l="l" t="t" r="r" b="b"/>
            <a:pathLst>
              <a:path w="432695" h="403047">
                <a:moveTo>
                  <a:pt x="357297" y="6106"/>
                </a:moveTo>
                <a:lnTo>
                  <a:pt x="356268" y="0"/>
                </a:lnTo>
                <a:lnTo>
                  <a:pt x="353182" y="9160"/>
                </a:lnTo>
                <a:lnTo>
                  <a:pt x="350242" y="18320"/>
                </a:lnTo>
                <a:lnTo>
                  <a:pt x="346127" y="27480"/>
                </a:lnTo>
                <a:lnTo>
                  <a:pt x="342011" y="36640"/>
                </a:lnTo>
                <a:lnTo>
                  <a:pt x="378608" y="61067"/>
                </a:lnTo>
                <a:lnTo>
                  <a:pt x="391836" y="82441"/>
                </a:lnTo>
                <a:lnTo>
                  <a:pt x="393894" y="99748"/>
                </a:lnTo>
                <a:lnTo>
                  <a:pt x="388897" y="113988"/>
                </a:lnTo>
                <a:lnTo>
                  <a:pt x="376698" y="125188"/>
                </a:lnTo>
                <a:lnTo>
                  <a:pt x="361412" y="133336"/>
                </a:lnTo>
                <a:lnTo>
                  <a:pt x="345098" y="139442"/>
                </a:lnTo>
                <a:lnTo>
                  <a:pt x="328784" y="143509"/>
                </a:lnTo>
                <a:lnTo>
                  <a:pt x="315556" y="146562"/>
                </a:lnTo>
                <a:lnTo>
                  <a:pt x="318642" y="127229"/>
                </a:lnTo>
                <a:lnTo>
                  <a:pt x="322758" y="106868"/>
                </a:lnTo>
                <a:lnTo>
                  <a:pt x="325697" y="86507"/>
                </a:lnTo>
                <a:lnTo>
                  <a:pt x="329812" y="65134"/>
                </a:lnTo>
                <a:lnTo>
                  <a:pt x="316585" y="89561"/>
                </a:lnTo>
                <a:lnTo>
                  <a:pt x="302328" y="113988"/>
                </a:lnTo>
                <a:lnTo>
                  <a:pt x="287043" y="138415"/>
                </a:lnTo>
                <a:lnTo>
                  <a:pt x="269699" y="161829"/>
                </a:lnTo>
                <a:lnTo>
                  <a:pt x="252503" y="184216"/>
                </a:lnTo>
                <a:lnTo>
                  <a:pt x="233103" y="206602"/>
                </a:lnTo>
                <a:lnTo>
                  <a:pt x="213702" y="229004"/>
                </a:lnTo>
                <a:lnTo>
                  <a:pt x="193419" y="250377"/>
                </a:lnTo>
                <a:lnTo>
                  <a:pt x="171961" y="270723"/>
                </a:lnTo>
                <a:lnTo>
                  <a:pt x="149621" y="291084"/>
                </a:lnTo>
                <a:lnTo>
                  <a:pt x="126251" y="311445"/>
                </a:lnTo>
                <a:lnTo>
                  <a:pt x="101854" y="330778"/>
                </a:lnTo>
                <a:lnTo>
                  <a:pt x="77309" y="349099"/>
                </a:lnTo>
                <a:lnTo>
                  <a:pt x="51882" y="367419"/>
                </a:lnTo>
                <a:lnTo>
                  <a:pt x="26455" y="385739"/>
                </a:lnTo>
                <a:lnTo>
                  <a:pt x="0" y="403047"/>
                </a:lnTo>
                <a:lnTo>
                  <a:pt x="41741" y="403047"/>
                </a:lnTo>
                <a:lnTo>
                  <a:pt x="62170" y="402019"/>
                </a:lnTo>
                <a:lnTo>
                  <a:pt x="116992" y="402019"/>
                </a:lnTo>
                <a:lnTo>
                  <a:pt x="133306" y="401006"/>
                </a:lnTo>
                <a:lnTo>
                  <a:pt x="164906" y="401006"/>
                </a:lnTo>
                <a:lnTo>
                  <a:pt x="178134" y="399993"/>
                </a:lnTo>
                <a:lnTo>
                  <a:pt x="191362" y="399993"/>
                </a:lnTo>
                <a:lnTo>
                  <a:pt x="203561" y="398966"/>
                </a:lnTo>
                <a:lnTo>
                  <a:pt x="223990" y="398966"/>
                </a:lnTo>
                <a:lnTo>
                  <a:pt x="233103" y="397953"/>
                </a:lnTo>
                <a:lnTo>
                  <a:pt x="240304" y="397953"/>
                </a:lnTo>
                <a:lnTo>
                  <a:pt x="248388" y="396940"/>
                </a:lnTo>
                <a:lnTo>
                  <a:pt x="254414" y="396940"/>
                </a:lnTo>
                <a:lnTo>
                  <a:pt x="257501" y="395912"/>
                </a:lnTo>
                <a:lnTo>
                  <a:pt x="259558" y="394899"/>
                </a:lnTo>
                <a:lnTo>
                  <a:pt x="260587" y="389805"/>
                </a:lnTo>
                <a:lnTo>
                  <a:pt x="262645" y="381673"/>
                </a:lnTo>
                <a:lnTo>
                  <a:pt x="266760" y="369459"/>
                </a:lnTo>
                <a:lnTo>
                  <a:pt x="270728" y="352152"/>
                </a:lnTo>
                <a:lnTo>
                  <a:pt x="276901" y="330778"/>
                </a:lnTo>
                <a:lnTo>
                  <a:pt x="282927" y="304311"/>
                </a:lnTo>
                <a:lnTo>
                  <a:pt x="291158" y="271751"/>
                </a:lnTo>
                <a:lnTo>
                  <a:pt x="299242" y="234083"/>
                </a:lnTo>
                <a:lnTo>
                  <a:pt x="313498" y="229004"/>
                </a:lnTo>
                <a:lnTo>
                  <a:pt x="329812" y="221869"/>
                </a:lnTo>
                <a:lnTo>
                  <a:pt x="346127" y="212709"/>
                </a:lnTo>
                <a:lnTo>
                  <a:pt x="361412" y="203564"/>
                </a:lnTo>
                <a:lnTo>
                  <a:pt x="375669" y="194403"/>
                </a:lnTo>
                <a:lnTo>
                  <a:pt x="387868" y="187269"/>
                </a:lnTo>
                <a:lnTo>
                  <a:pt x="394923" y="182190"/>
                </a:lnTo>
                <a:lnTo>
                  <a:pt x="398009" y="180149"/>
                </a:lnTo>
                <a:lnTo>
                  <a:pt x="424465" y="144522"/>
                </a:lnTo>
                <a:lnTo>
                  <a:pt x="432695" y="112975"/>
                </a:lnTo>
                <a:lnTo>
                  <a:pt x="428580" y="85494"/>
                </a:lnTo>
                <a:lnTo>
                  <a:pt x="414323" y="61067"/>
                </a:lnTo>
                <a:lnTo>
                  <a:pt x="395951" y="41734"/>
                </a:lnTo>
                <a:lnTo>
                  <a:pt x="377726" y="27480"/>
                </a:lnTo>
                <a:lnTo>
                  <a:pt x="363470" y="18320"/>
                </a:lnTo>
                <a:lnTo>
                  <a:pt x="357297" y="15266"/>
                </a:lnTo>
                <a:lnTo>
                  <a:pt x="357297" y="610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3860" y="4589240"/>
            <a:ext cx="472379" cy="574022"/>
          </a:xfrm>
          <a:custGeom>
            <a:avLst/>
            <a:gdLst/>
            <a:ahLst/>
            <a:cxnLst/>
            <a:rect l="l" t="t" r="r" b="b"/>
            <a:pathLst>
              <a:path w="472379" h="574022">
                <a:moveTo>
                  <a:pt x="472379" y="249335"/>
                </a:moveTo>
                <a:lnTo>
                  <a:pt x="388897" y="238149"/>
                </a:lnTo>
                <a:lnTo>
                  <a:pt x="394041" y="185229"/>
                </a:lnTo>
                <a:lnTo>
                  <a:pt x="399038" y="130268"/>
                </a:lnTo>
                <a:lnTo>
                  <a:pt x="403153" y="73251"/>
                </a:lnTo>
                <a:lnTo>
                  <a:pt x="408150" y="14239"/>
                </a:lnTo>
                <a:lnTo>
                  <a:pt x="406240" y="14239"/>
                </a:lnTo>
                <a:lnTo>
                  <a:pt x="402125" y="13211"/>
                </a:lnTo>
                <a:lnTo>
                  <a:pt x="394041" y="12184"/>
                </a:lnTo>
                <a:lnTo>
                  <a:pt x="383753" y="10129"/>
                </a:lnTo>
                <a:lnTo>
                  <a:pt x="369496" y="9101"/>
                </a:lnTo>
                <a:lnTo>
                  <a:pt x="352300" y="7046"/>
                </a:lnTo>
                <a:lnTo>
                  <a:pt x="332899" y="5137"/>
                </a:lnTo>
                <a:lnTo>
                  <a:pt x="309530" y="4110"/>
                </a:lnTo>
                <a:lnTo>
                  <a:pt x="283074" y="2055"/>
                </a:lnTo>
                <a:lnTo>
                  <a:pt x="253532" y="1027"/>
                </a:lnTo>
                <a:lnTo>
                  <a:pt x="221933" y="0"/>
                </a:lnTo>
                <a:lnTo>
                  <a:pt x="105822" y="0"/>
                </a:lnTo>
                <a:lnTo>
                  <a:pt x="62170" y="2055"/>
                </a:lnTo>
                <a:lnTo>
                  <a:pt x="14256" y="4110"/>
                </a:lnTo>
                <a:lnTo>
                  <a:pt x="11170" y="5137"/>
                </a:lnTo>
                <a:lnTo>
                  <a:pt x="8230" y="6165"/>
                </a:lnTo>
                <a:lnTo>
                  <a:pt x="4115" y="9101"/>
                </a:lnTo>
                <a:lnTo>
                  <a:pt x="0" y="13211"/>
                </a:lnTo>
                <a:lnTo>
                  <a:pt x="14256" y="22313"/>
                </a:lnTo>
                <a:lnTo>
                  <a:pt x="27484" y="31561"/>
                </a:lnTo>
                <a:lnTo>
                  <a:pt x="37625" y="38607"/>
                </a:lnTo>
                <a:lnTo>
                  <a:pt x="46885" y="44773"/>
                </a:lnTo>
                <a:lnTo>
                  <a:pt x="53940" y="49911"/>
                </a:lnTo>
                <a:lnTo>
                  <a:pt x="59084" y="52847"/>
                </a:lnTo>
                <a:lnTo>
                  <a:pt x="62170" y="54902"/>
                </a:lnTo>
                <a:lnTo>
                  <a:pt x="63199" y="55929"/>
                </a:lnTo>
                <a:lnTo>
                  <a:pt x="66138" y="57984"/>
                </a:lnTo>
                <a:lnTo>
                  <a:pt x="91712" y="76334"/>
                </a:lnTo>
                <a:lnTo>
                  <a:pt x="110966" y="91601"/>
                </a:lnTo>
                <a:lnTo>
                  <a:pt x="134335" y="110920"/>
                </a:lnTo>
                <a:lnTo>
                  <a:pt x="160791" y="134334"/>
                </a:lnTo>
                <a:lnTo>
                  <a:pt x="188275" y="161814"/>
                </a:lnTo>
                <a:lnTo>
                  <a:pt x="217817" y="193361"/>
                </a:lnTo>
                <a:lnTo>
                  <a:pt x="246331" y="228989"/>
                </a:lnTo>
                <a:lnTo>
                  <a:pt x="274844" y="267655"/>
                </a:lnTo>
                <a:lnTo>
                  <a:pt x="300271" y="310403"/>
                </a:lnTo>
                <a:lnTo>
                  <a:pt x="324816" y="356204"/>
                </a:lnTo>
                <a:lnTo>
                  <a:pt x="344069" y="406085"/>
                </a:lnTo>
                <a:lnTo>
                  <a:pt x="359355" y="459006"/>
                </a:lnTo>
                <a:lnTo>
                  <a:pt x="369496" y="514980"/>
                </a:lnTo>
                <a:lnTo>
                  <a:pt x="373611" y="574022"/>
                </a:lnTo>
                <a:lnTo>
                  <a:pt x="393012" y="510913"/>
                </a:lnTo>
                <a:lnTo>
                  <a:pt x="411237" y="450859"/>
                </a:lnTo>
                <a:lnTo>
                  <a:pt x="427551" y="395898"/>
                </a:lnTo>
                <a:lnTo>
                  <a:pt x="442837" y="347043"/>
                </a:lnTo>
                <a:lnTo>
                  <a:pt x="455036" y="306336"/>
                </a:lnTo>
                <a:lnTo>
                  <a:pt x="464148" y="275803"/>
                </a:lnTo>
                <a:lnTo>
                  <a:pt x="470321" y="256469"/>
                </a:lnTo>
                <a:lnTo>
                  <a:pt x="472379" y="24933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34473" y="4583075"/>
            <a:ext cx="1450545" cy="219887"/>
          </a:xfrm>
          <a:custGeom>
            <a:avLst/>
            <a:gdLst/>
            <a:ahLst/>
            <a:cxnLst/>
            <a:rect l="l" t="t" r="r" b="b"/>
            <a:pathLst>
              <a:path w="1450545" h="219887">
                <a:moveTo>
                  <a:pt x="1431144" y="219887"/>
                </a:moveTo>
                <a:lnTo>
                  <a:pt x="1450545" y="6165"/>
                </a:lnTo>
                <a:lnTo>
                  <a:pt x="1111619" y="0"/>
                </a:lnTo>
                <a:lnTo>
                  <a:pt x="1038279" y="95711"/>
                </a:lnTo>
                <a:lnTo>
                  <a:pt x="45812" y="100849"/>
                </a:lnTo>
                <a:lnTo>
                  <a:pt x="42755" y="102905"/>
                </a:lnTo>
                <a:lnTo>
                  <a:pt x="38683" y="104813"/>
                </a:lnTo>
                <a:lnTo>
                  <a:pt x="34612" y="107896"/>
                </a:lnTo>
                <a:lnTo>
                  <a:pt x="29512" y="112006"/>
                </a:lnTo>
                <a:lnTo>
                  <a:pt x="23413" y="116072"/>
                </a:lnTo>
                <a:lnTo>
                  <a:pt x="18327" y="120139"/>
                </a:lnTo>
                <a:lnTo>
                  <a:pt x="13227" y="125232"/>
                </a:lnTo>
                <a:lnTo>
                  <a:pt x="5085" y="138459"/>
                </a:lnTo>
                <a:lnTo>
                  <a:pt x="2028" y="154753"/>
                </a:lnTo>
                <a:lnTo>
                  <a:pt x="0" y="167980"/>
                </a:lnTo>
                <a:lnTo>
                  <a:pt x="0" y="174087"/>
                </a:lnTo>
                <a:lnTo>
                  <a:pt x="1431144" y="219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92003" y="4673649"/>
            <a:ext cx="615856" cy="90632"/>
          </a:xfrm>
          <a:custGeom>
            <a:avLst/>
            <a:gdLst/>
            <a:ahLst/>
            <a:cxnLst/>
            <a:rect l="l" t="t" r="r" b="b"/>
            <a:pathLst>
              <a:path w="615856" h="90632">
                <a:moveTo>
                  <a:pt x="0" y="90632"/>
                </a:moveTo>
                <a:lnTo>
                  <a:pt x="615856" y="77406"/>
                </a:lnTo>
                <a:lnTo>
                  <a:pt x="52940" y="0"/>
                </a:lnTo>
                <a:lnTo>
                  <a:pt x="0" y="90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744036" y="4780577"/>
            <a:ext cx="404035" cy="752131"/>
          </a:xfrm>
          <a:custGeom>
            <a:avLst/>
            <a:gdLst/>
            <a:ahLst/>
            <a:cxnLst/>
            <a:rect l="l" t="t" r="r" b="b"/>
            <a:pathLst>
              <a:path w="404035" h="752131">
                <a:moveTo>
                  <a:pt x="0" y="0"/>
                </a:moveTo>
                <a:lnTo>
                  <a:pt x="194448" y="752131"/>
                </a:lnTo>
                <a:lnTo>
                  <a:pt x="404035" y="569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761379" y="4611553"/>
            <a:ext cx="296155" cy="14386"/>
          </a:xfrm>
          <a:custGeom>
            <a:avLst/>
            <a:gdLst/>
            <a:ahLst/>
            <a:cxnLst/>
            <a:rect l="l" t="t" r="r" b="b"/>
            <a:pathLst>
              <a:path w="296155" h="14386">
                <a:moveTo>
                  <a:pt x="0" y="9248"/>
                </a:moveTo>
                <a:lnTo>
                  <a:pt x="296155" y="14386"/>
                </a:lnTo>
                <a:lnTo>
                  <a:pt x="296155" y="5137"/>
                </a:lnTo>
                <a:lnTo>
                  <a:pt x="1028" y="0"/>
                </a:lnTo>
                <a:lnTo>
                  <a:pt x="0" y="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748151" y="4662492"/>
            <a:ext cx="296155" cy="15266"/>
          </a:xfrm>
          <a:custGeom>
            <a:avLst/>
            <a:gdLst/>
            <a:ahLst/>
            <a:cxnLst/>
            <a:rect l="l" t="t" r="r" b="b"/>
            <a:pathLst>
              <a:path w="296155" h="15266">
                <a:moveTo>
                  <a:pt x="0" y="10129"/>
                </a:moveTo>
                <a:lnTo>
                  <a:pt x="296155" y="15266"/>
                </a:lnTo>
                <a:lnTo>
                  <a:pt x="296155" y="6165"/>
                </a:lnTo>
                <a:lnTo>
                  <a:pt x="0" y="0"/>
                </a:lnTo>
                <a:lnTo>
                  <a:pt x="0" y="10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871317" y="4858936"/>
            <a:ext cx="147563" cy="471234"/>
          </a:xfrm>
          <a:custGeom>
            <a:avLst/>
            <a:gdLst/>
            <a:ahLst/>
            <a:cxnLst/>
            <a:rect l="l" t="t" r="r" b="b"/>
            <a:pathLst>
              <a:path w="147563" h="471234">
                <a:moveTo>
                  <a:pt x="0" y="468181"/>
                </a:moveTo>
                <a:lnTo>
                  <a:pt x="9112" y="471234"/>
                </a:lnTo>
                <a:lnTo>
                  <a:pt x="147563" y="3053"/>
                </a:lnTo>
                <a:lnTo>
                  <a:pt x="138303" y="0"/>
                </a:lnTo>
                <a:lnTo>
                  <a:pt x="0" y="468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833544" y="4842656"/>
            <a:ext cx="111995" cy="351124"/>
          </a:xfrm>
          <a:custGeom>
            <a:avLst/>
            <a:gdLst/>
            <a:ahLst/>
            <a:cxnLst/>
            <a:rect l="l" t="t" r="r" b="b"/>
            <a:pathLst>
              <a:path w="111995" h="351124">
                <a:moveTo>
                  <a:pt x="0" y="349099"/>
                </a:moveTo>
                <a:lnTo>
                  <a:pt x="9259" y="351124"/>
                </a:lnTo>
                <a:lnTo>
                  <a:pt x="111995" y="3053"/>
                </a:lnTo>
                <a:lnTo>
                  <a:pt x="102882" y="0"/>
                </a:lnTo>
                <a:lnTo>
                  <a:pt x="0" y="349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801061" y="4837564"/>
            <a:ext cx="76280" cy="224937"/>
          </a:xfrm>
          <a:custGeom>
            <a:avLst/>
            <a:gdLst/>
            <a:ahLst/>
            <a:cxnLst/>
            <a:rect l="l" t="t" r="r" b="b"/>
            <a:pathLst>
              <a:path w="76280" h="224937">
                <a:moveTo>
                  <a:pt x="0" y="221884"/>
                </a:moveTo>
                <a:lnTo>
                  <a:pt x="9112" y="224937"/>
                </a:lnTo>
                <a:lnTo>
                  <a:pt x="76280" y="2040"/>
                </a:lnTo>
                <a:lnTo>
                  <a:pt x="67167" y="0"/>
                </a:lnTo>
                <a:lnTo>
                  <a:pt x="0" y="221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70491" y="4826362"/>
            <a:ext cx="41741" cy="102802"/>
          </a:xfrm>
          <a:custGeom>
            <a:avLst/>
            <a:gdLst/>
            <a:ahLst/>
            <a:cxnLst/>
            <a:rect l="l" t="t" r="r" b="b"/>
            <a:pathLst>
              <a:path w="41741" h="102802">
                <a:moveTo>
                  <a:pt x="0" y="99748"/>
                </a:moveTo>
                <a:lnTo>
                  <a:pt x="9112" y="102802"/>
                </a:lnTo>
                <a:lnTo>
                  <a:pt x="41741" y="3053"/>
                </a:lnTo>
                <a:lnTo>
                  <a:pt x="32628" y="0"/>
                </a:lnTo>
                <a:lnTo>
                  <a:pt x="0" y="9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98156" y="5378012"/>
            <a:ext cx="102809" cy="99734"/>
          </a:xfrm>
          <a:custGeom>
            <a:avLst/>
            <a:gdLst/>
            <a:ahLst/>
            <a:cxnLst/>
            <a:rect l="l" t="t" r="r" b="b"/>
            <a:pathLst>
              <a:path w="102809" h="99734">
                <a:moveTo>
                  <a:pt x="102809" y="49867"/>
                </a:moveTo>
                <a:lnTo>
                  <a:pt x="101795" y="39694"/>
                </a:lnTo>
                <a:lnTo>
                  <a:pt x="98738" y="30533"/>
                </a:lnTo>
                <a:lnTo>
                  <a:pt x="94666" y="22386"/>
                </a:lnTo>
                <a:lnTo>
                  <a:pt x="88567" y="14239"/>
                </a:lnTo>
                <a:lnTo>
                  <a:pt x="80424" y="8132"/>
                </a:lnTo>
                <a:lnTo>
                  <a:pt x="72282" y="4066"/>
                </a:lnTo>
                <a:lnTo>
                  <a:pt x="62097" y="1012"/>
                </a:lnTo>
                <a:lnTo>
                  <a:pt x="51911" y="0"/>
                </a:lnTo>
                <a:lnTo>
                  <a:pt x="41741" y="1012"/>
                </a:lnTo>
                <a:lnTo>
                  <a:pt x="31555" y="4066"/>
                </a:lnTo>
                <a:lnTo>
                  <a:pt x="23413" y="8132"/>
                </a:lnTo>
                <a:lnTo>
                  <a:pt x="15270" y="14239"/>
                </a:lnTo>
                <a:lnTo>
                  <a:pt x="9171" y="22386"/>
                </a:lnTo>
                <a:lnTo>
                  <a:pt x="4071" y="30533"/>
                </a:lnTo>
                <a:lnTo>
                  <a:pt x="1028" y="39694"/>
                </a:lnTo>
                <a:lnTo>
                  <a:pt x="0" y="49867"/>
                </a:lnTo>
                <a:lnTo>
                  <a:pt x="1028" y="60040"/>
                </a:lnTo>
                <a:lnTo>
                  <a:pt x="4071" y="69200"/>
                </a:lnTo>
                <a:lnTo>
                  <a:pt x="9171" y="77347"/>
                </a:lnTo>
                <a:lnTo>
                  <a:pt x="15270" y="85494"/>
                </a:lnTo>
                <a:lnTo>
                  <a:pt x="23413" y="91601"/>
                </a:lnTo>
                <a:lnTo>
                  <a:pt x="31555" y="95667"/>
                </a:lnTo>
                <a:lnTo>
                  <a:pt x="41741" y="98721"/>
                </a:lnTo>
                <a:lnTo>
                  <a:pt x="51911" y="99734"/>
                </a:lnTo>
                <a:lnTo>
                  <a:pt x="62097" y="98721"/>
                </a:lnTo>
                <a:lnTo>
                  <a:pt x="72282" y="95667"/>
                </a:lnTo>
                <a:lnTo>
                  <a:pt x="80425" y="91601"/>
                </a:lnTo>
                <a:lnTo>
                  <a:pt x="88567" y="85494"/>
                </a:lnTo>
                <a:lnTo>
                  <a:pt x="94666" y="77347"/>
                </a:lnTo>
                <a:lnTo>
                  <a:pt x="98738" y="69200"/>
                </a:lnTo>
                <a:lnTo>
                  <a:pt x="101795" y="60040"/>
                </a:lnTo>
                <a:lnTo>
                  <a:pt x="102809" y="49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38064" y="5386145"/>
            <a:ext cx="102809" cy="99748"/>
          </a:xfrm>
          <a:custGeom>
            <a:avLst/>
            <a:gdLst/>
            <a:ahLst/>
            <a:cxnLst/>
            <a:rect l="l" t="t" r="r" b="b"/>
            <a:pathLst>
              <a:path w="102809" h="99748">
                <a:moveTo>
                  <a:pt x="102809" y="49881"/>
                </a:moveTo>
                <a:lnTo>
                  <a:pt x="101780" y="39694"/>
                </a:lnTo>
                <a:lnTo>
                  <a:pt x="98738" y="30533"/>
                </a:lnTo>
                <a:lnTo>
                  <a:pt x="93638" y="22401"/>
                </a:lnTo>
                <a:lnTo>
                  <a:pt x="87538" y="14254"/>
                </a:lnTo>
                <a:lnTo>
                  <a:pt x="80410" y="8147"/>
                </a:lnTo>
                <a:lnTo>
                  <a:pt x="71253" y="4080"/>
                </a:lnTo>
                <a:lnTo>
                  <a:pt x="62082" y="1027"/>
                </a:lnTo>
                <a:lnTo>
                  <a:pt x="51911" y="0"/>
                </a:lnTo>
                <a:lnTo>
                  <a:pt x="41726" y="1027"/>
                </a:lnTo>
                <a:lnTo>
                  <a:pt x="31555" y="4080"/>
                </a:lnTo>
                <a:lnTo>
                  <a:pt x="23398" y="8147"/>
                </a:lnTo>
                <a:lnTo>
                  <a:pt x="15256" y="14254"/>
                </a:lnTo>
                <a:lnTo>
                  <a:pt x="9156" y="22401"/>
                </a:lnTo>
                <a:lnTo>
                  <a:pt x="4071" y="30533"/>
                </a:lnTo>
                <a:lnTo>
                  <a:pt x="1014" y="39694"/>
                </a:lnTo>
                <a:lnTo>
                  <a:pt x="0" y="49881"/>
                </a:lnTo>
                <a:lnTo>
                  <a:pt x="1014" y="60054"/>
                </a:lnTo>
                <a:lnTo>
                  <a:pt x="4071" y="69215"/>
                </a:lnTo>
                <a:lnTo>
                  <a:pt x="9156" y="77362"/>
                </a:lnTo>
                <a:lnTo>
                  <a:pt x="15256" y="85494"/>
                </a:lnTo>
                <a:lnTo>
                  <a:pt x="23398" y="91601"/>
                </a:lnTo>
                <a:lnTo>
                  <a:pt x="31555" y="95682"/>
                </a:lnTo>
                <a:lnTo>
                  <a:pt x="41726" y="98735"/>
                </a:lnTo>
                <a:lnTo>
                  <a:pt x="51911" y="99748"/>
                </a:lnTo>
                <a:lnTo>
                  <a:pt x="62082" y="98735"/>
                </a:lnTo>
                <a:lnTo>
                  <a:pt x="71253" y="95682"/>
                </a:lnTo>
                <a:lnTo>
                  <a:pt x="80410" y="91601"/>
                </a:lnTo>
                <a:lnTo>
                  <a:pt x="87538" y="85494"/>
                </a:lnTo>
                <a:lnTo>
                  <a:pt x="93638" y="77362"/>
                </a:lnTo>
                <a:lnTo>
                  <a:pt x="98738" y="69215"/>
                </a:lnTo>
                <a:lnTo>
                  <a:pt x="101780" y="60054"/>
                </a:lnTo>
                <a:lnTo>
                  <a:pt x="102809" y="49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51711" y="5383092"/>
            <a:ext cx="57026" cy="227991"/>
          </a:xfrm>
          <a:custGeom>
            <a:avLst/>
            <a:gdLst/>
            <a:ahLst/>
            <a:cxnLst/>
            <a:rect l="l" t="t" r="r" b="b"/>
            <a:pathLst>
              <a:path w="57026" h="227991">
                <a:moveTo>
                  <a:pt x="8083" y="227991"/>
                </a:moveTo>
                <a:lnTo>
                  <a:pt x="10141" y="220856"/>
                </a:lnTo>
                <a:lnTo>
                  <a:pt x="15285" y="201523"/>
                </a:lnTo>
                <a:lnTo>
                  <a:pt x="22340" y="173030"/>
                </a:lnTo>
                <a:lnTo>
                  <a:pt x="30423" y="138430"/>
                </a:lnTo>
                <a:lnTo>
                  <a:pt x="39683" y="100761"/>
                </a:lnTo>
                <a:lnTo>
                  <a:pt x="46738" y="63108"/>
                </a:lnTo>
                <a:lnTo>
                  <a:pt x="53939" y="28508"/>
                </a:lnTo>
                <a:lnTo>
                  <a:pt x="57026" y="0"/>
                </a:lnTo>
                <a:lnTo>
                  <a:pt x="0" y="189309"/>
                </a:lnTo>
                <a:lnTo>
                  <a:pt x="8083" y="227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74457" y="4712374"/>
            <a:ext cx="30541" cy="60054"/>
          </a:xfrm>
          <a:custGeom>
            <a:avLst/>
            <a:gdLst/>
            <a:ahLst/>
            <a:cxnLst/>
            <a:rect l="l" t="t" r="r" b="b"/>
            <a:pathLst>
              <a:path w="30541" h="60054">
                <a:moveTo>
                  <a:pt x="0" y="57001"/>
                </a:moveTo>
                <a:lnTo>
                  <a:pt x="9156" y="60054"/>
                </a:lnTo>
                <a:lnTo>
                  <a:pt x="30541" y="3053"/>
                </a:lnTo>
                <a:lnTo>
                  <a:pt x="21384" y="0"/>
                </a:lnTo>
                <a:lnTo>
                  <a:pt x="0" y="57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32483" y="4722562"/>
            <a:ext cx="31555" cy="61067"/>
          </a:xfrm>
          <a:custGeom>
            <a:avLst/>
            <a:gdLst/>
            <a:ahLst/>
            <a:cxnLst/>
            <a:rect l="l" t="t" r="r" b="b"/>
            <a:pathLst>
              <a:path w="31555" h="61067">
                <a:moveTo>
                  <a:pt x="0" y="56986"/>
                </a:moveTo>
                <a:lnTo>
                  <a:pt x="9156" y="61067"/>
                </a:lnTo>
                <a:lnTo>
                  <a:pt x="31555" y="4066"/>
                </a:lnTo>
                <a:lnTo>
                  <a:pt x="22399" y="0"/>
                </a:lnTo>
                <a:lnTo>
                  <a:pt x="0" y="56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5764" y="4739854"/>
            <a:ext cx="20370" cy="37668"/>
          </a:xfrm>
          <a:custGeom>
            <a:avLst/>
            <a:gdLst/>
            <a:ahLst/>
            <a:cxnLst/>
            <a:rect l="l" t="t" r="r" b="b"/>
            <a:pathLst>
              <a:path w="20370" h="37668">
                <a:moveTo>
                  <a:pt x="0" y="34614"/>
                </a:moveTo>
                <a:lnTo>
                  <a:pt x="9171" y="37668"/>
                </a:lnTo>
                <a:lnTo>
                  <a:pt x="20370" y="2040"/>
                </a:lnTo>
                <a:lnTo>
                  <a:pt x="11199" y="0"/>
                </a:lnTo>
                <a:lnTo>
                  <a:pt x="0" y="34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890989" y="5401412"/>
            <a:ext cx="29512" cy="29520"/>
          </a:xfrm>
          <a:custGeom>
            <a:avLst/>
            <a:gdLst/>
            <a:ahLst/>
            <a:cxnLst/>
            <a:rect l="l" t="t" r="r" b="b"/>
            <a:pathLst>
              <a:path w="29512" h="29520">
                <a:moveTo>
                  <a:pt x="29512" y="14254"/>
                </a:moveTo>
                <a:lnTo>
                  <a:pt x="28498" y="8147"/>
                </a:lnTo>
                <a:lnTo>
                  <a:pt x="25441" y="4080"/>
                </a:lnTo>
                <a:lnTo>
                  <a:pt x="20356" y="1027"/>
                </a:lnTo>
                <a:lnTo>
                  <a:pt x="14256" y="0"/>
                </a:lnTo>
                <a:lnTo>
                  <a:pt x="8142" y="1027"/>
                </a:lnTo>
                <a:lnTo>
                  <a:pt x="4071" y="4080"/>
                </a:lnTo>
                <a:lnTo>
                  <a:pt x="1014" y="8147"/>
                </a:lnTo>
                <a:lnTo>
                  <a:pt x="0" y="14254"/>
                </a:lnTo>
                <a:lnTo>
                  <a:pt x="1014" y="20360"/>
                </a:lnTo>
                <a:lnTo>
                  <a:pt x="4071" y="24427"/>
                </a:lnTo>
                <a:lnTo>
                  <a:pt x="8142" y="28508"/>
                </a:lnTo>
                <a:lnTo>
                  <a:pt x="14256" y="29520"/>
                </a:lnTo>
                <a:lnTo>
                  <a:pt x="20356" y="28508"/>
                </a:lnTo>
                <a:lnTo>
                  <a:pt x="25441" y="24427"/>
                </a:lnTo>
                <a:lnTo>
                  <a:pt x="28498" y="20360"/>
                </a:lnTo>
                <a:lnTo>
                  <a:pt x="29512" y="142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348039" y="5390226"/>
            <a:ext cx="29512" cy="29506"/>
          </a:xfrm>
          <a:custGeom>
            <a:avLst/>
            <a:gdLst/>
            <a:ahLst/>
            <a:cxnLst/>
            <a:rect l="l" t="t" r="r" b="b"/>
            <a:pathLst>
              <a:path w="29512" h="29506">
                <a:moveTo>
                  <a:pt x="29512" y="15266"/>
                </a:moveTo>
                <a:lnTo>
                  <a:pt x="28498" y="9160"/>
                </a:lnTo>
                <a:lnTo>
                  <a:pt x="25441" y="4066"/>
                </a:lnTo>
                <a:lnTo>
                  <a:pt x="21370" y="1012"/>
                </a:lnTo>
                <a:lnTo>
                  <a:pt x="15270" y="0"/>
                </a:lnTo>
                <a:lnTo>
                  <a:pt x="9156" y="1012"/>
                </a:lnTo>
                <a:lnTo>
                  <a:pt x="5085" y="4066"/>
                </a:lnTo>
                <a:lnTo>
                  <a:pt x="1014" y="9160"/>
                </a:lnTo>
                <a:lnTo>
                  <a:pt x="0" y="15266"/>
                </a:lnTo>
                <a:lnTo>
                  <a:pt x="1014" y="21373"/>
                </a:lnTo>
                <a:lnTo>
                  <a:pt x="5085" y="25439"/>
                </a:lnTo>
                <a:lnTo>
                  <a:pt x="9156" y="28493"/>
                </a:lnTo>
                <a:lnTo>
                  <a:pt x="15270" y="29506"/>
                </a:lnTo>
                <a:lnTo>
                  <a:pt x="21370" y="28493"/>
                </a:lnTo>
                <a:lnTo>
                  <a:pt x="25441" y="25439"/>
                </a:lnTo>
                <a:lnTo>
                  <a:pt x="28498" y="21373"/>
                </a:lnTo>
                <a:lnTo>
                  <a:pt x="29512" y="152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0811" y="5497094"/>
            <a:ext cx="102809" cy="51892"/>
          </a:xfrm>
          <a:custGeom>
            <a:avLst/>
            <a:gdLst/>
            <a:ahLst/>
            <a:cxnLst/>
            <a:rect l="l" t="t" r="r" b="b"/>
            <a:pathLst>
              <a:path w="102809" h="51892">
                <a:moveTo>
                  <a:pt x="1435" y="48249"/>
                </a:moveTo>
                <a:lnTo>
                  <a:pt x="1014" y="48839"/>
                </a:lnTo>
                <a:lnTo>
                  <a:pt x="0" y="51892"/>
                </a:lnTo>
                <a:lnTo>
                  <a:pt x="1435" y="48249"/>
                </a:lnTo>
                <a:close/>
              </a:path>
              <a:path w="102809" h="51892">
                <a:moveTo>
                  <a:pt x="6099" y="41719"/>
                </a:moveTo>
                <a:lnTo>
                  <a:pt x="13227" y="32559"/>
                </a:lnTo>
                <a:lnTo>
                  <a:pt x="24427" y="24427"/>
                </a:lnTo>
                <a:lnTo>
                  <a:pt x="37655" y="20346"/>
                </a:lnTo>
                <a:lnTo>
                  <a:pt x="55982" y="20346"/>
                </a:lnTo>
                <a:lnTo>
                  <a:pt x="77353" y="29506"/>
                </a:lnTo>
                <a:lnTo>
                  <a:pt x="102809" y="48839"/>
                </a:lnTo>
                <a:lnTo>
                  <a:pt x="99752" y="43760"/>
                </a:lnTo>
                <a:lnTo>
                  <a:pt x="90595" y="32559"/>
                </a:lnTo>
                <a:lnTo>
                  <a:pt x="78367" y="19333"/>
                </a:lnTo>
                <a:lnTo>
                  <a:pt x="62082" y="6106"/>
                </a:lnTo>
                <a:lnTo>
                  <a:pt x="45797" y="0"/>
                </a:lnTo>
                <a:lnTo>
                  <a:pt x="28498" y="2025"/>
                </a:lnTo>
                <a:lnTo>
                  <a:pt x="13227" y="18320"/>
                </a:lnTo>
                <a:lnTo>
                  <a:pt x="1435" y="48249"/>
                </a:lnTo>
                <a:lnTo>
                  <a:pt x="6099" y="41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07808" y="5545934"/>
            <a:ext cx="190347" cy="86522"/>
          </a:xfrm>
          <a:custGeom>
            <a:avLst/>
            <a:gdLst/>
            <a:ahLst/>
            <a:cxnLst/>
            <a:rect l="l" t="t" r="r" b="b"/>
            <a:pathLst>
              <a:path w="190347" h="86522">
                <a:moveTo>
                  <a:pt x="16284" y="81428"/>
                </a:moveTo>
                <a:lnTo>
                  <a:pt x="0" y="81428"/>
                </a:lnTo>
                <a:lnTo>
                  <a:pt x="15270" y="85494"/>
                </a:lnTo>
                <a:lnTo>
                  <a:pt x="30541" y="86522"/>
                </a:lnTo>
                <a:lnTo>
                  <a:pt x="45812" y="86522"/>
                </a:lnTo>
                <a:lnTo>
                  <a:pt x="61083" y="84481"/>
                </a:lnTo>
                <a:lnTo>
                  <a:pt x="76339" y="80415"/>
                </a:lnTo>
                <a:lnTo>
                  <a:pt x="91609" y="75321"/>
                </a:lnTo>
                <a:lnTo>
                  <a:pt x="105866" y="69215"/>
                </a:lnTo>
                <a:lnTo>
                  <a:pt x="119094" y="63108"/>
                </a:lnTo>
                <a:lnTo>
                  <a:pt x="131307" y="55988"/>
                </a:lnTo>
                <a:lnTo>
                  <a:pt x="143521" y="49881"/>
                </a:lnTo>
                <a:lnTo>
                  <a:pt x="153706" y="42747"/>
                </a:lnTo>
                <a:lnTo>
                  <a:pt x="161849" y="37668"/>
                </a:lnTo>
                <a:lnTo>
                  <a:pt x="168977" y="31561"/>
                </a:lnTo>
                <a:lnTo>
                  <a:pt x="175077" y="28508"/>
                </a:lnTo>
                <a:lnTo>
                  <a:pt x="178134" y="25454"/>
                </a:lnTo>
                <a:lnTo>
                  <a:pt x="179148" y="24427"/>
                </a:lnTo>
                <a:lnTo>
                  <a:pt x="190347" y="37668"/>
                </a:lnTo>
                <a:lnTo>
                  <a:pt x="190347" y="23414"/>
                </a:lnTo>
                <a:lnTo>
                  <a:pt x="187305" y="13241"/>
                </a:lnTo>
                <a:lnTo>
                  <a:pt x="181191" y="6106"/>
                </a:lnTo>
                <a:lnTo>
                  <a:pt x="174063" y="2040"/>
                </a:lnTo>
                <a:lnTo>
                  <a:pt x="166934" y="0"/>
                </a:lnTo>
                <a:lnTo>
                  <a:pt x="154721" y="0"/>
                </a:lnTo>
                <a:lnTo>
                  <a:pt x="167963" y="13241"/>
                </a:lnTo>
                <a:lnTo>
                  <a:pt x="153706" y="26467"/>
                </a:lnTo>
                <a:lnTo>
                  <a:pt x="139450" y="37668"/>
                </a:lnTo>
                <a:lnTo>
                  <a:pt x="125208" y="46828"/>
                </a:lnTo>
                <a:lnTo>
                  <a:pt x="110951" y="54960"/>
                </a:lnTo>
                <a:lnTo>
                  <a:pt x="96709" y="61067"/>
                </a:lnTo>
                <a:lnTo>
                  <a:pt x="82453" y="67174"/>
                </a:lnTo>
                <a:lnTo>
                  <a:pt x="69225" y="71255"/>
                </a:lnTo>
                <a:lnTo>
                  <a:pt x="56997" y="74308"/>
                </a:lnTo>
                <a:lnTo>
                  <a:pt x="44783" y="77362"/>
                </a:lnTo>
                <a:lnTo>
                  <a:pt x="33598" y="79388"/>
                </a:lnTo>
                <a:lnTo>
                  <a:pt x="24427" y="80415"/>
                </a:lnTo>
                <a:lnTo>
                  <a:pt x="16284" y="81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338883" y="5270117"/>
            <a:ext cx="143521" cy="96695"/>
          </a:xfrm>
          <a:custGeom>
            <a:avLst/>
            <a:gdLst/>
            <a:ahLst/>
            <a:cxnLst/>
            <a:rect l="l" t="t" r="r" b="b"/>
            <a:pathLst>
              <a:path w="143521" h="96695">
                <a:moveTo>
                  <a:pt x="138436" y="80415"/>
                </a:moveTo>
                <a:lnTo>
                  <a:pt x="135379" y="96695"/>
                </a:lnTo>
                <a:lnTo>
                  <a:pt x="136393" y="95682"/>
                </a:lnTo>
                <a:lnTo>
                  <a:pt x="137422" y="91601"/>
                </a:lnTo>
                <a:lnTo>
                  <a:pt x="139450" y="86522"/>
                </a:lnTo>
                <a:lnTo>
                  <a:pt x="141493" y="79388"/>
                </a:lnTo>
                <a:lnTo>
                  <a:pt x="143521" y="71255"/>
                </a:lnTo>
                <a:lnTo>
                  <a:pt x="143521" y="52935"/>
                </a:lnTo>
                <a:lnTo>
                  <a:pt x="141493" y="42747"/>
                </a:lnTo>
                <a:lnTo>
                  <a:pt x="136393" y="33587"/>
                </a:lnTo>
                <a:lnTo>
                  <a:pt x="130293" y="24427"/>
                </a:lnTo>
                <a:lnTo>
                  <a:pt x="120108" y="16294"/>
                </a:lnTo>
                <a:lnTo>
                  <a:pt x="106880" y="10187"/>
                </a:lnTo>
                <a:lnTo>
                  <a:pt x="89566" y="5093"/>
                </a:lnTo>
                <a:lnTo>
                  <a:pt x="68196" y="1027"/>
                </a:lnTo>
                <a:lnTo>
                  <a:pt x="41726" y="0"/>
                </a:lnTo>
                <a:lnTo>
                  <a:pt x="10170" y="2040"/>
                </a:lnTo>
                <a:lnTo>
                  <a:pt x="0" y="13241"/>
                </a:lnTo>
                <a:lnTo>
                  <a:pt x="25441" y="13241"/>
                </a:lnTo>
                <a:lnTo>
                  <a:pt x="36640" y="14254"/>
                </a:lnTo>
                <a:lnTo>
                  <a:pt x="49868" y="15266"/>
                </a:lnTo>
                <a:lnTo>
                  <a:pt x="64125" y="17307"/>
                </a:lnTo>
                <a:lnTo>
                  <a:pt x="78382" y="20360"/>
                </a:lnTo>
                <a:lnTo>
                  <a:pt x="91609" y="24427"/>
                </a:lnTo>
                <a:lnTo>
                  <a:pt x="104837" y="30533"/>
                </a:lnTo>
                <a:lnTo>
                  <a:pt x="116037" y="36640"/>
                </a:lnTo>
                <a:lnTo>
                  <a:pt x="126222" y="44787"/>
                </a:lnTo>
                <a:lnTo>
                  <a:pt x="133336" y="54960"/>
                </a:lnTo>
                <a:lnTo>
                  <a:pt x="137422" y="67174"/>
                </a:lnTo>
                <a:lnTo>
                  <a:pt x="138436" y="80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46206" y="5296584"/>
            <a:ext cx="127236" cy="48854"/>
          </a:xfrm>
          <a:custGeom>
            <a:avLst/>
            <a:gdLst/>
            <a:ahLst/>
            <a:cxnLst/>
            <a:rect l="l" t="t" r="r" b="b"/>
            <a:pathLst>
              <a:path w="127236" h="48854">
                <a:moveTo>
                  <a:pt x="31555" y="21373"/>
                </a:moveTo>
                <a:lnTo>
                  <a:pt x="0" y="48854"/>
                </a:lnTo>
                <a:lnTo>
                  <a:pt x="4071" y="45800"/>
                </a:lnTo>
                <a:lnTo>
                  <a:pt x="14241" y="37653"/>
                </a:lnTo>
                <a:lnTo>
                  <a:pt x="29512" y="27480"/>
                </a:lnTo>
                <a:lnTo>
                  <a:pt x="47840" y="17307"/>
                </a:lnTo>
                <a:lnTo>
                  <a:pt x="67182" y="10173"/>
                </a:lnTo>
                <a:lnTo>
                  <a:pt x="85495" y="8147"/>
                </a:lnTo>
                <a:lnTo>
                  <a:pt x="101780" y="14254"/>
                </a:lnTo>
                <a:lnTo>
                  <a:pt x="114008" y="29520"/>
                </a:lnTo>
                <a:lnTo>
                  <a:pt x="127236" y="19333"/>
                </a:lnTo>
                <a:lnTo>
                  <a:pt x="125193" y="17307"/>
                </a:lnTo>
                <a:lnTo>
                  <a:pt x="120108" y="11200"/>
                </a:lnTo>
                <a:lnTo>
                  <a:pt x="110951" y="5093"/>
                </a:lnTo>
                <a:lnTo>
                  <a:pt x="97709" y="0"/>
                </a:lnTo>
                <a:lnTo>
                  <a:pt x="79396" y="0"/>
                </a:lnTo>
                <a:lnTo>
                  <a:pt x="58011" y="6106"/>
                </a:lnTo>
                <a:lnTo>
                  <a:pt x="31555" y="21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66563" y="5679271"/>
            <a:ext cx="168977" cy="264617"/>
          </a:xfrm>
          <a:custGeom>
            <a:avLst/>
            <a:gdLst/>
            <a:ahLst/>
            <a:cxnLst/>
            <a:rect l="l" t="t" r="r" b="b"/>
            <a:pathLst>
              <a:path w="168977" h="264617">
                <a:moveTo>
                  <a:pt x="1014" y="223910"/>
                </a:moveTo>
                <a:lnTo>
                  <a:pt x="0" y="232057"/>
                </a:lnTo>
                <a:lnTo>
                  <a:pt x="3057" y="244270"/>
                </a:lnTo>
                <a:lnTo>
                  <a:pt x="8142" y="255456"/>
                </a:lnTo>
                <a:lnTo>
                  <a:pt x="17299" y="262591"/>
                </a:lnTo>
                <a:lnTo>
                  <a:pt x="28498" y="264617"/>
                </a:lnTo>
                <a:lnTo>
                  <a:pt x="40712" y="263604"/>
                </a:lnTo>
                <a:lnTo>
                  <a:pt x="53940" y="261563"/>
                </a:lnTo>
                <a:lnTo>
                  <a:pt x="67182" y="257497"/>
                </a:lnTo>
                <a:lnTo>
                  <a:pt x="80410" y="253431"/>
                </a:lnTo>
                <a:lnTo>
                  <a:pt x="91609" y="251390"/>
                </a:lnTo>
                <a:lnTo>
                  <a:pt x="104837" y="246296"/>
                </a:lnTo>
                <a:lnTo>
                  <a:pt x="105866" y="238164"/>
                </a:lnTo>
                <a:lnTo>
                  <a:pt x="101795" y="230016"/>
                </a:lnTo>
                <a:lnTo>
                  <a:pt x="98738" y="226963"/>
                </a:lnTo>
                <a:lnTo>
                  <a:pt x="95681" y="219843"/>
                </a:lnTo>
                <a:lnTo>
                  <a:pt x="89581" y="201523"/>
                </a:lnTo>
                <a:lnTo>
                  <a:pt x="82453" y="174043"/>
                </a:lnTo>
                <a:lnTo>
                  <a:pt x="79396" y="140455"/>
                </a:lnTo>
                <a:lnTo>
                  <a:pt x="82453" y="103815"/>
                </a:lnTo>
                <a:lnTo>
                  <a:pt x="96695" y="67174"/>
                </a:lnTo>
                <a:lnTo>
                  <a:pt x="124179" y="33587"/>
                </a:lnTo>
                <a:lnTo>
                  <a:pt x="168977" y="6106"/>
                </a:lnTo>
                <a:lnTo>
                  <a:pt x="165920" y="6106"/>
                </a:lnTo>
                <a:lnTo>
                  <a:pt x="155735" y="4066"/>
                </a:lnTo>
                <a:lnTo>
                  <a:pt x="141493" y="3053"/>
                </a:lnTo>
                <a:lnTo>
                  <a:pt x="125208" y="1012"/>
                </a:lnTo>
                <a:lnTo>
                  <a:pt x="106880" y="0"/>
                </a:lnTo>
                <a:lnTo>
                  <a:pt x="74310" y="0"/>
                </a:lnTo>
                <a:lnTo>
                  <a:pt x="63111" y="2040"/>
                </a:lnTo>
                <a:lnTo>
                  <a:pt x="45797" y="19333"/>
                </a:lnTo>
                <a:lnTo>
                  <a:pt x="30541" y="39694"/>
                </a:lnTo>
                <a:lnTo>
                  <a:pt x="17298" y="66161"/>
                </a:lnTo>
                <a:lnTo>
                  <a:pt x="9156" y="97708"/>
                </a:lnTo>
                <a:lnTo>
                  <a:pt x="12213" y="133336"/>
                </a:lnTo>
                <a:lnTo>
                  <a:pt x="29512" y="172002"/>
                </a:lnTo>
                <a:lnTo>
                  <a:pt x="66168" y="212724"/>
                </a:lnTo>
                <a:lnTo>
                  <a:pt x="65139" y="214749"/>
                </a:lnTo>
                <a:lnTo>
                  <a:pt x="60054" y="218830"/>
                </a:lnTo>
                <a:lnTo>
                  <a:pt x="50897" y="222897"/>
                </a:lnTo>
                <a:lnTo>
                  <a:pt x="37655" y="222897"/>
                </a:lnTo>
                <a:lnTo>
                  <a:pt x="29512" y="220856"/>
                </a:lnTo>
                <a:lnTo>
                  <a:pt x="21370" y="219843"/>
                </a:lnTo>
                <a:lnTo>
                  <a:pt x="14241" y="217803"/>
                </a:lnTo>
                <a:lnTo>
                  <a:pt x="8142" y="217803"/>
                </a:lnTo>
                <a:lnTo>
                  <a:pt x="3057" y="219843"/>
                </a:lnTo>
                <a:lnTo>
                  <a:pt x="1014" y="223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56430" y="5681311"/>
            <a:ext cx="169991" cy="284977"/>
          </a:xfrm>
          <a:custGeom>
            <a:avLst/>
            <a:gdLst/>
            <a:ahLst/>
            <a:cxnLst/>
            <a:rect l="l" t="t" r="r" b="b"/>
            <a:pathLst>
              <a:path w="169991" h="284977">
                <a:moveTo>
                  <a:pt x="111966" y="240189"/>
                </a:moveTo>
                <a:lnTo>
                  <a:pt x="107894" y="238149"/>
                </a:lnTo>
                <a:lnTo>
                  <a:pt x="106880" y="237136"/>
                </a:lnTo>
                <a:lnTo>
                  <a:pt x="139450" y="187269"/>
                </a:lnTo>
                <a:lnTo>
                  <a:pt x="155735" y="142481"/>
                </a:lnTo>
                <a:lnTo>
                  <a:pt x="157778" y="101774"/>
                </a:lnTo>
                <a:lnTo>
                  <a:pt x="151664" y="67174"/>
                </a:lnTo>
                <a:lnTo>
                  <a:pt x="139450" y="39694"/>
                </a:lnTo>
                <a:lnTo>
                  <a:pt x="126222" y="19333"/>
                </a:lnTo>
                <a:lnTo>
                  <a:pt x="115023" y="6106"/>
                </a:lnTo>
                <a:lnTo>
                  <a:pt x="110951" y="2025"/>
                </a:lnTo>
                <a:lnTo>
                  <a:pt x="98738" y="0"/>
                </a:lnTo>
                <a:lnTo>
                  <a:pt x="82453" y="1012"/>
                </a:lnTo>
                <a:lnTo>
                  <a:pt x="65139" y="2025"/>
                </a:lnTo>
                <a:lnTo>
                  <a:pt x="45797" y="5079"/>
                </a:lnTo>
                <a:lnTo>
                  <a:pt x="28498" y="8132"/>
                </a:lnTo>
                <a:lnTo>
                  <a:pt x="14241" y="10173"/>
                </a:lnTo>
                <a:lnTo>
                  <a:pt x="4071" y="12213"/>
                </a:lnTo>
                <a:lnTo>
                  <a:pt x="0" y="13226"/>
                </a:lnTo>
                <a:lnTo>
                  <a:pt x="38683" y="40706"/>
                </a:lnTo>
                <a:lnTo>
                  <a:pt x="64125" y="75307"/>
                </a:lnTo>
                <a:lnTo>
                  <a:pt x="78382" y="115001"/>
                </a:lnTo>
                <a:lnTo>
                  <a:pt x="84481" y="154695"/>
                </a:lnTo>
                <a:lnTo>
                  <a:pt x="84481" y="192363"/>
                </a:lnTo>
                <a:lnTo>
                  <a:pt x="81424" y="222882"/>
                </a:lnTo>
                <a:lnTo>
                  <a:pt x="77353" y="243243"/>
                </a:lnTo>
                <a:lnTo>
                  <a:pt x="75325" y="251390"/>
                </a:lnTo>
                <a:lnTo>
                  <a:pt x="72267" y="254444"/>
                </a:lnTo>
                <a:lnTo>
                  <a:pt x="68196" y="262576"/>
                </a:lnTo>
                <a:lnTo>
                  <a:pt x="69210" y="270723"/>
                </a:lnTo>
                <a:lnTo>
                  <a:pt x="82453" y="276830"/>
                </a:lnTo>
                <a:lnTo>
                  <a:pt x="93638" y="278871"/>
                </a:lnTo>
                <a:lnTo>
                  <a:pt x="105866" y="280896"/>
                </a:lnTo>
                <a:lnTo>
                  <a:pt x="118080" y="283950"/>
                </a:lnTo>
                <a:lnTo>
                  <a:pt x="130293" y="284977"/>
                </a:lnTo>
                <a:lnTo>
                  <a:pt x="142507" y="283950"/>
                </a:lnTo>
                <a:lnTo>
                  <a:pt x="152678" y="280896"/>
                </a:lnTo>
                <a:lnTo>
                  <a:pt x="161849" y="273777"/>
                </a:lnTo>
                <a:lnTo>
                  <a:pt x="167949" y="262576"/>
                </a:lnTo>
                <a:lnTo>
                  <a:pt x="169991" y="253416"/>
                </a:lnTo>
                <a:lnTo>
                  <a:pt x="169991" y="246296"/>
                </a:lnTo>
                <a:lnTo>
                  <a:pt x="166934" y="242230"/>
                </a:lnTo>
                <a:lnTo>
                  <a:pt x="161849" y="239177"/>
                </a:lnTo>
                <a:lnTo>
                  <a:pt x="148607" y="239177"/>
                </a:lnTo>
                <a:lnTo>
                  <a:pt x="140464" y="240189"/>
                </a:lnTo>
                <a:lnTo>
                  <a:pt x="132322" y="241202"/>
                </a:lnTo>
                <a:lnTo>
                  <a:pt x="119094" y="242230"/>
                </a:lnTo>
                <a:lnTo>
                  <a:pt x="111966" y="240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983165" y="5199889"/>
            <a:ext cx="154765" cy="329765"/>
          </a:xfrm>
          <a:custGeom>
            <a:avLst/>
            <a:gdLst/>
            <a:ahLst/>
            <a:cxnLst/>
            <a:rect l="l" t="t" r="r" b="b"/>
            <a:pathLst>
              <a:path w="154765" h="329765">
                <a:moveTo>
                  <a:pt x="79513" y="71255"/>
                </a:moveTo>
                <a:lnTo>
                  <a:pt x="82453" y="58014"/>
                </a:lnTo>
                <a:lnTo>
                  <a:pt x="83482" y="50894"/>
                </a:lnTo>
                <a:lnTo>
                  <a:pt x="80542" y="47841"/>
                </a:lnTo>
                <a:lnTo>
                  <a:pt x="76427" y="46828"/>
                </a:lnTo>
                <a:lnTo>
                  <a:pt x="72311" y="44787"/>
                </a:lnTo>
                <a:lnTo>
                  <a:pt x="67314" y="40721"/>
                </a:lnTo>
                <a:lnTo>
                  <a:pt x="62170" y="32574"/>
                </a:lnTo>
                <a:lnTo>
                  <a:pt x="58055" y="20360"/>
                </a:lnTo>
                <a:lnTo>
                  <a:pt x="55997" y="14254"/>
                </a:lnTo>
                <a:lnTo>
                  <a:pt x="53058" y="9160"/>
                </a:lnTo>
                <a:lnTo>
                  <a:pt x="48942" y="5093"/>
                </a:lnTo>
                <a:lnTo>
                  <a:pt x="43798" y="2040"/>
                </a:lnTo>
                <a:lnTo>
                  <a:pt x="38801" y="1027"/>
                </a:lnTo>
                <a:lnTo>
                  <a:pt x="32628" y="0"/>
                </a:lnTo>
                <a:lnTo>
                  <a:pt x="26455" y="0"/>
                </a:lnTo>
                <a:lnTo>
                  <a:pt x="20429" y="1027"/>
                </a:lnTo>
                <a:lnTo>
                  <a:pt x="12345" y="4080"/>
                </a:lnTo>
                <a:lnTo>
                  <a:pt x="11317" y="9160"/>
                </a:lnTo>
                <a:lnTo>
                  <a:pt x="16314" y="12213"/>
                </a:lnTo>
                <a:lnTo>
                  <a:pt x="28513" y="14254"/>
                </a:lnTo>
                <a:lnTo>
                  <a:pt x="38801" y="16294"/>
                </a:lnTo>
                <a:lnTo>
                  <a:pt x="43798" y="22401"/>
                </a:lnTo>
                <a:lnTo>
                  <a:pt x="44827" y="27480"/>
                </a:lnTo>
                <a:lnTo>
                  <a:pt x="44827" y="30533"/>
                </a:lnTo>
                <a:lnTo>
                  <a:pt x="9259" y="38681"/>
                </a:lnTo>
                <a:lnTo>
                  <a:pt x="1028" y="43775"/>
                </a:lnTo>
                <a:lnTo>
                  <a:pt x="0" y="50894"/>
                </a:lnTo>
                <a:lnTo>
                  <a:pt x="4115" y="55988"/>
                </a:lnTo>
                <a:lnTo>
                  <a:pt x="6172" y="58014"/>
                </a:lnTo>
                <a:lnTo>
                  <a:pt x="13227" y="54960"/>
                </a:lnTo>
                <a:lnTo>
                  <a:pt x="19400" y="52935"/>
                </a:lnTo>
                <a:lnTo>
                  <a:pt x="24544" y="51907"/>
                </a:lnTo>
                <a:lnTo>
                  <a:pt x="29542" y="50894"/>
                </a:lnTo>
                <a:lnTo>
                  <a:pt x="33657" y="49881"/>
                </a:lnTo>
                <a:lnTo>
                  <a:pt x="38801" y="49881"/>
                </a:lnTo>
                <a:lnTo>
                  <a:pt x="30570" y="61067"/>
                </a:lnTo>
                <a:lnTo>
                  <a:pt x="29542" y="61067"/>
                </a:lnTo>
                <a:lnTo>
                  <a:pt x="25573" y="62095"/>
                </a:lnTo>
                <a:lnTo>
                  <a:pt x="20429" y="62095"/>
                </a:lnTo>
                <a:lnTo>
                  <a:pt x="14256" y="64121"/>
                </a:lnTo>
                <a:lnTo>
                  <a:pt x="9259" y="66161"/>
                </a:lnTo>
                <a:lnTo>
                  <a:pt x="4115" y="69215"/>
                </a:lnTo>
                <a:lnTo>
                  <a:pt x="1028" y="72268"/>
                </a:lnTo>
                <a:lnTo>
                  <a:pt x="1028" y="77362"/>
                </a:lnTo>
                <a:lnTo>
                  <a:pt x="3086" y="81428"/>
                </a:lnTo>
                <a:lnTo>
                  <a:pt x="7201" y="83469"/>
                </a:lnTo>
                <a:lnTo>
                  <a:pt x="11317" y="83469"/>
                </a:lnTo>
                <a:lnTo>
                  <a:pt x="17343" y="82441"/>
                </a:lnTo>
                <a:lnTo>
                  <a:pt x="23516" y="81428"/>
                </a:lnTo>
                <a:lnTo>
                  <a:pt x="28513" y="80415"/>
                </a:lnTo>
                <a:lnTo>
                  <a:pt x="34686" y="79388"/>
                </a:lnTo>
                <a:lnTo>
                  <a:pt x="38801" y="79388"/>
                </a:lnTo>
                <a:lnTo>
                  <a:pt x="44827" y="86522"/>
                </a:lnTo>
                <a:lnTo>
                  <a:pt x="45856" y="99748"/>
                </a:lnTo>
                <a:lnTo>
                  <a:pt x="45856" y="111962"/>
                </a:lnTo>
                <a:lnTo>
                  <a:pt x="44827" y="118069"/>
                </a:lnTo>
                <a:lnTo>
                  <a:pt x="101854" y="155722"/>
                </a:lnTo>
                <a:lnTo>
                  <a:pt x="116110" y="180149"/>
                </a:lnTo>
                <a:lnTo>
                  <a:pt x="115081" y="200510"/>
                </a:lnTo>
                <a:lnTo>
                  <a:pt x="104940" y="215777"/>
                </a:lnTo>
                <a:lnTo>
                  <a:pt x="87597" y="225950"/>
                </a:lnTo>
                <a:lnTo>
                  <a:pt x="67314" y="234097"/>
                </a:lnTo>
                <a:lnTo>
                  <a:pt x="47914" y="239191"/>
                </a:lnTo>
                <a:lnTo>
                  <a:pt x="33657" y="241217"/>
                </a:lnTo>
                <a:lnTo>
                  <a:pt x="28513" y="242245"/>
                </a:lnTo>
                <a:lnTo>
                  <a:pt x="20429" y="329765"/>
                </a:lnTo>
                <a:lnTo>
                  <a:pt x="34686" y="324686"/>
                </a:lnTo>
                <a:lnTo>
                  <a:pt x="51000" y="317552"/>
                </a:lnTo>
                <a:lnTo>
                  <a:pt x="67314" y="308392"/>
                </a:lnTo>
                <a:lnTo>
                  <a:pt x="83482" y="299231"/>
                </a:lnTo>
                <a:lnTo>
                  <a:pt x="97738" y="290071"/>
                </a:lnTo>
                <a:lnTo>
                  <a:pt x="108908" y="281939"/>
                </a:lnTo>
                <a:lnTo>
                  <a:pt x="117139" y="276845"/>
                </a:lnTo>
                <a:lnTo>
                  <a:pt x="120226" y="274804"/>
                </a:lnTo>
                <a:lnTo>
                  <a:pt x="146681" y="239191"/>
                </a:lnTo>
                <a:lnTo>
                  <a:pt x="154765" y="207630"/>
                </a:lnTo>
                <a:lnTo>
                  <a:pt x="150649" y="180149"/>
                </a:lnTo>
                <a:lnTo>
                  <a:pt x="136393" y="155722"/>
                </a:lnTo>
                <a:lnTo>
                  <a:pt x="118168" y="136389"/>
                </a:lnTo>
                <a:lnTo>
                  <a:pt x="99796" y="122135"/>
                </a:lnTo>
                <a:lnTo>
                  <a:pt x="85539" y="112975"/>
                </a:lnTo>
                <a:lnTo>
                  <a:pt x="79513" y="109921"/>
                </a:lnTo>
                <a:lnTo>
                  <a:pt x="79513" y="71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1897" y="5401413"/>
            <a:ext cx="101795" cy="293125"/>
          </a:xfrm>
          <a:custGeom>
            <a:avLst/>
            <a:gdLst/>
            <a:ahLst/>
            <a:cxnLst/>
            <a:rect l="l" t="t" r="r" b="b"/>
            <a:pathLst>
              <a:path w="101795" h="293125">
                <a:moveTo>
                  <a:pt x="9171" y="286005"/>
                </a:moveTo>
                <a:lnTo>
                  <a:pt x="11199" y="288031"/>
                </a:lnTo>
                <a:lnTo>
                  <a:pt x="17313" y="292112"/>
                </a:lnTo>
                <a:lnTo>
                  <a:pt x="23413" y="293125"/>
                </a:lnTo>
                <a:lnTo>
                  <a:pt x="29527" y="286005"/>
                </a:lnTo>
                <a:lnTo>
                  <a:pt x="29527" y="262591"/>
                </a:lnTo>
                <a:lnTo>
                  <a:pt x="31555" y="237151"/>
                </a:lnTo>
                <a:lnTo>
                  <a:pt x="36655" y="205589"/>
                </a:lnTo>
                <a:lnTo>
                  <a:pt x="44798" y="169976"/>
                </a:lnTo>
                <a:lnTo>
                  <a:pt x="57011" y="131295"/>
                </a:lnTo>
                <a:lnTo>
                  <a:pt x="76353" y="93642"/>
                </a:lnTo>
                <a:lnTo>
                  <a:pt x="101795" y="58014"/>
                </a:lnTo>
                <a:lnTo>
                  <a:pt x="76353" y="0"/>
                </a:lnTo>
                <a:lnTo>
                  <a:pt x="72282" y="4080"/>
                </a:lnTo>
                <a:lnTo>
                  <a:pt x="60068" y="16294"/>
                </a:lnTo>
                <a:lnTo>
                  <a:pt x="44798" y="36640"/>
                </a:lnTo>
                <a:lnTo>
                  <a:pt x="27484" y="67174"/>
                </a:lnTo>
                <a:lnTo>
                  <a:pt x="12228" y="106868"/>
                </a:lnTo>
                <a:lnTo>
                  <a:pt x="2042" y="155722"/>
                </a:lnTo>
                <a:lnTo>
                  <a:pt x="0" y="215777"/>
                </a:lnTo>
                <a:lnTo>
                  <a:pt x="9171" y="286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86100" y="5653831"/>
            <a:ext cx="103823" cy="103815"/>
          </a:xfrm>
          <a:custGeom>
            <a:avLst/>
            <a:gdLst/>
            <a:ahLst/>
            <a:cxnLst/>
            <a:rect l="l" t="t" r="r" b="b"/>
            <a:pathLst>
              <a:path w="103823" h="103815">
                <a:moveTo>
                  <a:pt x="82453" y="84467"/>
                </a:moveTo>
                <a:lnTo>
                  <a:pt x="87538" y="86507"/>
                </a:lnTo>
                <a:lnTo>
                  <a:pt x="92623" y="87520"/>
                </a:lnTo>
                <a:lnTo>
                  <a:pt x="96695" y="87520"/>
                </a:lnTo>
                <a:lnTo>
                  <a:pt x="99752" y="85494"/>
                </a:lnTo>
                <a:lnTo>
                  <a:pt x="102809" y="82441"/>
                </a:lnTo>
                <a:lnTo>
                  <a:pt x="103823" y="78360"/>
                </a:lnTo>
                <a:lnTo>
                  <a:pt x="103823" y="74294"/>
                </a:lnTo>
                <a:lnTo>
                  <a:pt x="101795" y="71240"/>
                </a:lnTo>
                <a:lnTo>
                  <a:pt x="98738" y="68187"/>
                </a:lnTo>
                <a:lnTo>
                  <a:pt x="94666" y="67174"/>
                </a:lnTo>
                <a:lnTo>
                  <a:pt x="87538" y="63093"/>
                </a:lnTo>
                <a:lnTo>
                  <a:pt x="81439" y="54960"/>
                </a:lnTo>
                <a:lnTo>
                  <a:pt x="77353" y="45800"/>
                </a:lnTo>
                <a:lnTo>
                  <a:pt x="75324" y="36640"/>
                </a:lnTo>
                <a:lnTo>
                  <a:pt x="76339" y="33587"/>
                </a:lnTo>
                <a:lnTo>
                  <a:pt x="76339" y="27480"/>
                </a:lnTo>
                <a:lnTo>
                  <a:pt x="77353" y="24427"/>
                </a:lnTo>
                <a:lnTo>
                  <a:pt x="78382" y="20346"/>
                </a:lnTo>
                <a:lnTo>
                  <a:pt x="77353" y="17292"/>
                </a:lnTo>
                <a:lnTo>
                  <a:pt x="75324" y="14239"/>
                </a:lnTo>
                <a:lnTo>
                  <a:pt x="72267" y="12213"/>
                </a:lnTo>
                <a:lnTo>
                  <a:pt x="72267" y="7119"/>
                </a:lnTo>
                <a:lnTo>
                  <a:pt x="70239" y="3053"/>
                </a:lnTo>
                <a:lnTo>
                  <a:pt x="67182" y="1012"/>
                </a:lnTo>
                <a:lnTo>
                  <a:pt x="63111" y="0"/>
                </a:lnTo>
                <a:lnTo>
                  <a:pt x="59040" y="1012"/>
                </a:lnTo>
                <a:lnTo>
                  <a:pt x="55982" y="3053"/>
                </a:lnTo>
                <a:lnTo>
                  <a:pt x="51911" y="6106"/>
                </a:lnTo>
                <a:lnTo>
                  <a:pt x="47840" y="8132"/>
                </a:lnTo>
                <a:lnTo>
                  <a:pt x="43769" y="9160"/>
                </a:lnTo>
                <a:lnTo>
                  <a:pt x="38683" y="10173"/>
                </a:lnTo>
                <a:lnTo>
                  <a:pt x="32569" y="11185"/>
                </a:lnTo>
                <a:lnTo>
                  <a:pt x="26470" y="13226"/>
                </a:lnTo>
                <a:lnTo>
                  <a:pt x="18313" y="16279"/>
                </a:lnTo>
                <a:lnTo>
                  <a:pt x="11199" y="20346"/>
                </a:lnTo>
                <a:lnTo>
                  <a:pt x="4071" y="25439"/>
                </a:lnTo>
                <a:lnTo>
                  <a:pt x="1014" y="28493"/>
                </a:lnTo>
                <a:lnTo>
                  <a:pt x="0" y="32559"/>
                </a:lnTo>
                <a:lnTo>
                  <a:pt x="0" y="36640"/>
                </a:lnTo>
                <a:lnTo>
                  <a:pt x="2028" y="39694"/>
                </a:lnTo>
                <a:lnTo>
                  <a:pt x="5085" y="42747"/>
                </a:lnTo>
                <a:lnTo>
                  <a:pt x="9156" y="43760"/>
                </a:lnTo>
                <a:lnTo>
                  <a:pt x="13227" y="43760"/>
                </a:lnTo>
                <a:lnTo>
                  <a:pt x="16284" y="41719"/>
                </a:lnTo>
                <a:lnTo>
                  <a:pt x="20356" y="38666"/>
                </a:lnTo>
                <a:lnTo>
                  <a:pt x="25441" y="36640"/>
                </a:lnTo>
                <a:lnTo>
                  <a:pt x="29512" y="35613"/>
                </a:lnTo>
                <a:lnTo>
                  <a:pt x="33583" y="33587"/>
                </a:lnTo>
                <a:lnTo>
                  <a:pt x="27484" y="46813"/>
                </a:lnTo>
                <a:lnTo>
                  <a:pt x="24427" y="62080"/>
                </a:lnTo>
                <a:lnTo>
                  <a:pt x="24427" y="79388"/>
                </a:lnTo>
                <a:lnTo>
                  <a:pt x="28498" y="97708"/>
                </a:lnTo>
                <a:lnTo>
                  <a:pt x="30541" y="100761"/>
                </a:lnTo>
                <a:lnTo>
                  <a:pt x="34612" y="102787"/>
                </a:lnTo>
                <a:lnTo>
                  <a:pt x="38683" y="103815"/>
                </a:lnTo>
                <a:lnTo>
                  <a:pt x="42755" y="102787"/>
                </a:lnTo>
                <a:lnTo>
                  <a:pt x="45797" y="100761"/>
                </a:lnTo>
                <a:lnTo>
                  <a:pt x="48854" y="97708"/>
                </a:lnTo>
                <a:lnTo>
                  <a:pt x="49883" y="93627"/>
                </a:lnTo>
                <a:lnTo>
                  <a:pt x="48854" y="89561"/>
                </a:lnTo>
                <a:lnTo>
                  <a:pt x="45797" y="76334"/>
                </a:lnTo>
                <a:lnTo>
                  <a:pt x="45797" y="64121"/>
                </a:lnTo>
                <a:lnTo>
                  <a:pt x="47840" y="52920"/>
                </a:lnTo>
                <a:lnTo>
                  <a:pt x="51911" y="42747"/>
                </a:lnTo>
                <a:lnTo>
                  <a:pt x="50897" y="66146"/>
                </a:lnTo>
                <a:lnTo>
                  <a:pt x="53954" y="84467"/>
                </a:lnTo>
                <a:lnTo>
                  <a:pt x="58025" y="95667"/>
                </a:lnTo>
                <a:lnTo>
                  <a:pt x="60054" y="99734"/>
                </a:lnTo>
                <a:lnTo>
                  <a:pt x="63111" y="102787"/>
                </a:lnTo>
                <a:lnTo>
                  <a:pt x="66168" y="103815"/>
                </a:lnTo>
                <a:lnTo>
                  <a:pt x="70239" y="103815"/>
                </a:lnTo>
                <a:lnTo>
                  <a:pt x="74310" y="102787"/>
                </a:lnTo>
                <a:lnTo>
                  <a:pt x="77353" y="99734"/>
                </a:lnTo>
                <a:lnTo>
                  <a:pt x="79396" y="95667"/>
                </a:lnTo>
                <a:lnTo>
                  <a:pt x="79396" y="91601"/>
                </a:lnTo>
                <a:lnTo>
                  <a:pt x="77353" y="88548"/>
                </a:lnTo>
                <a:lnTo>
                  <a:pt x="76339" y="85494"/>
                </a:lnTo>
                <a:lnTo>
                  <a:pt x="75324" y="82441"/>
                </a:lnTo>
                <a:lnTo>
                  <a:pt x="74310" y="79388"/>
                </a:lnTo>
                <a:lnTo>
                  <a:pt x="78382" y="82441"/>
                </a:lnTo>
                <a:lnTo>
                  <a:pt x="82453" y="84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38603" y="594346"/>
            <a:ext cx="3169101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Fi</a:t>
            </a:r>
            <a:r>
              <a:rPr sz="4300" spc="14" dirty="0">
                <a:solidFill>
                  <a:srgbClr val="562213"/>
                </a:solidFill>
                <a:latin typeface="Arial"/>
                <a:cs typeface="Arial"/>
              </a:rPr>
              <a:t>l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e</a:t>
            </a:r>
            <a:r>
              <a:rPr sz="4300" spc="-38" dirty="0">
                <a:solidFill>
                  <a:srgbClr val="562213"/>
                </a:solidFill>
                <a:latin typeface="Arial"/>
                <a:cs typeface="Arial"/>
              </a:rPr>
              <a:t> 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Concept</a:t>
            </a:r>
            <a:endParaRPr sz="4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20898" y="1546067"/>
            <a:ext cx="107100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9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26967" y="1546067"/>
            <a:ext cx="60508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8595" y="1546067"/>
            <a:ext cx="37938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85816" y="1546067"/>
            <a:ext cx="31267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7108" y="1546066"/>
            <a:ext cx="2063449" cy="920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353" marR="196328" algn="ctr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coll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3200" spc="-14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19" dirty="0">
                <a:latin typeface="Arial"/>
                <a:cs typeface="Arial"/>
              </a:rPr>
              <a:t> </a:t>
            </a:r>
            <a:r>
              <a:rPr sz="3200" spc="-9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ec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50960" y="1546067"/>
            <a:ext cx="42442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12758" y="1546067"/>
            <a:ext cx="132872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rel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0898" y="2034128"/>
            <a:ext cx="3168784" cy="1483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6164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-14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orm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  <a:p>
            <a:pPr marL="296164" marR="61036">
              <a:lnSpc>
                <a:spcPct val="95825"/>
              </a:lnSpc>
            </a:pPr>
            <a:r>
              <a:rPr sz="3200" dirty="0">
                <a:latin typeface="Arial"/>
                <a:cs typeface="Arial"/>
              </a:rPr>
              <a:t>d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vic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2700" marR="44572">
              <a:lnSpc>
                <a:spcPct val="95825"/>
              </a:lnSpc>
              <a:spcBef>
                <a:spcPts val="760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9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fil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37246" y="2034128"/>
            <a:ext cx="200488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 st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ra</a:t>
            </a:r>
            <a:r>
              <a:rPr sz="3200" spc="-9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68340" y="3085688"/>
            <a:ext cx="209371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-14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orm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88478" y="3085688"/>
            <a:ext cx="177880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d d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0898" y="3649821"/>
            <a:ext cx="59545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550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r>
              <a:rPr sz="2550" spc="179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Arial"/>
                <a:cs typeface="Arial"/>
              </a:rPr>
              <a:t>It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6030" y="3649821"/>
            <a:ext cx="37938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6279" y="3649821"/>
            <a:ext cx="31267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8327" y="3649821"/>
            <a:ext cx="80991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way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8342" y="3649821"/>
            <a:ext cx="42442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2787" y="3649821"/>
            <a:ext cx="87543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d</a:t>
            </a:r>
            <a:r>
              <a:rPr sz="3200" spc="-19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7066" y="3649821"/>
            <a:ext cx="177917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coll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ct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55203" y="3649821"/>
            <a:ext cx="112649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which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0686" y="3649821"/>
            <a:ext cx="37938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4363" y="4137501"/>
            <a:ext cx="351455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used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-4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 m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di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m </a:t>
            </a:r>
            <a:r>
              <a:rPr sz="3200" spc="-4" dirty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8026" y="4137501"/>
            <a:ext cx="214046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givi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 in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46450" y="4701135"/>
            <a:ext cx="4734704" cy="996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d coll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cting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ut fr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594"/>
              </a:spcBef>
            </a:pPr>
            <a:r>
              <a:rPr sz="3200" spc="-4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y a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pl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cati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spc="-4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6812" y="338327"/>
            <a:ext cx="3204972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38602" y="594346"/>
            <a:ext cx="2583680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Fi</a:t>
            </a:r>
            <a:r>
              <a:rPr sz="4300" spc="14" dirty="0">
                <a:solidFill>
                  <a:srgbClr val="562213"/>
                </a:solidFill>
                <a:latin typeface="Arial"/>
                <a:cs typeface="Arial"/>
              </a:rPr>
              <a:t>l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e</a:t>
            </a:r>
            <a:r>
              <a:rPr sz="4300" spc="-108" dirty="0">
                <a:solidFill>
                  <a:srgbClr val="562213"/>
                </a:solidFill>
                <a:latin typeface="Arial"/>
                <a:cs typeface="Arial"/>
              </a:rPr>
              <a:t> </a:t>
            </a:r>
            <a:r>
              <a:rPr sz="4300" spc="-234" dirty="0">
                <a:solidFill>
                  <a:srgbClr val="562213"/>
                </a:solidFill>
                <a:latin typeface="Arial"/>
                <a:cs typeface="Arial"/>
              </a:rPr>
              <a:t>T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ypes</a:t>
            </a:r>
            <a:endParaRPr sz="4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6011" y="1496956"/>
            <a:ext cx="5263387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u="heavy" dirty="0">
                <a:latin typeface="Arial"/>
                <a:cs typeface="Arial"/>
              </a:rPr>
              <a:t>O</a:t>
            </a:r>
            <a:r>
              <a:rPr sz="3000" u="heavy" spc="-9" dirty="0">
                <a:latin typeface="Arial"/>
                <a:cs typeface="Arial"/>
              </a:rPr>
              <a:t>r</a:t>
            </a:r>
            <a:r>
              <a:rPr sz="3000" u="heavy" dirty="0">
                <a:latin typeface="Arial"/>
                <a:cs typeface="Arial"/>
              </a:rPr>
              <a:t>dinary Fi</a:t>
            </a:r>
            <a:r>
              <a:rPr sz="3000" u="heavy" spc="9" dirty="0">
                <a:latin typeface="Arial"/>
                <a:cs typeface="Arial"/>
              </a:rPr>
              <a:t>l</a:t>
            </a:r>
            <a:r>
              <a:rPr sz="3000" u="heavy" dirty="0">
                <a:latin typeface="Arial"/>
                <a:cs typeface="Arial"/>
              </a:rPr>
              <a:t>es</a:t>
            </a:r>
            <a:r>
              <a:rPr sz="3000" u="heavy" spc="-19" dirty="0">
                <a:latin typeface="Arial"/>
                <a:cs typeface="Arial"/>
              </a:rPr>
              <a:t> </a:t>
            </a:r>
            <a:r>
              <a:rPr sz="3000" u="heavy" dirty="0">
                <a:latin typeface="Arial"/>
                <a:cs typeface="Arial"/>
              </a:rPr>
              <a:t>( </a:t>
            </a:r>
            <a:r>
              <a:rPr sz="3000" u="heavy" spc="4" dirty="0">
                <a:latin typeface="Arial"/>
                <a:cs typeface="Arial"/>
              </a:rPr>
              <a:t>R</a:t>
            </a:r>
            <a:r>
              <a:rPr sz="3000" u="heavy" dirty="0">
                <a:latin typeface="Arial"/>
                <a:cs typeface="Arial"/>
              </a:rPr>
              <a:t>egular</a:t>
            </a:r>
            <a:r>
              <a:rPr sz="3000" u="heavy" spc="-24" dirty="0">
                <a:latin typeface="Arial"/>
                <a:cs typeface="Arial"/>
              </a:rPr>
              <a:t> </a:t>
            </a:r>
            <a:r>
              <a:rPr sz="3000" u="heavy" dirty="0">
                <a:latin typeface="Arial"/>
                <a:cs typeface="Arial"/>
              </a:rPr>
              <a:t>F</a:t>
            </a:r>
            <a:r>
              <a:rPr sz="3000" u="heavy" spc="4" dirty="0">
                <a:latin typeface="Arial"/>
                <a:cs typeface="Arial"/>
              </a:rPr>
              <a:t>i</a:t>
            </a:r>
            <a:r>
              <a:rPr sz="3000" u="heavy" dirty="0">
                <a:latin typeface="Arial"/>
                <a:cs typeface="Arial"/>
              </a:rPr>
              <a:t>les </a:t>
            </a:r>
            <a:r>
              <a:rPr sz="300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0899" y="1558702"/>
            <a:ext cx="324713" cy="3256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955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1080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1080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1080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82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1080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6010" y="1985017"/>
            <a:ext cx="302952" cy="1381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566">
              <a:lnSpc>
                <a:spcPts val="3165"/>
              </a:lnSpc>
              <a:spcBef>
                <a:spcPts val="158"/>
              </a:spcBef>
            </a:pPr>
            <a:r>
              <a:rPr sz="3000" dirty="0">
                <a:latin typeface="Arial"/>
                <a:cs typeface="Arial"/>
              </a:rPr>
              <a:t>It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1"/>
              </a:spcBef>
            </a:pPr>
            <a:r>
              <a:rPr sz="3000" dirty="0">
                <a:latin typeface="Arial"/>
                <a:cs typeface="Arial"/>
              </a:rPr>
              <a:t>It</a:t>
            </a:r>
            <a:endParaRPr sz="3000">
              <a:latin typeface="Arial"/>
              <a:cs typeface="Arial"/>
            </a:endParaRPr>
          </a:p>
          <a:p>
            <a:pPr marL="12700" marR="8566">
              <a:lnSpc>
                <a:spcPct val="95825"/>
              </a:lnSpc>
              <a:spcBef>
                <a:spcPts val="390"/>
              </a:spcBef>
            </a:pPr>
            <a:r>
              <a:rPr sz="3000" dirty="0">
                <a:latin typeface="Arial"/>
                <a:cs typeface="Arial"/>
              </a:rPr>
              <a:t>It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4145" y="1985017"/>
            <a:ext cx="6319958" cy="1381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16">
              <a:lnSpc>
                <a:spcPts val="3165"/>
              </a:lnSpc>
              <a:spcBef>
                <a:spcPts val="158"/>
              </a:spcBef>
            </a:pPr>
            <a:r>
              <a:rPr sz="3000" dirty="0">
                <a:latin typeface="Arial"/>
                <a:cs typeface="Arial"/>
              </a:rPr>
              <a:t>contains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user informa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6944"/>
              </a:lnSpc>
              <a:spcBef>
                <a:spcPts val="661"/>
              </a:spcBef>
            </a:pPr>
            <a:r>
              <a:rPr sz="3000" dirty="0">
                <a:latin typeface="Arial"/>
                <a:cs typeface="Arial"/>
              </a:rPr>
              <a:t>contains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text or executable</a:t>
            </a:r>
            <a:r>
              <a:rPr sz="3000" spc="-2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programs is either </a:t>
            </a:r>
            <a:r>
              <a:rPr sz="3000" spc="-14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ext</a:t>
            </a:r>
            <a:r>
              <a:rPr sz="3000" spc="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file or binary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file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6011" y="3447810"/>
            <a:ext cx="5836485" cy="894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70"/>
              </a:lnSpc>
              <a:spcBef>
                <a:spcPts val="158"/>
              </a:spcBef>
            </a:pPr>
            <a:r>
              <a:rPr sz="3000" dirty="0">
                <a:latin typeface="Arial"/>
                <a:cs typeface="Arial"/>
              </a:rPr>
              <a:t>User </a:t>
            </a:r>
            <a:r>
              <a:rPr sz="3000" spc="-9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an apply</a:t>
            </a:r>
            <a:r>
              <a:rPr sz="3000" spc="-2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various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oper</a:t>
            </a:r>
            <a:r>
              <a:rPr sz="3000" spc="-9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tions</a:t>
            </a:r>
            <a:endParaRPr sz="3000">
              <a:latin typeface="Arial"/>
              <a:cs typeface="Arial"/>
            </a:endParaRPr>
          </a:p>
          <a:p>
            <a:pPr marL="12700" marR="57195">
              <a:lnSpc>
                <a:spcPct val="95825"/>
              </a:lnSpc>
              <a:spcBef>
                <a:spcPts val="231"/>
              </a:spcBef>
            </a:pPr>
            <a:r>
              <a:rPr sz="3000" u="heavy" dirty="0">
                <a:latin typeface="Arial"/>
                <a:cs typeface="Arial"/>
              </a:rPr>
              <a:t>D</a:t>
            </a:r>
            <a:r>
              <a:rPr sz="3000" u="heavy" spc="9" dirty="0">
                <a:latin typeface="Arial"/>
                <a:cs typeface="Arial"/>
              </a:rPr>
              <a:t>i</a:t>
            </a:r>
            <a:r>
              <a:rPr sz="3000" u="heavy" dirty="0">
                <a:latin typeface="Arial"/>
                <a:cs typeface="Arial"/>
              </a:rPr>
              <a:t>rect</a:t>
            </a:r>
            <a:r>
              <a:rPr sz="3000" u="heavy" spc="-9" dirty="0">
                <a:latin typeface="Arial"/>
                <a:cs typeface="Arial"/>
              </a:rPr>
              <a:t>o</a:t>
            </a:r>
            <a:r>
              <a:rPr sz="3000" u="heavy" dirty="0">
                <a:latin typeface="Arial"/>
                <a:cs typeface="Arial"/>
              </a:rPr>
              <a:t>ry</a:t>
            </a:r>
            <a:r>
              <a:rPr sz="3000" u="heavy" spc="-9" dirty="0">
                <a:latin typeface="Arial"/>
                <a:cs typeface="Arial"/>
              </a:rPr>
              <a:t> </a:t>
            </a:r>
            <a:r>
              <a:rPr sz="3000" u="heavy" dirty="0">
                <a:latin typeface="Arial"/>
                <a:cs typeface="Arial"/>
              </a:rPr>
              <a:t>F</a:t>
            </a:r>
            <a:r>
              <a:rPr sz="3000" u="heavy" spc="4" dirty="0">
                <a:latin typeface="Arial"/>
                <a:cs typeface="Arial"/>
              </a:rPr>
              <a:t>i</a:t>
            </a:r>
            <a:r>
              <a:rPr sz="3000" u="heavy" dirty="0">
                <a:latin typeface="Arial"/>
                <a:cs typeface="Arial"/>
              </a:rPr>
              <a:t>les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6011" y="4423671"/>
            <a:ext cx="6659429" cy="2205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16">
              <a:lnSpc>
                <a:spcPts val="3165"/>
              </a:lnSpc>
              <a:spcBef>
                <a:spcPts val="158"/>
              </a:spcBef>
            </a:pPr>
            <a:r>
              <a:rPr sz="3000" dirty="0">
                <a:latin typeface="Arial"/>
                <a:cs typeface="Arial"/>
              </a:rPr>
              <a:t>It is l</a:t>
            </a:r>
            <a:r>
              <a:rPr sz="3000" spc="9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ke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9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older that contains</a:t>
            </a:r>
            <a:r>
              <a:rPr sz="3000" spc="-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files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or</a:t>
            </a:r>
            <a:endParaRPr sz="3000">
              <a:latin typeface="Arial"/>
              <a:cs typeface="Arial"/>
            </a:endParaRPr>
          </a:p>
          <a:p>
            <a:pPr marL="12700" marR="53016">
              <a:lnSpc>
                <a:spcPts val="3240"/>
              </a:lnSpc>
              <a:spcBef>
                <a:spcPts val="3"/>
              </a:spcBef>
            </a:pPr>
            <a:r>
              <a:rPr sz="3000" dirty="0">
                <a:latin typeface="Arial"/>
                <a:cs typeface="Arial"/>
              </a:rPr>
              <a:t>ot</a:t>
            </a:r>
            <a:r>
              <a:rPr sz="3000" spc="-9" dirty="0">
                <a:latin typeface="Arial"/>
                <a:cs typeface="Arial"/>
              </a:rPr>
              <a:t>h</a:t>
            </a:r>
            <a:r>
              <a:rPr sz="3000" dirty="0">
                <a:latin typeface="Arial"/>
                <a:cs typeface="Arial"/>
              </a:rPr>
              <a:t>er folder</a:t>
            </a:r>
            <a:endParaRPr sz="3000">
              <a:latin typeface="Arial"/>
              <a:cs typeface="Arial"/>
            </a:endParaRPr>
          </a:p>
          <a:p>
            <a:pPr marL="12700" marR="53016">
              <a:lnSpc>
                <a:spcPct val="95825"/>
              </a:lnSpc>
              <a:spcBef>
                <a:spcPts val="227"/>
              </a:spcBef>
            </a:pPr>
            <a:r>
              <a:rPr sz="3000" dirty="0">
                <a:latin typeface="Arial"/>
                <a:cs typeface="Arial"/>
              </a:rPr>
              <a:t>It don’t con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ain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240"/>
              </a:lnSpc>
              <a:spcBef>
                <a:spcPts val="774"/>
              </a:spcBef>
            </a:pPr>
            <a:r>
              <a:rPr sz="3000" dirty="0">
                <a:latin typeface="Arial"/>
                <a:cs typeface="Arial"/>
              </a:rPr>
              <a:t>But they have 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efe</a:t>
            </a:r>
            <a:r>
              <a:rPr sz="3000" spc="-9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ences 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 fi</a:t>
            </a:r>
            <a:r>
              <a:rPr sz="3000" spc="9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e con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ain w</a:t>
            </a:r>
            <a:r>
              <a:rPr sz="3000" spc="9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thin</a:t>
            </a:r>
            <a:r>
              <a:rPr sz="3000" spc="-2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0898" y="5384908"/>
            <a:ext cx="240588" cy="817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52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19672" y="1678686"/>
            <a:ext cx="33642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86812" y="338327"/>
            <a:ext cx="3204972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38602" y="594345"/>
            <a:ext cx="2694376" cy="133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Fi</a:t>
            </a:r>
            <a:r>
              <a:rPr sz="4300" spc="14" dirty="0">
                <a:solidFill>
                  <a:srgbClr val="562213"/>
                </a:solidFill>
                <a:latin typeface="Arial"/>
                <a:cs typeface="Arial"/>
              </a:rPr>
              <a:t>l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e</a:t>
            </a:r>
            <a:r>
              <a:rPr sz="4300" spc="-108" dirty="0">
                <a:solidFill>
                  <a:srgbClr val="562213"/>
                </a:solidFill>
                <a:latin typeface="Arial"/>
                <a:cs typeface="Arial"/>
              </a:rPr>
              <a:t> </a:t>
            </a:r>
            <a:r>
              <a:rPr sz="4300" spc="-234" dirty="0">
                <a:solidFill>
                  <a:srgbClr val="562213"/>
                </a:solidFill>
                <a:latin typeface="Arial"/>
                <a:cs typeface="Arial"/>
              </a:rPr>
              <a:t>T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ypes</a:t>
            </a:r>
            <a:endParaRPr sz="4300">
              <a:latin typeface="Arial"/>
              <a:cs typeface="Arial"/>
            </a:endParaRPr>
          </a:p>
          <a:p>
            <a:pPr marL="94995">
              <a:lnSpc>
                <a:spcPct val="95825"/>
              </a:lnSpc>
              <a:spcBef>
                <a:spcPts val="2087"/>
              </a:spcBef>
            </a:pPr>
            <a:r>
              <a:rPr sz="2550" spc="-4" dirty="0">
                <a:solidFill>
                  <a:srgbClr val="3891A7"/>
                </a:solidFill>
                <a:latin typeface="Arial"/>
                <a:cs typeface="Arial"/>
              </a:rPr>
              <a:t>3</a:t>
            </a:r>
            <a:r>
              <a:rPr sz="2550" dirty="0">
                <a:solidFill>
                  <a:srgbClr val="3891A7"/>
                </a:solidFill>
                <a:latin typeface="Arial"/>
                <a:cs typeface="Arial"/>
              </a:rPr>
              <a:t>.   </a:t>
            </a:r>
            <a:r>
              <a:rPr sz="3200" u="heavy" dirty="0">
                <a:latin typeface="Arial"/>
                <a:cs typeface="Arial"/>
              </a:rPr>
              <a:t>Device</a:t>
            </a:r>
            <a:r>
              <a:rPr sz="3200" u="heavy" spc="-14" dirty="0">
                <a:latin typeface="Arial"/>
                <a:cs typeface="Arial"/>
              </a:rPr>
              <a:t> </a:t>
            </a:r>
            <a:r>
              <a:rPr sz="3200" u="heavy" dirty="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6010" y="2012792"/>
            <a:ext cx="5519902" cy="2364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It co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ta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ns d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vice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4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orm</a:t>
            </a:r>
            <a:r>
              <a:rPr sz="3200" spc="-14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</a:t>
            </a:r>
            <a:r>
              <a:rPr sz="3200" spc="-14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60"/>
              </a:lnSpc>
              <a:spcBef>
                <a:spcPts val="614"/>
              </a:spcBef>
            </a:pPr>
            <a:r>
              <a:rPr sz="3200" dirty="0">
                <a:latin typeface="Arial"/>
                <a:cs typeface="Arial"/>
              </a:rPr>
              <a:t>It 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 used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comm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nica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with h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rdware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187"/>
              </a:spcBef>
            </a:pPr>
            <a:r>
              <a:rPr sz="3200" dirty="0">
                <a:latin typeface="Arial"/>
                <a:cs typeface="Arial"/>
              </a:rPr>
              <a:t>Device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 is of two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typ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343407" marR="57398">
              <a:lnSpc>
                <a:spcPct val="95825"/>
              </a:lnSpc>
              <a:spcBef>
                <a:spcPts val="415"/>
              </a:spcBef>
            </a:pPr>
            <a:r>
              <a:rPr sz="2800" b="1" dirty="0">
                <a:latin typeface="Arial"/>
                <a:cs typeface="Arial"/>
              </a:rPr>
              <a:t>Chara</a:t>
            </a:r>
            <a:r>
              <a:rPr sz="2800" b="1" spc="9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9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spe</a:t>
            </a:r>
            <a:r>
              <a:rPr sz="2800" b="1" spc="9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ial</a:t>
            </a:r>
            <a:r>
              <a:rPr sz="2800" b="1" spc="-43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</a:t>
            </a:r>
            <a:r>
              <a:rPr sz="2800" b="1" spc="9" dirty="0">
                <a:latin typeface="Arial"/>
                <a:cs typeface="Arial"/>
              </a:rPr>
              <a:t>l</a:t>
            </a:r>
            <a:r>
              <a:rPr sz="2800" b="1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0898" y="2079477"/>
            <a:ext cx="254576" cy="865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0"/>
              </a:lnSpc>
              <a:spcBef>
                <a:spcPts val="135"/>
              </a:spcBef>
            </a:pPr>
            <a:r>
              <a:rPr sz="2550" dirty="0">
                <a:solidFill>
                  <a:srgbClr val="3891A7"/>
                </a:solidFill>
                <a:latin typeface="Arial"/>
                <a:cs typeface="Arial"/>
              </a:rPr>
              <a:t>–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88"/>
              </a:spcBef>
            </a:pPr>
            <a:r>
              <a:rPr sz="2550" dirty="0">
                <a:solidFill>
                  <a:srgbClr val="3891A7"/>
                </a:solidFill>
                <a:latin typeface="Arial"/>
                <a:cs typeface="Arial"/>
              </a:rPr>
              <a:t>–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0899" y="3548366"/>
            <a:ext cx="254791" cy="350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5"/>
              </a:lnSpc>
              <a:spcBef>
                <a:spcPts val="135"/>
              </a:spcBef>
            </a:pPr>
            <a:r>
              <a:rPr sz="2550" dirty="0">
                <a:solidFill>
                  <a:srgbClr val="3891A7"/>
                </a:solidFill>
                <a:latin typeface="Arial"/>
                <a:cs typeface="Arial"/>
              </a:rPr>
              <a:t>–</a:t>
            </a:r>
            <a:endParaRPr sz="2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5219" y="3996609"/>
            <a:ext cx="27678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solidFill>
                  <a:srgbClr val="3891A7"/>
                </a:solidFill>
                <a:latin typeface="Arial"/>
                <a:cs typeface="Arial"/>
              </a:rPr>
              <a:t>i.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6718" y="4456856"/>
            <a:ext cx="4904542" cy="2145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987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Arial"/>
                <a:cs typeface="Arial"/>
              </a:rPr>
              <a:t>It 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9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ware</a:t>
            </a:r>
            <a:r>
              <a:rPr sz="2800" spc="-7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71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ts val="3025"/>
              </a:lnSpc>
              <a:spcBef>
                <a:spcPts val="3"/>
              </a:spcBef>
            </a:pPr>
            <a:r>
              <a:rPr sz="2800" dirty="0">
                <a:latin typeface="Arial"/>
                <a:cs typeface="Arial"/>
              </a:rPr>
              <a:t>da</a:t>
            </a:r>
            <a:r>
              <a:rPr sz="2800" spc="9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ha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4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ter</a:t>
            </a:r>
            <a:r>
              <a:rPr sz="2800" spc="-8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1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ar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ct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253"/>
              </a:spcBef>
            </a:pPr>
            <a:r>
              <a:rPr sz="2800" dirty="0">
                <a:latin typeface="Arial"/>
                <a:cs typeface="Arial"/>
              </a:rPr>
              <a:t>e.</a:t>
            </a:r>
            <a:r>
              <a:rPr sz="2800" spc="9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.:</a:t>
            </a:r>
            <a:r>
              <a:rPr sz="2800" spc="-3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mou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e,</a:t>
            </a:r>
            <a:r>
              <a:rPr sz="2800" spc="-8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ter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405"/>
              </a:spcBef>
            </a:pPr>
            <a:r>
              <a:rPr sz="2800" b="1" dirty="0">
                <a:latin typeface="Arial"/>
                <a:cs typeface="Arial"/>
              </a:rPr>
              <a:t>Block</a:t>
            </a:r>
            <a:r>
              <a:rPr sz="2800" b="1" spc="-56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</a:t>
            </a:r>
            <a:r>
              <a:rPr sz="2800" b="1" spc="9" dirty="0">
                <a:latin typeface="Arial"/>
                <a:cs typeface="Arial"/>
              </a:rPr>
              <a:t>l</a:t>
            </a:r>
            <a:r>
              <a:rPr sz="2800" b="1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30987" marR="1065">
              <a:lnSpc>
                <a:spcPct val="95825"/>
              </a:lnSpc>
              <a:spcBef>
                <a:spcPts val="405"/>
              </a:spcBef>
            </a:pPr>
            <a:r>
              <a:rPr sz="2800" dirty="0">
                <a:latin typeface="Arial"/>
                <a:cs typeface="Arial"/>
              </a:rPr>
              <a:t>It co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9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ns</a:t>
            </a:r>
            <a:r>
              <a:rPr sz="2800" spc="-9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-5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4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4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ted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2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4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1312" y="4456857"/>
            <a:ext cx="39576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7124" y="4456857"/>
            <a:ext cx="82932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Arial"/>
                <a:cs typeface="Arial"/>
              </a:rPr>
              <a:t>w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ite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5219" y="5761730"/>
            <a:ext cx="37584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>
                <a:solidFill>
                  <a:srgbClr val="3891A7"/>
                </a:solidFill>
                <a:latin typeface="Arial"/>
                <a:cs typeface="Arial"/>
              </a:rPr>
              <a:t>ii.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91312" y="6221978"/>
            <a:ext cx="71108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Arial"/>
                <a:cs typeface="Arial"/>
              </a:rPr>
              <a:t>d</a:t>
            </a:r>
            <a:r>
              <a:rPr sz="2800" spc="9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86812" y="338327"/>
            <a:ext cx="3204972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38602" y="594346"/>
            <a:ext cx="2583680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Fi</a:t>
            </a:r>
            <a:r>
              <a:rPr sz="4300" spc="14" dirty="0">
                <a:solidFill>
                  <a:srgbClr val="562213"/>
                </a:solidFill>
                <a:latin typeface="Arial"/>
                <a:cs typeface="Arial"/>
              </a:rPr>
              <a:t>l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e</a:t>
            </a:r>
            <a:r>
              <a:rPr sz="4300" spc="-108" dirty="0">
                <a:solidFill>
                  <a:srgbClr val="562213"/>
                </a:solidFill>
                <a:latin typeface="Arial"/>
                <a:cs typeface="Arial"/>
              </a:rPr>
              <a:t> </a:t>
            </a:r>
            <a:r>
              <a:rPr sz="4300" spc="-234" dirty="0">
                <a:solidFill>
                  <a:srgbClr val="562213"/>
                </a:solidFill>
                <a:latin typeface="Arial"/>
                <a:cs typeface="Arial"/>
              </a:rPr>
              <a:t>T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ypes</a:t>
            </a:r>
            <a:endParaRPr sz="4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6010" y="1546067"/>
            <a:ext cx="198018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u="heavy" dirty="0">
                <a:latin typeface="Arial"/>
                <a:cs typeface="Arial"/>
              </a:rPr>
              <a:t>FIFO</a:t>
            </a:r>
            <a:r>
              <a:rPr sz="3200" u="heavy" spc="-29" dirty="0">
                <a:latin typeface="Arial"/>
                <a:cs typeface="Arial"/>
              </a:rPr>
              <a:t> </a:t>
            </a:r>
            <a:r>
              <a:rPr sz="3200" u="heavy" dirty="0">
                <a:latin typeface="Arial"/>
                <a:cs typeface="Arial"/>
              </a:rPr>
              <a:t>Fil</a:t>
            </a:r>
            <a:r>
              <a:rPr sz="3200" u="heavy" spc="-14" dirty="0">
                <a:latin typeface="Arial"/>
                <a:cs typeface="Arial"/>
              </a:rPr>
              <a:t>e</a:t>
            </a:r>
            <a:r>
              <a:rPr sz="3200" u="heavy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0898" y="1612753"/>
            <a:ext cx="343512" cy="914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0"/>
              </a:lnSpc>
              <a:spcBef>
                <a:spcPts val="135"/>
              </a:spcBef>
            </a:pPr>
            <a:r>
              <a:rPr sz="2550" spc="-4" dirty="0">
                <a:solidFill>
                  <a:srgbClr val="3891A7"/>
                </a:solidFill>
                <a:latin typeface="Arial"/>
                <a:cs typeface="Arial"/>
              </a:rPr>
              <a:t>4.</a:t>
            </a:r>
            <a:endParaRPr sz="2550">
              <a:latin typeface="Arial"/>
              <a:cs typeface="Arial"/>
            </a:endParaRPr>
          </a:p>
          <a:p>
            <a:pPr marL="12700" marR="48691">
              <a:lnSpc>
                <a:spcPct val="95825"/>
              </a:lnSpc>
              <a:spcBef>
                <a:spcPts val="1375"/>
              </a:spcBef>
            </a:pPr>
            <a:r>
              <a:rPr sz="2550" dirty="0">
                <a:solidFill>
                  <a:srgbClr val="3891A7"/>
                </a:solidFill>
                <a:latin typeface="Arial"/>
                <a:cs typeface="Arial"/>
              </a:rPr>
              <a:t>–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6010" y="2110328"/>
            <a:ext cx="284079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It 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 a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file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9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hich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0643" y="2110328"/>
            <a:ext cx="356102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pr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vides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rary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6010" y="2598007"/>
            <a:ext cx="6985178" cy="3922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b</a:t>
            </a:r>
            <a:r>
              <a:rPr sz="3200" spc="-9" dirty="0">
                <a:latin typeface="Arial"/>
                <a:cs typeface="Arial"/>
              </a:rPr>
              <a:t>u</a:t>
            </a:r>
            <a:r>
              <a:rPr sz="3200" spc="-64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fer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 two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14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ore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cess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</a:pPr>
            <a:r>
              <a:rPr sz="3200" dirty="0">
                <a:latin typeface="Arial"/>
                <a:cs typeface="Arial"/>
              </a:rPr>
              <a:t>comm</a:t>
            </a:r>
            <a:r>
              <a:rPr sz="3200" spc="-14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nica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by writi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 </a:t>
            </a:r>
            <a:r>
              <a:rPr sz="3200" spc="-14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ata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160"/>
              </a:spcBef>
            </a:pPr>
            <a:r>
              <a:rPr sz="3200" dirty="0">
                <a:latin typeface="Arial"/>
                <a:cs typeface="Arial"/>
              </a:rPr>
              <a:t>re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di</a:t>
            </a:r>
            <a:r>
              <a:rPr sz="3200" spc="-14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9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ta from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9" dirty="0">
                <a:latin typeface="Arial"/>
                <a:cs typeface="Arial"/>
              </a:rPr>
              <a:t>u</a:t>
            </a:r>
            <a:r>
              <a:rPr sz="3200" spc="-64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fer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760"/>
              </a:spcBef>
            </a:pPr>
            <a:r>
              <a:rPr sz="3200" dirty="0">
                <a:latin typeface="Arial"/>
                <a:cs typeface="Arial"/>
              </a:rPr>
              <a:t>The</a:t>
            </a:r>
            <a:r>
              <a:rPr sz="3200" spc="-2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9" dirty="0">
                <a:latin typeface="Arial"/>
                <a:cs typeface="Arial"/>
              </a:rPr>
              <a:t>u</a:t>
            </a:r>
            <a:r>
              <a:rPr sz="3200" spc="-64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fer associat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 file is al</a:t>
            </a:r>
            <a:r>
              <a:rPr sz="3200" spc="-14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ocat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 w</a:t>
            </a:r>
            <a:r>
              <a:rPr sz="3200" spc="-9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14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rocess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9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14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 file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 bu</a:t>
            </a:r>
            <a:r>
              <a:rPr sz="3200" spc="-64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fer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discard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when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all pr</a:t>
            </a:r>
            <a:r>
              <a:rPr sz="3200" spc="-9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ces</a:t>
            </a:r>
            <a:r>
              <a:rPr sz="3200" spc="9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which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</a:t>
            </a:r>
            <a:r>
              <a:rPr sz="3200" spc="-9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ected</a:t>
            </a:r>
            <a:r>
              <a:rPr sz="3200" spc="-3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th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 file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14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lose</a:t>
            </a:r>
            <a:r>
              <a:rPr sz="3200" spc="-2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-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ir re</a:t>
            </a:r>
            <a:r>
              <a:rPr sz="3200" spc="-14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er</a:t>
            </a:r>
            <a:r>
              <a:rPr sz="3200" spc="-9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0898" y="4204187"/>
            <a:ext cx="254576" cy="350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0"/>
              </a:lnSpc>
              <a:spcBef>
                <a:spcPts val="135"/>
              </a:spcBef>
            </a:pPr>
            <a:r>
              <a:rPr sz="2550" dirty="0">
                <a:solidFill>
                  <a:srgbClr val="3891A7"/>
                </a:solidFill>
                <a:latin typeface="Arial"/>
                <a:cs typeface="Arial"/>
              </a:rPr>
              <a:t>–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812" y="338327"/>
            <a:ext cx="4425696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38602" y="594346"/>
            <a:ext cx="3803624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Fi</a:t>
            </a:r>
            <a:r>
              <a:rPr sz="4300" spc="14" dirty="0">
                <a:solidFill>
                  <a:srgbClr val="562213"/>
                </a:solidFill>
                <a:latin typeface="Arial"/>
                <a:cs typeface="Arial"/>
              </a:rPr>
              <a:t>l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e</a:t>
            </a:r>
            <a:r>
              <a:rPr sz="4300" spc="-38" dirty="0">
                <a:solidFill>
                  <a:srgbClr val="562213"/>
                </a:solidFill>
                <a:latin typeface="Arial"/>
                <a:cs typeface="Arial"/>
              </a:rPr>
              <a:t> 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Opera</a:t>
            </a:r>
            <a:r>
              <a:rPr sz="4300" spc="-14" dirty="0">
                <a:solidFill>
                  <a:srgbClr val="562213"/>
                </a:solidFill>
                <a:latin typeface="Arial"/>
                <a:cs typeface="Arial"/>
              </a:rPr>
              <a:t>t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ions</a:t>
            </a:r>
            <a:endParaRPr sz="4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6011" y="1496957"/>
            <a:ext cx="2398833" cy="5284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716">
              <a:lnSpc>
                <a:spcPts val="3165"/>
              </a:lnSpc>
              <a:spcBef>
                <a:spcPts val="158"/>
              </a:spcBef>
            </a:pPr>
            <a:r>
              <a:rPr sz="3000" dirty="0">
                <a:latin typeface="Arial"/>
                <a:cs typeface="Arial"/>
              </a:rPr>
              <a:t>Create</a:t>
            </a:r>
            <a:endParaRPr sz="3000">
              <a:latin typeface="Arial"/>
              <a:cs typeface="Arial"/>
            </a:endParaRPr>
          </a:p>
          <a:p>
            <a:pPr marL="12700" marR="1007110">
              <a:lnSpc>
                <a:spcPts val="3449"/>
              </a:lnSpc>
              <a:spcBef>
                <a:spcPts val="231"/>
              </a:spcBef>
            </a:pPr>
            <a:r>
              <a:rPr sz="3000" dirty="0">
                <a:latin typeface="Arial"/>
                <a:cs typeface="Arial"/>
              </a:rPr>
              <a:t>De</a:t>
            </a:r>
            <a:r>
              <a:rPr sz="3000" spc="9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ete </a:t>
            </a:r>
            <a:endParaRPr sz="3000">
              <a:latin typeface="Arial"/>
              <a:cs typeface="Arial"/>
            </a:endParaRPr>
          </a:p>
          <a:p>
            <a:pPr marL="12700" marR="1007110">
              <a:lnSpc>
                <a:spcPts val="3449"/>
              </a:lnSpc>
              <a:spcBef>
                <a:spcPts val="389"/>
              </a:spcBef>
            </a:pPr>
            <a:r>
              <a:rPr sz="3000" dirty="0">
                <a:latin typeface="Arial"/>
                <a:cs typeface="Arial"/>
              </a:rPr>
              <a:t>Open </a:t>
            </a:r>
            <a:endParaRPr sz="3000">
              <a:latin typeface="Arial"/>
              <a:cs typeface="Arial"/>
            </a:endParaRPr>
          </a:p>
          <a:p>
            <a:pPr marL="12700" marR="1007110">
              <a:lnSpc>
                <a:spcPts val="3449"/>
              </a:lnSpc>
              <a:spcBef>
                <a:spcPts val="389"/>
              </a:spcBef>
            </a:pPr>
            <a:r>
              <a:rPr sz="3000" dirty="0">
                <a:latin typeface="Arial"/>
                <a:cs typeface="Arial"/>
              </a:rPr>
              <a:t>C</a:t>
            </a:r>
            <a:r>
              <a:rPr sz="3000" spc="9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ose </a:t>
            </a:r>
            <a:endParaRPr sz="3000">
              <a:latin typeface="Arial"/>
              <a:cs typeface="Arial"/>
            </a:endParaRPr>
          </a:p>
          <a:p>
            <a:pPr marL="12700" marR="1007110">
              <a:lnSpc>
                <a:spcPts val="3449"/>
              </a:lnSpc>
              <a:spcBef>
                <a:spcPts val="389"/>
              </a:spcBef>
            </a:pPr>
            <a:r>
              <a:rPr sz="3000" dirty="0">
                <a:latin typeface="Arial"/>
                <a:cs typeface="Arial"/>
              </a:rPr>
              <a:t>Read </a:t>
            </a:r>
            <a:endParaRPr sz="3000">
              <a:latin typeface="Arial"/>
              <a:cs typeface="Arial"/>
            </a:endParaRPr>
          </a:p>
          <a:p>
            <a:pPr marL="12700" marR="1007110">
              <a:lnSpc>
                <a:spcPts val="3449"/>
              </a:lnSpc>
              <a:spcBef>
                <a:spcPts val="389"/>
              </a:spcBef>
            </a:pPr>
            <a:r>
              <a:rPr sz="3000" spc="-50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rite </a:t>
            </a:r>
            <a:endParaRPr sz="3000">
              <a:latin typeface="Arial"/>
              <a:cs typeface="Arial"/>
            </a:endParaRPr>
          </a:p>
          <a:p>
            <a:pPr marL="12700" marR="1007110">
              <a:lnSpc>
                <a:spcPts val="3449"/>
              </a:lnSpc>
              <a:spcBef>
                <a:spcPts val="389"/>
              </a:spcBef>
            </a:pPr>
            <a:r>
              <a:rPr sz="3000" dirty="0">
                <a:latin typeface="Arial"/>
                <a:cs typeface="Arial"/>
              </a:rPr>
              <a:t>Append </a:t>
            </a:r>
            <a:endParaRPr sz="3000">
              <a:latin typeface="Arial"/>
              <a:cs typeface="Arial"/>
            </a:endParaRPr>
          </a:p>
          <a:p>
            <a:pPr marL="12700" marR="1007110">
              <a:lnSpc>
                <a:spcPts val="3449"/>
              </a:lnSpc>
              <a:spcBef>
                <a:spcPts val="389"/>
              </a:spcBef>
            </a:pPr>
            <a:r>
              <a:rPr sz="3000" dirty="0">
                <a:latin typeface="Arial"/>
                <a:cs typeface="Arial"/>
              </a:rPr>
              <a:t>Seek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4"/>
              </a:spcBef>
            </a:pPr>
            <a:r>
              <a:rPr sz="3000" dirty="0">
                <a:latin typeface="Arial"/>
                <a:cs typeface="Arial"/>
              </a:rPr>
              <a:t>Get</a:t>
            </a:r>
            <a:r>
              <a:rPr sz="3000" spc="-15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At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ributes</a:t>
            </a:r>
            <a:endParaRPr sz="3000">
              <a:latin typeface="Arial"/>
              <a:cs typeface="Arial"/>
            </a:endParaRPr>
          </a:p>
          <a:p>
            <a:pPr marL="12700" marR="42672">
              <a:lnSpc>
                <a:spcPct val="95825"/>
              </a:lnSpc>
              <a:spcBef>
                <a:spcPts val="390"/>
              </a:spcBef>
            </a:pPr>
            <a:r>
              <a:rPr sz="3000" dirty="0">
                <a:latin typeface="Arial"/>
                <a:cs typeface="Arial"/>
              </a:rPr>
              <a:t>Set</a:t>
            </a:r>
            <a:r>
              <a:rPr sz="3000" spc="-159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At</a:t>
            </a:r>
            <a:r>
              <a:rPr sz="3000" spc="-9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ributes</a:t>
            </a:r>
            <a:endParaRPr sz="3000">
              <a:latin typeface="Arial"/>
              <a:cs typeface="Arial"/>
            </a:endParaRPr>
          </a:p>
          <a:p>
            <a:pPr marL="12700" marR="65716">
              <a:lnSpc>
                <a:spcPct val="95825"/>
              </a:lnSpc>
              <a:spcBef>
                <a:spcPts val="390"/>
              </a:spcBef>
            </a:pPr>
            <a:r>
              <a:rPr sz="3000" dirty="0">
                <a:latin typeface="Arial"/>
                <a:cs typeface="Arial"/>
              </a:rPr>
              <a:t>Rename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0899" y="1558703"/>
            <a:ext cx="493877" cy="5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955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1080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1080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1080"/>
              </a:spcBef>
            </a:pPr>
            <a:r>
              <a:rPr sz="2400" spc="-4" dirty="0">
                <a:solidFill>
                  <a:srgbClr val="3891A7"/>
                </a:solidFill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1082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6.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1080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7.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1080"/>
              </a:spcBef>
            </a:pPr>
            <a:r>
              <a:rPr sz="2400" spc="-4" dirty="0">
                <a:solidFill>
                  <a:srgbClr val="3891A7"/>
                </a:solidFill>
                <a:latin typeface="Arial"/>
                <a:cs typeface="Arial"/>
              </a:rPr>
              <a:t>8.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1082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9.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80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10.</a:t>
            </a:r>
            <a:endParaRPr sz="2400">
              <a:latin typeface="Arial"/>
              <a:cs typeface="Arial"/>
            </a:endParaRPr>
          </a:p>
          <a:p>
            <a:pPr marL="12700" marR="37">
              <a:lnSpc>
                <a:spcPct val="95825"/>
              </a:lnSpc>
              <a:spcBef>
                <a:spcPts val="1080"/>
              </a:spcBef>
            </a:pPr>
            <a:r>
              <a:rPr sz="2400" spc="-4" dirty="0">
                <a:solidFill>
                  <a:srgbClr val="3891A7"/>
                </a:solidFill>
                <a:latin typeface="Arial"/>
                <a:cs typeface="Arial"/>
              </a:rPr>
              <a:t>11.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67687" y="816434"/>
                </a:lnTo>
                <a:lnTo>
                  <a:pt x="133374" y="808427"/>
                </a:lnTo>
                <a:lnTo>
                  <a:pt x="197354" y="795341"/>
                </a:lnTo>
                <a:lnTo>
                  <a:pt x="259418" y="777386"/>
                </a:lnTo>
                <a:lnTo>
                  <a:pt x="319353" y="754772"/>
                </a:lnTo>
                <a:lnTo>
                  <a:pt x="376949" y="727712"/>
                </a:lnTo>
                <a:lnTo>
                  <a:pt x="431996" y="696415"/>
                </a:lnTo>
                <a:lnTo>
                  <a:pt x="484282" y="661092"/>
                </a:lnTo>
                <a:lnTo>
                  <a:pt x="533597" y="621955"/>
                </a:lnTo>
                <a:lnTo>
                  <a:pt x="579729" y="579215"/>
                </a:lnTo>
                <a:lnTo>
                  <a:pt x="622469" y="533081"/>
                </a:lnTo>
                <a:lnTo>
                  <a:pt x="661605" y="483766"/>
                </a:lnTo>
                <a:lnTo>
                  <a:pt x="696926" y="431479"/>
                </a:lnTo>
                <a:lnTo>
                  <a:pt x="728222" y="376433"/>
                </a:lnTo>
                <a:lnTo>
                  <a:pt x="755281" y="318837"/>
                </a:lnTo>
                <a:lnTo>
                  <a:pt x="777893" y="258903"/>
                </a:lnTo>
                <a:lnTo>
                  <a:pt x="795848" y="196841"/>
                </a:lnTo>
                <a:lnTo>
                  <a:pt x="808933" y="132863"/>
                </a:lnTo>
                <a:lnTo>
                  <a:pt x="816939" y="6717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7305" y="3809"/>
            <a:ext cx="819655" cy="819150"/>
          </a:xfrm>
          <a:custGeom>
            <a:avLst/>
            <a:gdLst/>
            <a:ahLst/>
            <a:cxnLst/>
            <a:rect l="l" t="t" r="r" b="b"/>
            <a:pathLst>
              <a:path w="819655" h="819150">
                <a:moveTo>
                  <a:pt x="819655" y="0"/>
                </a:moveTo>
                <a:lnTo>
                  <a:pt x="816939" y="67178"/>
                </a:lnTo>
                <a:lnTo>
                  <a:pt x="808933" y="132863"/>
                </a:lnTo>
                <a:lnTo>
                  <a:pt x="795848" y="196841"/>
                </a:lnTo>
                <a:lnTo>
                  <a:pt x="777893" y="258903"/>
                </a:lnTo>
                <a:lnTo>
                  <a:pt x="755281" y="318837"/>
                </a:lnTo>
                <a:lnTo>
                  <a:pt x="728222" y="376433"/>
                </a:lnTo>
                <a:lnTo>
                  <a:pt x="696926" y="431479"/>
                </a:lnTo>
                <a:lnTo>
                  <a:pt x="661605" y="483766"/>
                </a:lnTo>
                <a:lnTo>
                  <a:pt x="622469" y="533081"/>
                </a:lnTo>
                <a:lnTo>
                  <a:pt x="579729" y="579215"/>
                </a:lnTo>
                <a:lnTo>
                  <a:pt x="533597" y="621955"/>
                </a:lnTo>
                <a:lnTo>
                  <a:pt x="484282" y="661092"/>
                </a:lnTo>
                <a:lnTo>
                  <a:pt x="431996" y="696415"/>
                </a:lnTo>
                <a:lnTo>
                  <a:pt x="376949" y="727712"/>
                </a:lnTo>
                <a:lnTo>
                  <a:pt x="319353" y="754772"/>
                </a:lnTo>
                <a:lnTo>
                  <a:pt x="259418" y="777386"/>
                </a:lnTo>
                <a:lnTo>
                  <a:pt x="197354" y="795341"/>
                </a:lnTo>
                <a:lnTo>
                  <a:pt x="133374" y="808427"/>
                </a:lnTo>
                <a:lnTo>
                  <a:pt x="67687" y="816434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047">
            <a:solidFill>
              <a:srgbClr val="D2C3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2016" y="6097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3164" y="21335"/>
            <a:ext cx="1702308" cy="1702308"/>
          </a:xfrm>
          <a:custGeom>
            <a:avLst/>
            <a:gdLst/>
            <a:ahLst/>
            <a:cxnLst/>
            <a:rect l="l" t="t" r="r" b="b"/>
            <a:pathLst>
              <a:path w="1702308" h="1702308">
                <a:moveTo>
                  <a:pt x="0" y="851154"/>
                </a:moveTo>
                <a:lnTo>
                  <a:pt x="2821" y="781353"/>
                </a:lnTo>
                <a:lnTo>
                  <a:pt x="11140" y="713105"/>
                </a:lnTo>
                <a:lnTo>
                  <a:pt x="24736" y="646628"/>
                </a:lnTo>
                <a:lnTo>
                  <a:pt x="43392" y="582143"/>
                </a:lnTo>
                <a:lnTo>
                  <a:pt x="66888" y="519868"/>
                </a:lnTo>
                <a:lnTo>
                  <a:pt x="95004" y="460022"/>
                </a:lnTo>
                <a:lnTo>
                  <a:pt x="127522" y="402825"/>
                </a:lnTo>
                <a:lnTo>
                  <a:pt x="164223" y="348496"/>
                </a:lnTo>
                <a:lnTo>
                  <a:pt x="204888" y="297253"/>
                </a:lnTo>
                <a:lnTo>
                  <a:pt x="249297" y="249316"/>
                </a:lnTo>
                <a:lnTo>
                  <a:pt x="297232" y="204905"/>
                </a:lnTo>
                <a:lnTo>
                  <a:pt x="348474" y="164238"/>
                </a:lnTo>
                <a:lnTo>
                  <a:pt x="402803" y="127534"/>
                </a:lnTo>
                <a:lnTo>
                  <a:pt x="460000" y="95014"/>
                </a:lnTo>
                <a:lnTo>
                  <a:pt x="519847" y="66895"/>
                </a:lnTo>
                <a:lnTo>
                  <a:pt x="582124" y="43397"/>
                </a:lnTo>
                <a:lnTo>
                  <a:pt x="646612" y="24739"/>
                </a:lnTo>
                <a:lnTo>
                  <a:pt x="713092" y="11141"/>
                </a:lnTo>
                <a:lnTo>
                  <a:pt x="781346" y="2821"/>
                </a:lnTo>
                <a:lnTo>
                  <a:pt x="851154" y="0"/>
                </a:lnTo>
                <a:lnTo>
                  <a:pt x="920954" y="2821"/>
                </a:lnTo>
                <a:lnTo>
                  <a:pt x="989202" y="11141"/>
                </a:lnTo>
                <a:lnTo>
                  <a:pt x="1055679" y="24739"/>
                </a:lnTo>
                <a:lnTo>
                  <a:pt x="1120164" y="43397"/>
                </a:lnTo>
                <a:lnTo>
                  <a:pt x="1182439" y="66895"/>
                </a:lnTo>
                <a:lnTo>
                  <a:pt x="1242285" y="95014"/>
                </a:lnTo>
                <a:lnTo>
                  <a:pt x="1299482" y="127534"/>
                </a:lnTo>
                <a:lnTo>
                  <a:pt x="1353811" y="164238"/>
                </a:lnTo>
                <a:lnTo>
                  <a:pt x="1405054" y="204905"/>
                </a:lnTo>
                <a:lnTo>
                  <a:pt x="1452991" y="249316"/>
                </a:lnTo>
                <a:lnTo>
                  <a:pt x="1497402" y="297253"/>
                </a:lnTo>
                <a:lnTo>
                  <a:pt x="1538069" y="348496"/>
                </a:lnTo>
                <a:lnTo>
                  <a:pt x="1574773" y="402825"/>
                </a:lnTo>
                <a:lnTo>
                  <a:pt x="1607293" y="460022"/>
                </a:lnTo>
                <a:lnTo>
                  <a:pt x="1635412" y="519868"/>
                </a:lnTo>
                <a:lnTo>
                  <a:pt x="1658910" y="582143"/>
                </a:lnTo>
                <a:lnTo>
                  <a:pt x="1677568" y="646628"/>
                </a:lnTo>
                <a:lnTo>
                  <a:pt x="1691166" y="713105"/>
                </a:lnTo>
                <a:lnTo>
                  <a:pt x="1699486" y="781353"/>
                </a:lnTo>
                <a:lnTo>
                  <a:pt x="1702308" y="851154"/>
                </a:lnTo>
                <a:lnTo>
                  <a:pt x="1699486" y="920954"/>
                </a:lnTo>
                <a:lnTo>
                  <a:pt x="1691166" y="989202"/>
                </a:lnTo>
                <a:lnTo>
                  <a:pt x="1677568" y="1055679"/>
                </a:lnTo>
                <a:lnTo>
                  <a:pt x="1658910" y="1120164"/>
                </a:lnTo>
                <a:lnTo>
                  <a:pt x="1635412" y="1182439"/>
                </a:lnTo>
                <a:lnTo>
                  <a:pt x="1607293" y="1242285"/>
                </a:lnTo>
                <a:lnTo>
                  <a:pt x="1574773" y="1299482"/>
                </a:lnTo>
                <a:lnTo>
                  <a:pt x="1538069" y="1353811"/>
                </a:lnTo>
                <a:lnTo>
                  <a:pt x="1497402" y="1405054"/>
                </a:lnTo>
                <a:lnTo>
                  <a:pt x="1452991" y="1452991"/>
                </a:lnTo>
                <a:lnTo>
                  <a:pt x="1405054" y="1497402"/>
                </a:lnTo>
                <a:lnTo>
                  <a:pt x="1353811" y="1538069"/>
                </a:lnTo>
                <a:lnTo>
                  <a:pt x="1299482" y="1574773"/>
                </a:lnTo>
                <a:lnTo>
                  <a:pt x="1242285" y="1607293"/>
                </a:lnTo>
                <a:lnTo>
                  <a:pt x="1182439" y="1635412"/>
                </a:lnTo>
                <a:lnTo>
                  <a:pt x="1120164" y="1658910"/>
                </a:lnTo>
                <a:lnTo>
                  <a:pt x="1055679" y="1677568"/>
                </a:lnTo>
                <a:lnTo>
                  <a:pt x="989202" y="1691166"/>
                </a:lnTo>
                <a:lnTo>
                  <a:pt x="920954" y="1699486"/>
                </a:lnTo>
                <a:lnTo>
                  <a:pt x="851154" y="1702308"/>
                </a:lnTo>
                <a:lnTo>
                  <a:pt x="781346" y="1699486"/>
                </a:lnTo>
                <a:lnTo>
                  <a:pt x="713092" y="1691166"/>
                </a:lnTo>
                <a:lnTo>
                  <a:pt x="646612" y="1677568"/>
                </a:lnTo>
                <a:lnTo>
                  <a:pt x="582124" y="1658910"/>
                </a:lnTo>
                <a:lnTo>
                  <a:pt x="519847" y="1635412"/>
                </a:lnTo>
                <a:lnTo>
                  <a:pt x="460000" y="1607293"/>
                </a:lnTo>
                <a:lnTo>
                  <a:pt x="402803" y="1574773"/>
                </a:lnTo>
                <a:lnTo>
                  <a:pt x="348474" y="1538069"/>
                </a:lnTo>
                <a:lnTo>
                  <a:pt x="297232" y="1497402"/>
                </a:lnTo>
                <a:lnTo>
                  <a:pt x="249297" y="1452991"/>
                </a:lnTo>
                <a:lnTo>
                  <a:pt x="204888" y="1405054"/>
                </a:lnTo>
                <a:lnTo>
                  <a:pt x="164223" y="1353811"/>
                </a:lnTo>
                <a:lnTo>
                  <a:pt x="127522" y="1299482"/>
                </a:lnTo>
                <a:lnTo>
                  <a:pt x="95004" y="1242285"/>
                </a:lnTo>
                <a:lnTo>
                  <a:pt x="66888" y="1182439"/>
                </a:lnTo>
                <a:lnTo>
                  <a:pt x="43392" y="1120164"/>
                </a:lnTo>
                <a:lnTo>
                  <a:pt x="24736" y="1055679"/>
                </a:lnTo>
                <a:lnTo>
                  <a:pt x="11140" y="989202"/>
                </a:lnTo>
                <a:lnTo>
                  <a:pt x="2821" y="920954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6212" y="1045465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1588" y="1615653"/>
            <a:ext cx="179299" cy="546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1588" y="1050712"/>
            <a:ext cx="1116275" cy="1111317"/>
          </a:xfrm>
          <a:custGeom>
            <a:avLst/>
            <a:gdLst/>
            <a:ahLst/>
            <a:cxnLst/>
            <a:rect l="l" t="t" r="r" b="b"/>
            <a:pathLst>
              <a:path w="1116275" h="1111317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1959" y="1181143"/>
            <a:ext cx="855565" cy="850558"/>
          </a:xfrm>
          <a:custGeom>
            <a:avLst/>
            <a:gdLst/>
            <a:ahLst/>
            <a:cxnLst/>
            <a:rect l="l" t="t" r="r" b="b"/>
            <a:pathLst>
              <a:path w="855565" h="850558">
                <a:moveTo>
                  <a:pt x="89838" y="155531"/>
                </a:moveTo>
                <a:lnTo>
                  <a:pt x="69428" y="183395"/>
                </a:lnTo>
                <a:lnTo>
                  <a:pt x="51680" y="212403"/>
                </a:lnTo>
                <a:lnTo>
                  <a:pt x="36574" y="242399"/>
                </a:lnTo>
                <a:lnTo>
                  <a:pt x="24090" y="273230"/>
                </a:lnTo>
                <a:lnTo>
                  <a:pt x="14211" y="304742"/>
                </a:lnTo>
                <a:lnTo>
                  <a:pt x="6915" y="336780"/>
                </a:lnTo>
                <a:lnTo>
                  <a:pt x="2185" y="369190"/>
                </a:lnTo>
                <a:lnTo>
                  <a:pt x="0" y="401817"/>
                </a:lnTo>
                <a:lnTo>
                  <a:pt x="340" y="434509"/>
                </a:lnTo>
                <a:lnTo>
                  <a:pt x="3188" y="467109"/>
                </a:lnTo>
                <a:lnTo>
                  <a:pt x="8522" y="499465"/>
                </a:lnTo>
                <a:lnTo>
                  <a:pt x="16325" y="531422"/>
                </a:lnTo>
                <a:lnTo>
                  <a:pt x="26576" y="562826"/>
                </a:lnTo>
                <a:lnTo>
                  <a:pt x="39256" y="593522"/>
                </a:lnTo>
                <a:lnTo>
                  <a:pt x="54346" y="623357"/>
                </a:lnTo>
                <a:lnTo>
                  <a:pt x="71827" y="652176"/>
                </a:lnTo>
                <a:lnTo>
                  <a:pt x="91678" y="679825"/>
                </a:lnTo>
                <a:lnTo>
                  <a:pt x="113881" y="706149"/>
                </a:lnTo>
                <a:lnTo>
                  <a:pt x="138416" y="730995"/>
                </a:lnTo>
                <a:lnTo>
                  <a:pt x="165264" y="754209"/>
                </a:lnTo>
                <a:lnTo>
                  <a:pt x="193850" y="775241"/>
                </a:lnTo>
                <a:lnTo>
                  <a:pt x="223515" y="793655"/>
                </a:lnTo>
                <a:lnTo>
                  <a:pt x="254104" y="809468"/>
                </a:lnTo>
                <a:lnTo>
                  <a:pt x="285462" y="822693"/>
                </a:lnTo>
                <a:lnTo>
                  <a:pt x="317435" y="833348"/>
                </a:lnTo>
                <a:lnTo>
                  <a:pt x="349868" y="841446"/>
                </a:lnTo>
                <a:lnTo>
                  <a:pt x="382607" y="847004"/>
                </a:lnTo>
                <a:lnTo>
                  <a:pt x="415497" y="850036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13529" y="844134"/>
                </a:lnTo>
                <a:lnTo>
                  <a:pt x="545478" y="837218"/>
                </a:lnTo>
                <a:lnTo>
                  <a:pt x="576806" y="827854"/>
                </a:lnTo>
                <a:lnTo>
                  <a:pt x="607358" y="816056"/>
                </a:lnTo>
                <a:lnTo>
                  <a:pt x="636980" y="801840"/>
                </a:lnTo>
                <a:lnTo>
                  <a:pt x="665516" y="785221"/>
                </a:lnTo>
                <a:lnTo>
                  <a:pt x="692813" y="766215"/>
                </a:lnTo>
                <a:lnTo>
                  <a:pt x="718715" y="744837"/>
                </a:lnTo>
                <a:lnTo>
                  <a:pt x="743069" y="721103"/>
                </a:lnTo>
                <a:lnTo>
                  <a:pt x="765720" y="695027"/>
                </a:lnTo>
                <a:lnTo>
                  <a:pt x="786131" y="667145"/>
                </a:lnTo>
                <a:lnTo>
                  <a:pt x="803881" y="638124"/>
                </a:lnTo>
                <a:lnTo>
                  <a:pt x="818988" y="608117"/>
                </a:lnTo>
                <a:lnTo>
                  <a:pt x="831472" y="577279"/>
                </a:lnTo>
                <a:lnTo>
                  <a:pt x="841353" y="545762"/>
                </a:lnTo>
                <a:lnTo>
                  <a:pt x="848648" y="513722"/>
                </a:lnTo>
                <a:lnTo>
                  <a:pt x="853379" y="48131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52376" y="383401"/>
                </a:lnTo>
                <a:lnTo>
                  <a:pt x="847042" y="351050"/>
                </a:lnTo>
                <a:lnTo>
                  <a:pt x="839239" y="319099"/>
                </a:lnTo>
                <a:lnTo>
                  <a:pt x="828988" y="287701"/>
                </a:lnTo>
                <a:lnTo>
                  <a:pt x="816308" y="257011"/>
                </a:lnTo>
                <a:lnTo>
                  <a:pt x="801219" y="227183"/>
                </a:lnTo>
                <a:lnTo>
                  <a:pt x="783739" y="198369"/>
                </a:lnTo>
                <a:lnTo>
                  <a:pt x="763889" y="170726"/>
                </a:lnTo>
                <a:lnTo>
                  <a:pt x="741687" y="144405"/>
                </a:lnTo>
                <a:lnTo>
                  <a:pt x="717153" y="119561"/>
                </a:lnTo>
                <a:lnTo>
                  <a:pt x="690307" y="96349"/>
                </a:lnTo>
                <a:lnTo>
                  <a:pt x="661719" y="75317"/>
                </a:lnTo>
                <a:lnTo>
                  <a:pt x="632052" y="56903"/>
                </a:lnTo>
                <a:lnTo>
                  <a:pt x="601462" y="41090"/>
                </a:lnTo>
                <a:lnTo>
                  <a:pt x="570102" y="27864"/>
                </a:lnTo>
                <a:lnTo>
                  <a:pt x="538128" y="17210"/>
                </a:lnTo>
                <a:lnTo>
                  <a:pt x="505694" y="9112"/>
                </a:lnTo>
                <a:lnTo>
                  <a:pt x="472954" y="3554"/>
                </a:lnTo>
                <a:lnTo>
                  <a:pt x="440064" y="522"/>
                </a:lnTo>
                <a:lnTo>
                  <a:pt x="407176" y="0"/>
                </a:lnTo>
                <a:lnTo>
                  <a:pt x="374447" y="1972"/>
                </a:lnTo>
                <a:lnTo>
                  <a:pt x="342030" y="6424"/>
                </a:lnTo>
                <a:lnTo>
                  <a:pt x="310080" y="13340"/>
                </a:lnTo>
                <a:lnTo>
                  <a:pt x="278752" y="22704"/>
                </a:lnTo>
                <a:lnTo>
                  <a:pt x="248200" y="34502"/>
                </a:lnTo>
                <a:lnTo>
                  <a:pt x="218578" y="48718"/>
                </a:lnTo>
                <a:lnTo>
                  <a:pt x="190042" y="65336"/>
                </a:lnTo>
                <a:lnTo>
                  <a:pt x="162745" y="84342"/>
                </a:lnTo>
                <a:lnTo>
                  <a:pt x="136843" y="105720"/>
                </a:lnTo>
                <a:lnTo>
                  <a:pt x="112489" y="129455"/>
                </a:lnTo>
                <a:lnTo>
                  <a:pt x="89838" y="15553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37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7999"/>
                </a:lnTo>
                <a:lnTo>
                  <a:pt x="8130540" y="6857999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9737" y="-39625"/>
            <a:ext cx="155447" cy="6937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75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7442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86812" y="338327"/>
            <a:ext cx="5276088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38602" y="593965"/>
            <a:ext cx="2289606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Directory</a:t>
            </a:r>
            <a:endParaRPr sz="4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4281" y="593965"/>
            <a:ext cx="2319068" cy="57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0"/>
              </a:lnSpc>
              <a:spcBef>
                <a:spcPts val="224"/>
              </a:spcBef>
            </a:pP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Struc</a:t>
            </a:r>
            <a:r>
              <a:rPr sz="4300" spc="-14" dirty="0">
                <a:solidFill>
                  <a:srgbClr val="562213"/>
                </a:solidFill>
                <a:latin typeface="Arial"/>
                <a:cs typeface="Arial"/>
              </a:rPr>
              <a:t>t</a:t>
            </a:r>
            <a:r>
              <a:rPr sz="4300" dirty="0">
                <a:solidFill>
                  <a:srgbClr val="562213"/>
                </a:solidFill>
                <a:latin typeface="Arial"/>
                <a:cs typeface="Arial"/>
              </a:rPr>
              <a:t>ure</a:t>
            </a:r>
            <a:endParaRPr sz="4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0898" y="1615486"/>
            <a:ext cx="7101418" cy="2743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250" dirty="0">
                <a:solidFill>
                  <a:srgbClr val="3891A7"/>
                </a:solidFill>
                <a:latin typeface="Arial"/>
                <a:cs typeface="Arial"/>
              </a:rPr>
              <a:t>• </a:t>
            </a:r>
            <a:r>
              <a:rPr sz="2250" spc="192" dirty="0">
                <a:solidFill>
                  <a:srgbClr val="3891A7"/>
                </a:solidFill>
                <a:latin typeface="Arial"/>
                <a:cs typeface="Arial"/>
              </a:rPr>
              <a:t> </a:t>
            </a:r>
            <a:r>
              <a:rPr sz="2800" spc="-314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ep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ck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4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file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9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ems</a:t>
            </a:r>
            <a:r>
              <a:rPr sz="2800" spc="-102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rm</a:t>
            </a:r>
            <a:r>
              <a:rPr sz="2800" spc="4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lly</a:t>
            </a:r>
            <a:endParaRPr sz="2800">
              <a:latin typeface="Arial"/>
              <a:cs typeface="Arial"/>
            </a:endParaRPr>
          </a:p>
          <a:p>
            <a:pPr marL="296164" marR="53263">
              <a:lnSpc>
                <a:spcPct val="95825"/>
              </a:lnSpc>
            </a:pPr>
            <a:r>
              <a:rPr sz="2800" dirty="0">
                <a:latin typeface="Arial"/>
                <a:cs typeface="Arial"/>
              </a:rPr>
              <a:t>h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ve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9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12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</a:t>
            </a:r>
            <a:r>
              <a:rPr sz="2800" spc="9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96164" marR="41912" indent="-283464">
              <a:lnSpc>
                <a:spcPct val="100041"/>
              </a:lnSpc>
              <a:spcBef>
                <a:spcPts val="740"/>
              </a:spcBef>
              <a:tabLst>
                <a:tab pos="292100" algn="l"/>
              </a:tabLst>
            </a:pPr>
            <a:r>
              <a:rPr sz="2250" dirty="0">
                <a:solidFill>
                  <a:srgbClr val="3891A7"/>
                </a:solidFill>
                <a:latin typeface="Arial"/>
                <a:cs typeface="Arial"/>
              </a:rPr>
              <a:t>•	</a:t>
            </a:r>
            <a:r>
              <a:rPr sz="2800" dirty="0">
                <a:latin typeface="Arial"/>
                <a:cs typeface="Arial"/>
              </a:rPr>
              <a:t>Dir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13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tem</a:t>
            </a:r>
            <a:r>
              <a:rPr sz="2800" spc="-8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4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32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mai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9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ng the</a:t>
            </a:r>
            <a:r>
              <a:rPr sz="2800" spc="-23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tr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10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3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le</a:t>
            </a:r>
            <a:r>
              <a:rPr sz="2800" spc="-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9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em.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602"/>
              </a:spcBef>
            </a:pPr>
            <a:r>
              <a:rPr sz="2250" dirty="0">
                <a:solidFill>
                  <a:srgbClr val="3891A7"/>
                </a:solidFill>
                <a:latin typeface="Arial"/>
                <a:cs typeface="Arial"/>
              </a:rPr>
              <a:t>1.  </a:t>
            </a:r>
            <a:r>
              <a:rPr sz="2250" spc="294" dirty="0">
                <a:solidFill>
                  <a:srgbClr val="3891A7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Single</a:t>
            </a:r>
            <a:r>
              <a:rPr sz="2800" spc="-5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</a:t>
            </a:r>
            <a:r>
              <a:rPr sz="2800" spc="9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el</a:t>
            </a:r>
            <a:r>
              <a:rPr sz="2800" spc="-5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Dire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7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ct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re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742"/>
              </a:spcBef>
            </a:pPr>
            <a:r>
              <a:rPr sz="2250" dirty="0">
                <a:solidFill>
                  <a:srgbClr val="3891A7"/>
                </a:solidFill>
                <a:latin typeface="Arial"/>
                <a:cs typeface="Arial"/>
              </a:rPr>
              <a:t>2.  </a:t>
            </a:r>
            <a:r>
              <a:rPr sz="2250" spc="294" dirty="0">
                <a:solidFill>
                  <a:srgbClr val="3891A7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Hie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al</a:t>
            </a:r>
            <a:r>
              <a:rPr sz="2800" spc="-12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Dir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5219" y="4473225"/>
            <a:ext cx="358241" cy="1214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5"/>
              </a:lnSpc>
              <a:spcBef>
                <a:spcPts val="127"/>
              </a:spcBef>
            </a:pPr>
            <a:r>
              <a:rPr sz="2400" spc="-4" dirty="0">
                <a:solidFill>
                  <a:srgbClr val="3891A7"/>
                </a:solidFill>
                <a:latin typeface="Arial"/>
                <a:cs typeface="Arial"/>
              </a:rPr>
              <a:t>i.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592"/>
              </a:spcBef>
            </a:pP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ii.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22"/>
              </a:spcBef>
            </a:pPr>
            <a:r>
              <a:rPr sz="2400" spc="4" dirty="0">
                <a:solidFill>
                  <a:srgbClr val="3891A7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i</a:t>
            </a:r>
            <a:r>
              <a:rPr sz="2400" spc="-9" dirty="0">
                <a:solidFill>
                  <a:srgbClr val="3891A7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891A7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10330" y="4473225"/>
            <a:ext cx="4134646" cy="1214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sz="2400" spc="-13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wo Level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rec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ory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ure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2"/>
              </a:spcBef>
            </a:pPr>
            <a:r>
              <a:rPr sz="2400" spc="-89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ree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vel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rectory St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ucture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722"/>
              </a:spcBef>
            </a:pPr>
            <a:r>
              <a:rPr sz="2400" dirty="0">
                <a:latin typeface="Arial"/>
                <a:cs typeface="Arial"/>
              </a:rPr>
              <a:t>Acyc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aph Directory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787</Words>
  <Application>Microsoft Office PowerPoint</Application>
  <PresentationFormat>Widescreen</PresentationFormat>
  <Paragraphs>298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Munguci</dc:creator>
  <cp:lastModifiedBy>Munguci</cp:lastModifiedBy>
  <cp:revision>1</cp:revision>
  <dcterms:created xsi:type="dcterms:W3CDTF">2020-11-30T14:15:05Z</dcterms:created>
  <dcterms:modified xsi:type="dcterms:W3CDTF">2020-11-30T14:16:47Z</dcterms:modified>
</cp:coreProperties>
</file>