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AF7E-D03A-4384-9495-6F725BD8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8375B-5CCD-40FE-B6E3-619256CCA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2EBD-6912-4B6C-90EE-926E491B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7D2F-A123-44AF-8B78-F7B040BF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D035-4CB5-44B7-989A-7D13CB31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1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6690-A537-41A4-8B01-D9A92414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32889-43A7-4E8B-9F4C-430351A0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8AB8-98BE-4F60-ACD2-E6CEE105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111E-9BCA-4BAE-9DFF-63E54B4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F645-D9E5-458B-9F0D-D5F09FA4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8C8B5-B443-41A6-A8A4-2295582F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C685-8813-4209-85C4-76EB2E19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E28D-D17E-4067-BFA0-EC7E59D8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AA60-1414-4850-B1EA-7DD6F08F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CD6A-B9B2-4F11-9FD1-2F07429D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E52-7057-4C08-8B62-DC27E3B6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85E-74C2-45F2-B2BF-CD369B03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1F92-4E14-4A34-8C1B-5B3B8037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85E8-C0AD-4EE1-95C6-356338F2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6BF8-6B2B-4620-99D5-A0E5FF53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4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3902-3B49-474D-9CB4-2BB4E156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0523-18AC-4243-90B7-BD1F9E1A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F95E-FC08-48CB-AC09-83A35AA0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A0C5-E7BF-4D62-8487-117B5EE1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2ED9-FE37-4F28-9F1C-164BAE4E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5912-5B84-4969-8423-5591A7BE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204D-B36C-4C39-8DA7-2B954CE6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94241-8ADE-4F36-9ED6-6B5B4C641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1B65-FD98-4581-BC47-9107901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DE81-D7F4-405D-B050-69C561EE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86D53-6687-42DF-8CFF-C46ED6D6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EB7-7348-494C-BC4E-6919604F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181A-3615-4EAD-9B91-67DD9D40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E48D-D11F-4089-A126-578727D5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92C07-A1DF-4E1B-83CB-B95917A34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0FF13-2C16-4176-B840-5C134CE71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D4CE-2C17-43A1-A2F2-3028503B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38214-CD8A-4106-BF10-A040670E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D7D3B-2440-4A14-85B3-50087F5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0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8EE1-495F-4DCE-8631-A4F1EE24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BE3E3-1EF9-4870-ADA6-B0D45454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924B-80E3-487B-A93F-F9EA6C32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C25A5-7129-4E96-B763-709558B5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4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EBF64-1D5A-46D3-B594-9D30F2BC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66823-AE1A-45EF-99E8-34EE59A5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DAE7C-E4B4-42FF-BB07-072B781D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E8F0-CE50-4536-BFB0-1B9367C2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B111-2F0C-4CF1-832B-1EB5D040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09B09-3D8B-46FB-8FD5-63FD246A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927E-C1EB-43C3-9D54-CDFCC78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E635-B56E-450A-80BD-3150F87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6CD62-B340-4D4B-B838-3AE3FBA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E8C7-832C-4949-A895-B6BB54FF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73AC-32B7-4C1A-B99D-BB19ABCD5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D5A3-E2DC-4A72-9718-B6FEDF4DF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51E5-29EB-4C89-9AF0-69432C3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AF09-61C9-4310-B799-775D8244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BB7C-E75F-4429-8AD4-01605263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30881-8EC8-41BB-85FB-A802158C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12AB5-7AEC-415B-BFE9-8E41E68F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9916-CF28-4099-913F-7C77288B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942A-D8E1-4DFE-9CE5-90D343796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7FA7-6B43-41B1-A700-D01F55BF2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333057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199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6199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057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6199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341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420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341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420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5619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F9F9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8704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55619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9F9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8704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846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924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1846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924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8066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208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42869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7429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0507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3649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67915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6200">
            <a:solidFill>
              <a:srgbClr val="EFEF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9870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791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FEF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9870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30119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6154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30119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6154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2960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2374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296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2374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55164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6585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620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55164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8658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17369" y="0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370"/>
                </a:lnTo>
              </a:path>
            </a:pathLst>
          </a:custGeom>
          <a:ln w="7747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7369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48789" y="-1270"/>
            <a:ext cx="0" cy="6860540"/>
          </a:xfrm>
          <a:custGeom>
            <a:avLst/>
            <a:gdLst/>
            <a:ahLst/>
            <a:cxnLst/>
            <a:rect l="l" t="t" r="r" b="b"/>
            <a:pathLst>
              <a:path h="6860540">
                <a:moveTo>
                  <a:pt x="0" y="1270"/>
                </a:moveTo>
                <a:lnTo>
                  <a:pt x="0" y="6859270"/>
                </a:lnTo>
              </a:path>
            </a:pathLst>
          </a:custGeom>
          <a:ln w="774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79575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199">
            <a:solidFill>
              <a:srgbClr val="E5E5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7957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E5E5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10995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200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099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42415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200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4241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320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E2E2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320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2E2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0462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0462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3604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E0E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3604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E0E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6746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6746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98245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199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9824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29665" y="-1270"/>
            <a:ext cx="0" cy="6860540"/>
          </a:xfrm>
          <a:custGeom>
            <a:avLst/>
            <a:gdLst/>
            <a:ahLst/>
            <a:cxnLst/>
            <a:rect l="l" t="t" r="r" b="b"/>
            <a:pathLst>
              <a:path h="6860540">
                <a:moveTo>
                  <a:pt x="0" y="1270"/>
                </a:moveTo>
                <a:lnTo>
                  <a:pt x="0" y="6859270"/>
                </a:lnTo>
              </a:path>
            </a:pathLst>
          </a:custGeom>
          <a:ln w="76200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1085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6200">
            <a:solidFill>
              <a:srgbClr val="DCDC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6108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200">
            <a:solidFill>
              <a:srgbClr val="DCDC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1869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7470">
            <a:solidFill>
              <a:srgbClr val="DBDB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1869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DBDB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3290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747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2329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4710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7470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5471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5494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619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5494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915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6199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915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6199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700" y="0"/>
            <a:ext cx="0" cy="294767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670"/>
                </a:lnTo>
              </a:path>
            </a:pathLst>
          </a:custGeom>
          <a:ln w="77470">
            <a:solidFill>
              <a:srgbClr val="D6D6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7700" y="4224020"/>
            <a:ext cx="0" cy="2633980"/>
          </a:xfrm>
          <a:custGeom>
            <a:avLst/>
            <a:gdLst/>
            <a:ahLst/>
            <a:cxnLst/>
            <a:rect l="l" t="t" r="r" b="b"/>
            <a:pathLst>
              <a:path h="2633979">
                <a:moveTo>
                  <a:pt x="0" y="0"/>
                </a:moveTo>
                <a:lnTo>
                  <a:pt x="0" y="2633979"/>
                </a:lnTo>
              </a:path>
            </a:pathLst>
          </a:custGeom>
          <a:ln w="77470">
            <a:solidFill>
              <a:srgbClr val="D6D6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9120" y="-1270"/>
            <a:ext cx="0" cy="6860540"/>
          </a:xfrm>
          <a:custGeom>
            <a:avLst/>
            <a:gdLst/>
            <a:ahLst/>
            <a:cxnLst/>
            <a:rect l="l" t="t" r="r" b="b"/>
            <a:pathLst>
              <a:path h="6860540">
                <a:moveTo>
                  <a:pt x="0" y="1270"/>
                </a:moveTo>
                <a:lnTo>
                  <a:pt x="0" y="6859270"/>
                </a:lnTo>
              </a:path>
            </a:pathLst>
          </a:custGeom>
          <a:ln w="7747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054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0540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7470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1959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69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1959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7469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2744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199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2744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6199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4164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199">
            <a:solidFill>
              <a:srgbClr val="D1D1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4164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6199">
            <a:solidFill>
              <a:srgbClr val="D1D1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5585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620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5585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620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37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6370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747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790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69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790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7469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972" y="0"/>
            <a:ext cx="0" cy="2324100"/>
          </a:xfrm>
          <a:custGeom>
            <a:avLst/>
            <a:gdLst/>
            <a:ahLst/>
            <a:cxnLst/>
            <a:rect l="l" t="t" r="r" b="b"/>
            <a:pathLst>
              <a:path h="2324100">
                <a:moveTo>
                  <a:pt x="0" y="0"/>
                </a:moveTo>
                <a:lnTo>
                  <a:pt x="0" y="2324100"/>
                </a:lnTo>
              </a:path>
            </a:pathLst>
          </a:custGeom>
          <a:ln w="77470">
            <a:solidFill>
              <a:srgbClr val="CDCD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972" y="295656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77470">
            <a:solidFill>
              <a:srgbClr val="CDCD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15770" y="1690370"/>
            <a:ext cx="7428230" cy="2533649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3713479" y="2533649"/>
                </a:moveTo>
                <a:lnTo>
                  <a:pt x="7428230" y="2533649"/>
                </a:lnTo>
                <a:lnTo>
                  <a:pt x="7428230" y="0"/>
                </a:lnTo>
                <a:lnTo>
                  <a:pt x="0" y="0"/>
                </a:lnTo>
                <a:lnTo>
                  <a:pt x="0" y="2533649"/>
                </a:lnTo>
                <a:lnTo>
                  <a:pt x="3713479" y="2533649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2770" y="3582670"/>
            <a:ext cx="576580" cy="641349"/>
          </a:xfrm>
          <a:custGeom>
            <a:avLst/>
            <a:gdLst/>
            <a:ahLst/>
            <a:cxnLst/>
            <a:rect l="l" t="t" r="r" b="b"/>
            <a:pathLst>
              <a:path w="576580" h="641350">
                <a:moveTo>
                  <a:pt x="288289" y="641349"/>
                </a:moveTo>
                <a:lnTo>
                  <a:pt x="576580" y="641349"/>
                </a:lnTo>
                <a:lnTo>
                  <a:pt x="576580" y="0"/>
                </a:lnTo>
                <a:lnTo>
                  <a:pt x="0" y="0"/>
                </a:lnTo>
                <a:lnTo>
                  <a:pt x="0" y="641349"/>
                </a:lnTo>
                <a:lnTo>
                  <a:pt x="288289" y="64134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15770" y="1690370"/>
            <a:ext cx="575310" cy="642619"/>
          </a:xfrm>
          <a:custGeom>
            <a:avLst/>
            <a:gdLst/>
            <a:ahLst/>
            <a:cxnLst/>
            <a:rect l="l" t="t" r="r" b="b"/>
            <a:pathLst>
              <a:path w="575310" h="642619">
                <a:moveTo>
                  <a:pt x="287019" y="642619"/>
                </a:moveTo>
                <a:lnTo>
                  <a:pt x="575310" y="642619"/>
                </a:lnTo>
                <a:lnTo>
                  <a:pt x="575310" y="0"/>
                </a:lnTo>
                <a:lnTo>
                  <a:pt x="0" y="0"/>
                </a:lnTo>
                <a:lnTo>
                  <a:pt x="0" y="642619"/>
                </a:lnTo>
                <a:lnTo>
                  <a:pt x="287019" y="642619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80665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620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712085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6200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42869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747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74290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7470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05075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619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36495" y="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7620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80920" y="1066800"/>
            <a:ext cx="585469" cy="635000"/>
          </a:xfrm>
          <a:custGeom>
            <a:avLst/>
            <a:gdLst/>
            <a:ahLst/>
            <a:cxnLst/>
            <a:rect l="l" t="t" r="r" b="b"/>
            <a:pathLst>
              <a:path w="585469" h="635000">
                <a:moveTo>
                  <a:pt x="293369" y="635000"/>
                </a:moveTo>
                <a:lnTo>
                  <a:pt x="585469" y="635000"/>
                </a:lnTo>
                <a:lnTo>
                  <a:pt x="585469" y="0"/>
                </a:lnTo>
                <a:lnTo>
                  <a:pt x="0" y="0"/>
                </a:lnTo>
                <a:lnTo>
                  <a:pt x="0" y="635000"/>
                </a:lnTo>
                <a:lnTo>
                  <a:pt x="293369" y="6350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41730" y="3582670"/>
            <a:ext cx="584200" cy="641349"/>
          </a:xfrm>
          <a:custGeom>
            <a:avLst/>
            <a:gdLst/>
            <a:ahLst/>
            <a:cxnLst/>
            <a:rect l="l" t="t" r="r" b="b"/>
            <a:pathLst>
              <a:path w="584200" h="641350">
                <a:moveTo>
                  <a:pt x="292100" y="641349"/>
                </a:moveTo>
                <a:lnTo>
                  <a:pt x="584200" y="641349"/>
                </a:lnTo>
                <a:lnTo>
                  <a:pt x="584200" y="0"/>
                </a:lnTo>
                <a:lnTo>
                  <a:pt x="0" y="0"/>
                </a:lnTo>
                <a:lnTo>
                  <a:pt x="0" y="641349"/>
                </a:lnTo>
                <a:lnTo>
                  <a:pt x="292100" y="641349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80920" y="1690370"/>
            <a:ext cx="585469" cy="642619"/>
          </a:xfrm>
          <a:custGeom>
            <a:avLst/>
            <a:gdLst/>
            <a:ahLst/>
            <a:cxnLst/>
            <a:rect l="l" t="t" r="r" b="b"/>
            <a:pathLst>
              <a:path w="585469" h="642619">
                <a:moveTo>
                  <a:pt x="293369" y="642619"/>
                </a:moveTo>
                <a:lnTo>
                  <a:pt x="585469" y="642619"/>
                </a:lnTo>
                <a:lnTo>
                  <a:pt x="585469" y="0"/>
                </a:lnTo>
                <a:lnTo>
                  <a:pt x="0" y="0"/>
                </a:lnTo>
                <a:lnTo>
                  <a:pt x="0" y="642619"/>
                </a:lnTo>
                <a:lnTo>
                  <a:pt x="293369" y="64261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41730" y="2324100"/>
            <a:ext cx="584200" cy="632460"/>
          </a:xfrm>
          <a:custGeom>
            <a:avLst/>
            <a:gdLst/>
            <a:ahLst/>
            <a:cxnLst/>
            <a:rect l="l" t="t" r="r" b="b"/>
            <a:pathLst>
              <a:path w="584200" h="632460">
                <a:moveTo>
                  <a:pt x="292100" y="632460"/>
                </a:moveTo>
                <a:lnTo>
                  <a:pt x="584200" y="632460"/>
                </a:lnTo>
                <a:lnTo>
                  <a:pt x="584200" y="0"/>
                </a:lnTo>
                <a:lnTo>
                  <a:pt x="0" y="0"/>
                </a:lnTo>
                <a:lnTo>
                  <a:pt x="0" y="632460"/>
                </a:lnTo>
                <a:lnTo>
                  <a:pt x="292100" y="63246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2324100"/>
            <a:ext cx="582930" cy="632460"/>
          </a:xfrm>
          <a:custGeom>
            <a:avLst/>
            <a:gdLst/>
            <a:ahLst/>
            <a:cxnLst/>
            <a:rect l="l" t="t" r="r" b="b"/>
            <a:pathLst>
              <a:path w="582930" h="632460">
                <a:moveTo>
                  <a:pt x="290830" y="632460"/>
                </a:moveTo>
                <a:lnTo>
                  <a:pt x="582930" y="632460"/>
                </a:lnTo>
                <a:lnTo>
                  <a:pt x="582930" y="0"/>
                </a:lnTo>
                <a:lnTo>
                  <a:pt x="0" y="0"/>
                </a:lnTo>
                <a:lnTo>
                  <a:pt x="0" y="632460"/>
                </a:lnTo>
                <a:lnTo>
                  <a:pt x="290830" y="63246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15770" y="2324100"/>
            <a:ext cx="575310" cy="632460"/>
          </a:xfrm>
          <a:custGeom>
            <a:avLst/>
            <a:gdLst/>
            <a:ahLst/>
            <a:cxnLst/>
            <a:rect l="l" t="t" r="r" b="b"/>
            <a:pathLst>
              <a:path w="575310" h="632460">
                <a:moveTo>
                  <a:pt x="287019" y="632460"/>
                </a:moveTo>
                <a:lnTo>
                  <a:pt x="575310" y="632460"/>
                </a:lnTo>
                <a:lnTo>
                  <a:pt x="575310" y="0"/>
                </a:lnTo>
                <a:lnTo>
                  <a:pt x="0" y="0"/>
                </a:lnTo>
                <a:lnTo>
                  <a:pt x="0" y="632460"/>
                </a:lnTo>
                <a:lnTo>
                  <a:pt x="287019" y="63246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2770" y="2947670"/>
            <a:ext cx="576580" cy="645159"/>
          </a:xfrm>
          <a:custGeom>
            <a:avLst/>
            <a:gdLst/>
            <a:ahLst/>
            <a:cxnLst/>
            <a:rect l="l" t="t" r="r" b="b"/>
            <a:pathLst>
              <a:path w="576580" h="645159">
                <a:moveTo>
                  <a:pt x="288289" y="645159"/>
                </a:moveTo>
                <a:lnTo>
                  <a:pt x="576580" y="645159"/>
                </a:lnTo>
                <a:lnTo>
                  <a:pt x="576580" y="0"/>
                </a:lnTo>
                <a:lnTo>
                  <a:pt x="0" y="0"/>
                </a:lnTo>
                <a:lnTo>
                  <a:pt x="0" y="645159"/>
                </a:lnTo>
                <a:lnTo>
                  <a:pt x="288289" y="645159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41730" y="2947670"/>
            <a:ext cx="584200" cy="645159"/>
          </a:xfrm>
          <a:custGeom>
            <a:avLst/>
            <a:gdLst/>
            <a:ahLst/>
            <a:cxnLst/>
            <a:rect l="l" t="t" r="r" b="b"/>
            <a:pathLst>
              <a:path w="584200" h="645159">
                <a:moveTo>
                  <a:pt x="292100" y="645159"/>
                </a:moveTo>
                <a:lnTo>
                  <a:pt x="584200" y="645159"/>
                </a:lnTo>
                <a:lnTo>
                  <a:pt x="584200" y="0"/>
                </a:lnTo>
                <a:lnTo>
                  <a:pt x="0" y="0"/>
                </a:lnTo>
                <a:lnTo>
                  <a:pt x="0" y="645159"/>
                </a:lnTo>
                <a:lnTo>
                  <a:pt x="292100" y="64515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25470" y="2203250"/>
            <a:ext cx="4566183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000" b="1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ote</a:t>
            </a:r>
            <a:r>
              <a:rPr sz="5000" b="1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5000" b="1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000" b="1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n and</a:t>
            </a:r>
            <a:endParaRPr sz="5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25470" y="2965250"/>
            <a:ext cx="2626456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02630" y="2965250"/>
            <a:ext cx="684956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2405" y="2965250"/>
            <a:ext cx="1038113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b="1" spc="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120" y="0"/>
            <a:ext cx="550544" cy="295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1129665" y="0"/>
            <a:ext cx="0" cy="295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54710" y="0"/>
            <a:ext cx="274954" cy="295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47700" y="0"/>
            <a:ext cx="481964" cy="295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1129664" y="0"/>
            <a:ext cx="619125" cy="295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1748789" y="0"/>
            <a:ext cx="412750" cy="1696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1370330" y="0"/>
            <a:ext cx="378460" cy="2328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1748790" y="0"/>
            <a:ext cx="412750" cy="1696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542415" y="0"/>
            <a:ext cx="894079" cy="2328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161540" y="0"/>
            <a:ext cx="619124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955164" y="0"/>
            <a:ext cx="481330" cy="1696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2436495" y="0"/>
            <a:ext cx="344169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161540" y="1066800"/>
            <a:ext cx="0" cy="629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436495" y="1066800"/>
            <a:ext cx="344169" cy="629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748789" y="1696085"/>
            <a:ext cx="0" cy="632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748790" y="1696085"/>
            <a:ext cx="0" cy="632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436495" y="1696085"/>
            <a:ext cx="429894" cy="632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370330" y="2328544"/>
            <a:ext cx="378459" cy="62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748789" y="2328544"/>
            <a:ext cx="0" cy="623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79120" y="2952115"/>
            <a:ext cx="550544" cy="63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129665" y="2952115"/>
            <a:ext cx="619124" cy="63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47700" y="2952115"/>
            <a:ext cx="1101089" cy="63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748789" y="2952115"/>
            <a:ext cx="0" cy="3905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45540" y="2952115"/>
            <a:ext cx="396875" cy="63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42415" y="2952115"/>
            <a:ext cx="1323974" cy="63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79120" y="3587750"/>
            <a:ext cx="550544" cy="327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129665" y="3587750"/>
            <a:ext cx="15875" cy="636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47700" y="3587750"/>
            <a:ext cx="1101089" cy="636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54710" y="4224020"/>
            <a:ext cx="274955" cy="2633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129665" y="4224020"/>
            <a:ext cx="68579" cy="2633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4710" y="4224020"/>
            <a:ext cx="343534" cy="2633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98245" y="4224020"/>
            <a:ext cx="344170" cy="2633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04620" y="4224020"/>
            <a:ext cx="0" cy="2633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00" y="828404"/>
            <a:ext cx="6134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so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s for tak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ng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Secur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8884" y="828404"/>
            <a:ext cx="22292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mea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-9" dirty="0">
                <a:latin typeface="Arial"/>
                <a:cs typeface="Arial"/>
              </a:rPr>
              <a:t>u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244978"/>
            <a:ext cx="569015" cy="1609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138">
              <a:lnSpc>
                <a:spcPts val="3370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91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  <a:p>
            <a:pPr marL="12700" marR="9138">
              <a:lnSpc>
                <a:spcPct val="95825"/>
              </a:lnSpc>
              <a:spcBef>
                <a:spcPts val="950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411" y="2244978"/>
            <a:ext cx="1444074" cy="1609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rev</a:t>
            </a:r>
            <a:r>
              <a:rPr sz="3200" spc="4" dirty="0">
                <a:latin typeface="Arial"/>
                <a:cs typeface="Arial"/>
              </a:rPr>
              <a:t>en</a:t>
            </a:r>
            <a:r>
              <a:rPr sz="3200" spc="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  <a:p>
            <a:pPr marL="12700" marR="3561">
              <a:lnSpc>
                <a:spcPct val="119791"/>
              </a:lnSpc>
              <a:spcBef>
                <a:spcPts val="746"/>
              </a:spcBef>
            </a:pP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rev</a:t>
            </a:r>
            <a:r>
              <a:rPr sz="3200" spc="4" dirty="0">
                <a:latin typeface="Arial"/>
                <a:cs typeface="Arial"/>
              </a:rPr>
              <a:t>en</a:t>
            </a:r>
            <a:r>
              <a:rPr sz="3200" spc="0" dirty="0">
                <a:latin typeface="Arial"/>
                <a:cs typeface="Arial"/>
              </a:rPr>
              <a:t>t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rev</a:t>
            </a:r>
            <a:r>
              <a:rPr sz="3200" spc="4" dirty="0">
                <a:latin typeface="Arial"/>
                <a:cs typeface="Arial"/>
              </a:rPr>
              <a:t>en</a:t>
            </a:r>
            <a:r>
              <a:rPr sz="3200" spc="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547" y="2244978"/>
            <a:ext cx="2344752" cy="1609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ss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da</a:t>
            </a:r>
            <a:r>
              <a:rPr sz="3200" spc="0" dirty="0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19791"/>
              </a:lnSpc>
              <a:spcBef>
                <a:spcPts val="746"/>
              </a:spcBef>
            </a:pPr>
            <a:r>
              <a:rPr sz="3200" spc="4" dirty="0">
                <a:latin typeface="Arial"/>
                <a:cs typeface="Arial"/>
              </a:rPr>
              <a:t>co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up</a:t>
            </a:r>
            <a:r>
              <a:rPr sz="3200" spc="0" dirty="0">
                <a:latin typeface="Arial"/>
                <a:cs typeface="Arial"/>
              </a:rPr>
              <a:t>tion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</a:t>
            </a:r>
            <a:r>
              <a:rPr sz="3200" spc="4" dirty="0">
                <a:latin typeface="Arial"/>
                <a:cs typeface="Arial"/>
              </a:rPr>
              <a:t>co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pr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275931"/>
            <a:ext cx="303589" cy="268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579"/>
              </a:spcBef>
            </a:pPr>
            <a:r>
              <a:rPr sz="2400" spc="0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689"/>
              </a:spcBef>
            </a:pPr>
            <a:r>
              <a:rPr sz="2400" spc="0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699"/>
              </a:spcBef>
            </a:pPr>
            <a:r>
              <a:rPr sz="2400" spc="0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1699"/>
              </a:spcBef>
            </a:pPr>
            <a:r>
              <a:rPr sz="2400" spc="0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502" y="2834258"/>
            <a:ext cx="1329937" cy="1019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120" marR="60959">
              <a:lnSpc>
                <a:spcPts val="3370"/>
              </a:lnSpc>
              <a:spcBef>
                <a:spcPts val="168"/>
              </a:spcBef>
            </a:pPr>
            <a:r>
              <a:rPr sz="3200" spc="4" dirty="0">
                <a:latin typeface="Arial"/>
                <a:cs typeface="Arial"/>
              </a:rPr>
              <a:t>da</a:t>
            </a:r>
            <a:r>
              <a:rPr sz="3200" spc="0" dirty="0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1"/>
              </a:spcBef>
            </a:pP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da</a:t>
            </a:r>
            <a:r>
              <a:rPr sz="3200" spc="0" dirty="0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4011548"/>
            <a:ext cx="4379156" cy="1021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nt th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ft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da</a:t>
            </a:r>
            <a:r>
              <a:rPr sz="3200" spc="0" dirty="0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  <a:p>
            <a:pPr marL="12700" marR="60960">
              <a:lnSpc>
                <a:spcPct val="95825"/>
              </a:lnSpc>
              <a:spcBef>
                <a:spcPts val="791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rev</a:t>
            </a:r>
            <a:r>
              <a:rPr sz="3200" spc="4" dirty="0">
                <a:latin typeface="Arial"/>
                <a:cs typeface="Arial"/>
              </a:rPr>
              <a:t>en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sa</a:t>
            </a:r>
            <a:r>
              <a:rPr sz="3200" spc="0" dirty="0">
                <a:latin typeface="Arial"/>
                <a:cs typeface="Arial"/>
              </a:rPr>
              <a:t>b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ag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670" y="901016"/>
            <a:ext cx="36504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Authe</a:t>
            </a:r>
            <a:r>
              <a:rPr sz="4400" spc="-9" dirty="0">
                <a:latin typeface="Arial"/>
                <a:cs typeface="Arial"/>
              </a:rPr>
              <a:t>n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at</a:t>
            </a:r>
            <a:r>
              <a:rPr sz="4400" spc="4" dirty="0">
                <a:latin typeface="Arial"/>
                <a:cs typeface="Arial"/>
              </a:rPr>
              <a:t>i</a:t>
            </a:r>
            <a:r>
              <a:rPr sz="4400" spc="-4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969" y="1711578"/>
            <a:ext cx="6735063" cy="918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G</a:t>
            </a:r>
            <a:r>
              <a:rPr sz="3200" spc="4" dirty="0">
                <a:latin typeface="Arial"/>
                <a:cs typeface="Arial"/>
              </a:rPr>
              <a:t>oa</a:t>
            </a:r>
            <a:r>
              <a:rPr sz="3200" spc="0" dirty="0">
                <a:latin typeface="Arial"/>
                <a:cs typeface="Arial"/>
              </a:rPr>
              <a:t>l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A</a:t>
            </a:r>
            <a:r>
              <a:rPr sz="3200" spc="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0" dirty="0">
                <a:latin typeface="Arial"/>
                <a:cs typeface="Arial"/>
              </a:rPr>
              <a:t>nti</a:t>
            </a:r>
            <a:r>
              <a:rPr sz="3200" spc="4" dirty="0">
                <a:latin typeface="Arial"/>
                <a:cs typeface="Arial"/>
              </a:rPr>
              <a:t>ca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on</a:t>
            </a:r>
            <a:r>
              <a:rPr sz="3200" spc="0" dirty="0">
                <a:latin typeface="Arial"/>
                <a:cs typeface="Arial"/>
              </a:rPr>
              <a:t>: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Rea</a:t>
            </a:r>
            <a:r>
              <a:rPr sz="3200" spc="0" dirty="0">
                <a:latin typeface="Arial"/>
                <a:cs typeface="Arial"/>
              </a:rPr>
              <a:t>s</a:t>
            </a:r>
            <a:r>
              <a:rPr sz="3200" spc="4" dirty="0">
                <a:latin typeface="Arial"/>
                <a:cs typeface="Arial"/>
              </a:rPr>
              <a:t>onab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a</a:t>
            </a:r>
            <a:r>
              <a:rPr sz="3200" spc="4" dirty="0">
                <a:latin typeface="Arial"/>
                <a:cs typeface="Arial"/>
              </a:rPr>
              <a:t>ssu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ha</a:t>
            </a:r>
            <a:r>
              <a:rPr sz="3200" spc="0" dirty="0">
                <a:latin typeface="Arial"/>
                <a:cs typeface="Arial"/>
              </a:rPr>
              <a:t>t a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y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ne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o atte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70" y="17412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969" y="2685668"/>
            <a:ext cx="4022409" cy="2023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o </a:t>
            </a:r>
            <a:r>
              <a:rPr sz="3200" spc="4" dirty="0">
                <a:latin typeface="Arial"/>
                <a:cs typeface="Arial"/>
              </a:rPr>
              <a:t>acc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s a 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yst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 marR="60960">
              <a:lnSpc>
                <a:spcPct val="95825"/>
              </a:lnSpc>
            </a:pP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eg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te </a:t>
            </a:r>
            <a:r>
              <a:rPr sz="3200" spc="4" dirty="0">
                <a:latin typeface="Arial"/>
                <a:cs typeface="Arial"/>
              </a:rPr>
              <a:t>use</a:t>
            </a:r>
            <a:r>
              <a:rPr sz="3200" spc="0" dirty="0">
                <a:latin typeface="Arial"/>
                <a:cs typeface="Arial"/>
              </a:rPr>
              <a:t>r.</a:t>
            </a:r>
            <a:endParaRPr sz="3200">
              <a:latin typeface="Arial"/>
              <a:cs typeface="Arial"/>
            </a:endParaRPr>
          </a:p>
          <a:p>
            <a:pPr marL="12700" marR="60960">
              <a:lnSpc>
                <a:spcPct val="95825"/>
              </a:lnSpc>
              <a:spcBef>
                <a:spcPts val="960"/>
              </a:spcBef>
            </a:pPr>
            <a:r>
              <a:rPr sz="3200" spc="0" dirty="0">
                <a:latin typeface="Arial"/>
                <a:cs typeface="Arial"/>
              </a:rPr>
              <a:t>3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han</a:t>
            </a:r>
            <a:r>
              <a:rPr sz="3200" spc="0" dirty="0">
                <a:latin typeface="Arial"/>
                <a:cs typeface="Arial"/>
              </a:rPr>
              <a:t>is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0" marR="60960">
              <a:lnSpc>
                <a:spcPts val="3559"/>
              </a:lnSpc>
              <a:spcBef>
                <a:spcPts val="739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assw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8526" y="2685668"/>
            <a:ext cx="184729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 n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2843" y="2685668"/>
            <a:ext cx="37856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8430" y="2685668"/>
            <a:ext cx="3123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70" y="379358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270" y="4843922"/>
            <a:ext cx="5097992" cy="89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Ph</a:t>
            </a:r>
            <a:r>
              <a:rPr sz="2800" b="1" spc="-3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sical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ken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 an ar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act</a:t>
            </a:r>
            <a:endParaRPr sz="2800">
              <a:latin typeface="Arial"/>
              <a:cs typeface="Arial"/>
            </a:endParaRPr>
          </a:p>
          <a:p>
            <a:pPr marL="12700" marR="53339">
              <a:lnSpc>
                <a:spcPts val="3508"/>
              </a:lnSpc>
              <a:spcBef>
                <a:spcPts val="656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io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ic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easure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70" y="901016"/>
            <a:ext cx="212816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Se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-4" dirty="0">
                <a:latin typeface="Arial"/>
                <a:cs typeface="Arial"/>
              </a:rPr>
              <a:t>u</a:t>
            </a:r>
            <a:r>
              <a:rPr sz="4400" spc="0" dirty="0">
                <a:latin typeface="Arial"/>
                <a:cs typeface="Arial"/>
              </a:rPr>
              <a:t>ri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284" y="901016"/>
            <a:ext cx="191190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9" dirty="0">
                <a:latin typeface="Arial"/>
                <a:cs typeface="Arial"/>
              </a:rPr>
              <a:t>M</a:t>
            </a:r>
            <a:r>
              <a:rPr sz="4400" spc="-4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de</a:t>
            </a:r>
            <a:r>
              <a:rPr sz="4400" spc="4" dirty="0">
                <a:latin typeface="Arial"/>
                <a:cs typeface="Arial"/>
              </a:rPr>
              <a:t>l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092578"/>
            <a:ext cx="7210555" cy="322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S</a:t>
            </a:r>
            <a:r>
              <a:rPr sz="3200" spc="4" dirty="0">
                <a:latin typeface="Arial"/>
                <a:cs typeface="Arial"/>
              </a:rPr>
              <a:t>ecu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ity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ode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ca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sc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on</a:t>
            </a:r>
            <a:r>
              <a:rPr sz="3200" spc="0" dirty="0">
                <a:latin typeface="Arial"/>
                <a:cs typeface="Arial"/>
              </a:rPr>
              <a:t>ary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ct val="95825"/>
              </a:lnSpc>
            </a:pP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anda</a:t>
            </a:r>
            <a:r>
              <a:rPr sz="3200" spc="0" dirty="0">
                <a:latin typeface="Arial"/>
                <a:cs typeface="Arial"/>
              </a:rPr>
              <a:t>tory.</a:t>
            </a:r>
            <a:endParaRPr sz="3200">
              <a:latin typeface="Arial"/>
              <a:cs typeface="Arial"/>
            </a:endParaRPr>
          </a:p>
          <a:p>
            <a:pPr marL="412750" marR="32293" indent="-285750">
              <a:lnSpc>
                <a:spcPts val="3508"/>
              </a:lnSpc>
              <a:spcBef>
                <a:spcPts val="800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iscr</a:t>
            </a:r>
            <a:r>
              <a:rPr sz="2800" b="1" spc="9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nar</a:t>
            </a:r>
            <a:r>
              <a:rPr sz="2800" b="1" spc="-3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2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 of 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ght c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800" spc="9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 </a:t>
            </a:r>
            <a:endParaRPr sz="2800">
              <a:latin typeface="Arial"/>
              <a:cs typeface="Arial"/>
            </a:endParaRPr>
          </a:p>
          <a:p>
            <a:pPr marL="412750" marR="32293">
              <a:lnSpc>
                <a:spcPct val="99945"/>
              </a:lnSpc>
              <a:spcBef>
                <a:spcPts val="150"/>
              </a:spcBef>
            </a:pP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ed to t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fer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em</a:t>
            </a:r>
            <a:r>
              <a:rPr sz="2800" spc="2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at the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-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on.</a:t>
            </a:r>
            <a:endParaRPr sz="2800">
              <a:latin typeface="Arial"/>
              <a:cs typeface="Arial"/>
            </a:endParaRPr>
          </a:p>
          <a:p>
            <a:pPr marL="412750" marR="429035" indent="-285750">
              <a:lnSpc>
                <a:spcPts val="3559"/>
              </a:lnSpc>
              <a:spcBef>
                <a:spcPts val="610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9" dirty="0">
                <a:latin typeface="Arial"/>
                <a:cs typeface="Arial"/>
              </a:rPr>
              <a:t>a</a:t>
            </a:r>
            <a:r>
              <a:rPr sz="2800" b="1" spc="-9" dirty="0">
                <a:latin typeface="Arial"/>
                <a:cs typeface="Arial"/>
              </a:rPr>
              <a:t>nd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3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1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gnated 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es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 </a:t>
            </a:r>
            <a:endParaRPr sz="2800">
              <a:latin typeface="Arial"/>
              <a:cs typeface="Arial"/>
            </a:endParaRPr>
          </a:p>
          <a:p>
            <a:pPr marL="412750" marR="429035">
              <a:lnSpc>
                <a:spcPct val="99945"/>
              </a:lnSpc>
              <a:spcBef>
                <a:spcPts val="153"/>
              </a:spcBef>
            </a:pP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ed to g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 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9" dirty="0">
                <a:latin typeface="Arial"/>
                <a:cs typeface="Arial"/>
              </a:rPr>
              <a:t>g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ts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and use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 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annot t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an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fer the</a:t>
            </a:r>
            <a:r>
              <a:rPr sz="2800" spc="2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21222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70" y="714104"/>
            <a:ext cx="75138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Sec</a:t>
            </a:r>
            <a:r>
              <a:rPr sz="3600" b="1" spc="-9" dirty="0">
                <a:latin typeface="Arial"/>
                <a:cs typeface="Arial"/>
              </a:rPr>
              <a:t>u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ty</a:t>
            </a:r>
            <a:r>
              <a:rPr sz="3600" b="1" spc="-34" dirty="0">
                <a:latin typeface="Arial"/>
                <a:cs typeface="Arial"/>
              </a:rPr>
              <a:t> </a:t>
            </a:r>
            <a:r>
              <a:rPr sz="3600" b="1" spc="-9" dirty="0">
                <a:latin typeface="Arial"/>
                <a:cs typeface="Arial"/>
              </a:rPr>
              <a:t>p</a:t>
            </a:r>
            <a:r>
              <a:rPr sz="3600" b="1" spc="0" dirty="0">
                <a:latin typeface="Arial"/>
                <a:cs typeface="Arial"/>
              </a:rPr>
              <a:t>ol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cy</a:t>
            </a:r>
            <a:r>
              <a:rPr sz="3600" b="1" spc="-3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Vs.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ecurity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o</a:t>
            </a:r>
            <a:r>
              <a:rPr sz="3600" b="1" spc="-14" dirty="0">
                <a:latin typeface="Arial"/>
                <a:cs typeface="Arial"/>
              </a:rPr>
              <a:t>d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043048"/>
            <a:ext cx="7699608" cy="3602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S</a:t>
            </a:r>
            <a:r>
              <a:rPr sz="3200" b="1" spc="4" dirty="0">
                <a:latin typeface="Arial"/>
                <a:cs typeface="Arial"/>
              </a:rPr>
              <a:t>ec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ity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Po</a:t>
            </a:r>
            <a:r>
              <a:rPr sz="3200" b="1" spc="-9" dirty="0">
                <a:latin typeface="Arial"/>
                <a:cs typeface="Arial"/>
              </a:rPr>
              <a:t>l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y: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Ou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li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es 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ev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 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0"/>
              </a:lnSpc>
              <a:spcBef>
                <a:spcPts val="13"/>
              </a:spcBef>
            </a:pPr>
            <a:r>
              <a:rPr sz="3200" spc="0" dirty="0">
                <a:latin typeface="Arial"/>
                <a:cs typeface="Arial"/>
              </a:rPr>
              <a:t>lev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po</a:t>
            </a:r>
            <a:r>
              <a:rPr sz="3200" spc="0" dirty="0">
                <a:latin typeface="Arial"/>
                <a:cs typeface="Arial"/>
              </a:rPr>
              <a:t>int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: h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w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d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ta 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cess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,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oun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s</a:t>
            </a:r>
            <a:r>
              <a:rPr sz="3200" spc="4" dirty="0">
                <a:latin typeface="Arial"/>
                <a:cs typeface="Arial"/>
              </a:rPr>
              <a:t>ecu</a:t>
            </a:r>
            <a:r>
              <a:rPr sz="3200" spc="0" dirty="0">
                <a:latin typeface="Arial"/>
                <a:cs typeface="Arial"/>
              </a:rPr>
              <a:t>ri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y 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equ</a:t>
            </a:r>
            <a:r>
              <a:rPr sz="3200" spc="0" dirty="0">
                <a:latin typeface="Arial"/>
                <a:cs typeface="Arial"/>
              </a:rPr>
              <a:t>ired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ha</a:t>
            </a:r>
            <a:r>
              <a:rPr sz="3200" spc="0" dirty="0">
                <a:latin typeface="Arial"/>
                <a:cs typeface="Arial"/>
              </a:rPr>
              <a:t>t are</a:t>
            </a:r>
            <a:endParaRPr sz="3200">
              <a:latin typeface="Arial"/>
              <a:cs typeface="Arial"/>
            </a:endParaRPr>
          </a:p>
          <a:p>
            <a:pPr marL="12700" marR="583587">
              <a:lnSpc>
                <a:spcPts val="3450"/>
              </a:lnSpc>
              <a:spcBef>
                <a:spcPts val="10"/>
              </a:spcBef>
            </a:pP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te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0" dirty="0">
                <a:latin typeface="Arial"/>
                <a:cs typeface="Arial"/>
              </a:rPr>
              <a:t>n t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0" dirty="0">
                <a:latin typeface="Arial"/>
                <a:cs typeface="Arial"/>
              </a:rPr>
              <a:t>se re</a:t>
            </a:r>
            <a:r>
              <a:rPr sz="3200" spc="4" dirty="0">
                <a:latin typeface="Arial"/>
                <a:cs typeface="Arial"/>
              </a:rPr>
              <a:t>qu</a:t>
            </a:r>
            <a:r>
              <a:rPr sz="3200" spc="0" dirty="0">
                <a:latin typeface="Arial"/>
                <a:cs typeface="Arial"/>
              </a:rPr>
              <a:t>ire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en</a:t>
            </a:r>
            <a:r>
              <a:rPr sz="3200" spc="0" dirty="0">
                <a:latin typeface="Arial"/>
                <a:cs typeface="Arial"/>
              </a:rPr>
              <a:t>ts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 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ot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et.</a:t>
            </a:r>
            <a:endParaRPr sz="3200">
              <a:latin typeface="Arial"/>
              <a:cs typeface="Arial"/>
            </a:endParaRPr>
          </a:p>
          <a:p>
            <a:pPr marL="12700" marR="340218">
              <a:lnSpc>
                <a:spcPts val="3771"/>
              </a:lnSpc>
              <a:spcBef>
                <a:spcPts val="569"/>
              </a:spcBef>
            </a:pPr>
            <a:r>
              <a:rPr sz="3200" b="1" spc="0" dirty="0">
                <a:latin typeface="Arial"/>
                <a:cs typeface="Arial"/>
              </a:rPr>
              <a:t>S</a:t>
            </a:r>
            <a:r>
              <a:rPr sz="3200" b="1" spc="4" dirty="0">
                <a:latin typeface="Arial"/>
                <a:cs typeface="Arial"/>
              </a:rPr>
              <a:t>ec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ity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0" dirty="0">
                <a:latin typeface="Arial"/>
                <a:cs typeface="Arial"/>
              </a:rPr>
              <a:t>M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de</a:t>
            </a:r>
            <a:r>
              <a:rPr sz="3200" b="1" spc="-9" dirty="0">
                <a:latin typeface="Arial"/>
                <a:cs typeface="Arial"/>
              </a:rPr>
              <a:t>l</a:t>
            </a:r>
            <a:r>
              <a:rPr sz="3200" b="1" spc="0" dirty="0">
                <a:latin typeface="Arial"/>
                <a:cs typeface="Arial"/>
              </a:rPr>
              <a:t>:</a:t>
            </a:r>
            <a:r>
              <a:rPr sz="3200" b="1" spc="34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Th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han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 </a:t>
            </a:r>
            <a:endParaRPr sz="3200">
              <a:latin typeface="Arial"/>
              <a:cs typeface="Arial"/>
            </a:endParaRPr>
          </a:p>
          <a:p>
            <a:pPr marL="12700" marR="340218">
              <a:lnSpc>
                <a:spcPts val="3679"/>
              </a:lnSpc>
            </a:pPr>
            <a:r>
              <a:rPr sz="3200" spc="0" dirty="0">
                <a:latin typeface="Arial"/>
                <a:cs typeface="Arial"/>
              </a:rPr>
              <a:t>s</a:t>
            </a:r>
            <a:r>
              <a:rPr sz="3200" spc="4" dirty="0">
                <a:latin typeface="Arial"/>
                <a:cs typeface="Arial"/>
              </a:rPr>
              <a:t>uppo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t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secu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ity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po</a:t>
            </a:r>
            <a:r>
              <a:rPr sz="3200" spc="0" dirty="0">
                <a:latin typeface="Arial"/>
                <a:cs typeface="Arial"/>
              </a:rPr>
              <a:t>licy. </a:t>
            </a: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is 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v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 </a:t>
            </a:r>
            <a:endParaRPr sz="3200">
              <a:latin typeface="Arial"/>
              <a:cs typeface="Arial"/>
            </a:endParaRPr>
          </a:p>
          <a:p>
            <a:pPr marL="12700" marR="340218">
              <a:lnSpc>
                <a:spcPts val="3679"/>
              </a:lnSpc>
            </a:pPr>
            <a:r>
              <a:rPr sz="3200" spc="0" dirty="0">
                <a:latin typeface="Arial"/>
                <a:cs typeface="Arial"/>
              </a:rPr>
              <a:t>in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des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s</a:t>
            </a:r>
            <a:r>
              <a:rPr sz="3200" spc="4" dirty="0">
                <a:latin typeface="Arial"/>
                <a:cs typeface="Arial"/>
              </a:rPr>
              <a:t>ecu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ity sy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te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207400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36762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670" y="901016"/>
            <a:ext cx="19113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A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ce</a:t>
            </a:r>
            <a:r>
              <a:rPr sz="4400" spc="4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146" y="901016"/>
            <a:ext cx="330367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9" dirty="0">
                <a:latin typeface="Arial"/>
                <a:cs typeface="Arial"/>
              </a:rPr>
              <a:t>M</a:t>
            </a:r>
            <a:r>
              <a:rPr sz="4400" spc="-4" dirty="0">
                <a:latin typeface="Arial"/>
                <a:cs typeface="Arial"/>
              </a:rPr>
              <a:t>a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-4" dirty="0">
                <a:latin typeface="Arial"/>
                <a:cs typeface="Arial"/>
              </a:rPr>
              <a:t>r</a:t>
            </a:r>
            <a:r>
              <a:rPr sz="4400" spc="9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x</a:t>
            </a:r>
            <a:r>
              <a:rPr sz="4400" spc="-39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Model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569" y="2092578"/>
            <a:ext cx="180346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C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9750" y="2092578"/>
            <a:ext cx="5579875" cy="1889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hr</a:t>
            </a:r>
            <a:r>
              <a:rPr sz="3200" b="1" spc="0" dirty="0">
                <a:latin typeface="Arial"/>
                <a:cs typeface="Arial"/>
              </a:rPr>
              <a:t>ee </a:t>
            </a:r>
            <a:r>
              <a:rPr sz="3200" b="1" spc="4" dirty="0">
                <a:latin typeface="Arial"/>
                <a:cs typeface="Arial"/>
              </a:rPr>
              <a:t>p</a:t>
            </a:r>
            <a:r>
              <a:rPr sz="3200" b="1" spc="-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in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pa</a:t>
            </a:r>
            <a:r>
              <a:rPr sz="3200" b="1" spc="0" dirty="0">
                <a:latin typeface="Arial"/>
                <a:cs typeface="Arial"/>
              </a:rPr>
              <a:t>l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co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p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ne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 marR="52210" indent="1219">
              <a:lnSpc>
                <a:spcPct val="100041"/>
              </a:lnSpc>
              <a:spcBef>
                <a:spcPts val="657"/>
              </a:spcBef>
            </a:pPr>
            <a:r>
              <a:rPr sz="2800" b="1" i="1" spc="-9" dirty="0">
                <a:latin typeface="Arial"/>
                <a:cs typeface="Arial"/>
              </a:rPr>
              <a:t>p</a:t>
            </a:r>
            <a:r>
              <a:rPr sz="2800" b="1" i="1" spc="0" dirty="0">
                <a:latin typeface="Arial"/>
                <a:cs typeface="Arial"/>
              </a:rPr>
              <a:t>assive o</a:t>
            </a:r>
            <a:r>
              <a:rPr sz="2800" b="1" i="1" spc="-14" dirty="0">
                <a:latin typeface="Arial"/>
                <a:cs typeface="Arial"/>
              </a:rPr>
              <a:t>b</a:t>
            </a:r>
            <a:r>
              <a:rPr sz="2800" b="1" i="1" spc="0" dirty="0">
                <a:latin typeface="Arial"/>
                <a:cs typeface="Arial"/>
              </a:rPr>
              <a:t>jec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0" dirty="0">
                <a:latin typeface="Arial"/>
                <a:cs typeface="Arial"/>
              </a:rPr>
              <a:t>s </a:t>
            </a:r>
            <a:r>
              <a:rPr sz="2800" b="1" i="1" spc="-4" dirty="0">
                <a:latin typeface="Arial"/>
                <a:cs typeface="Arial"/>
              </a:rPr>
              <a:t>(</a:t>
            </a:r>
            <a:r>
              <a:rPr sz="2800" b="1" i="1" spc="4" dirty="0">
                <a:latin typeface="Arial"/>
                <a:cs typeface="Arial"/>
              </a:rPr>
              <a:t>f</a:t>
            </a:r>
            <a:r>
              <a:rPr sz="2800" b="1" i="1" spc="0" dirty="0">
                <a:latin typeface="Arial"/>
                <a:cs typeface="Arial"/>
              </a:rPr>
              <a:t>iles, 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-4" dirty="0">
                <a:latin typeface="Arial"/>
                <a:cs typeface="Arial"/>
              </a:rPr>
              <a:t>e</a:t>
            </a:r>
            <a:r>
              <a:rPr sz="2800" b="1" i="1" spc="9" dirty="0">
                <a:latin typeface="Arial"/>
                <a:cs typeface="Arial"/>
              </a:rPr>
              <a:t>r</a:t>
            </a:r>
            <a:r>
              <a:rPr sz="2800" b="1" i="1" spc="-9" dirty="0">
                <a:latin typeface="Arial"/>
                <a:cs typeface="Arial"/>
              </a:rPr>
              <a:t>m</a:t>
            </a:r>
            <a:r>
              <a:rPr sz="2800" b="1" i="1" spc="0" dirty="0">
                <a:latin typeface="Arial"/>
                <a:cs typeface="Arial"/>
              </a:rPr>
              <a:t>i</a:t>
            </a:r>
            <a:r>
              <a:rPr sz="2800" b="1" i="1" spc="-9" dirty="0">
                <a:latin typeface="Arial"/>
                <a:cs typeface="Arial"/>
              </a:rPr>
              <a:t>n</a:t>
            </a:r>
            <a:r>
              <a:rPr sz="2800" b="1" i="1" spc="0" dirty="0">
                <a:latin typeface="Arial"/>
                <a:cs typeface="Arial"/>
              </a:rPr>
              <a:t>a</a:t>
            </a:r>
            <a:r>
              <a:rPr sz="2800" b="1" i="1" spc="9" dirty="0">
                <a:latin typeface="Arial"/>
                <a:cs typeface="Arial"/>
              </a:rPr>
              <a:t>l</a:t>
            </a:r>
            <a:r>
              <a:rPr sz="2800" b="1" i="1" spc="0" dirty="0">
                <a:latin typeface="Arial"/>
                <a:cs typeface="Arial"/>
              </a:rPr>
              <a:t>s, and</a:t>
            </a:r>
            <a:r>
              <a:rPr sz="2800" b="1" i="1" spc="-9" dirty="0">
                <a:latin typeface="Arial"/>
                <a:cs typeface="Arial"/>
              </a:rPr>
              <a:t> o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-9" dirty="0">
                <a:latin typeface="Arial"/>
                <a:cs typeface="Arial"/>
              </a:rPr>
              <a:t>h</a:t>
            </a:r>
            <a:r>
              <a:rPr sz="2800" b="1" i="1" spc="0" dirty="0">
                <a:latin typeface="Arial"/>
                <a:cs typeface="Arial"/>
              </a:rPr>
              <a:t>er en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-9" dirty="0">
                <a:latin typeface="Arial"/>
                <a:cs typeface="Arial"/>
              </a:rPr>
              <a:t>i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0" dirty="0">
                <a:latin typeface="Arial"/>
                <a:cs typeface="Arial"/>
              </a:rPr>
              <a:t>ies)</a:t>
            </a:r>
            <a:endParaRPr sz="2800">
              <a:latin typeface="Arial"/>
              <a:cs typeface="Arial"/>
            </a:endParaRPr>
          </a:p>
          <a:p>
            <a:pPr marL="13919" marR="60959">
              <a:lnSpc>
                <a:spcPct val="95825"/>
              </a:lnSpc>
              <a:spcBef>
                <a:spcPts val="702"/>
              </a:spcBef>
            </a:pPr>
            <a:r>
              <a:rPr sz="2800" b="1" i="1" spc="0" dirty="0">
                <a:latin typeface="Arial"/>
                <a:cs typeface="Arial"/>
              </a:rPr>
              <a:t>ac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-9" dirty="0">
                <a:latin typeface="Arial"/>
                <a:cs typeface="Arial"/>
              </a:rPr>
              <a:t>i</a:t>
            </a:r>
            <a:r>
              <a:rPr sz="2800" b="1" i="1" spc="0" dirty="0">
                <a:latin typeface="Arial"/>
                <a:cs typeface="Arial"/>
              </a:rPr>
              <a:t>ve</a:t>
            </a:r>
            <a:r>
              <a:rPr sz="2800" b="1" i="1" spc="14" dirty="0">
                <a:latin typeface="Arial"/>
                <a:cs typeface="Arial"/>
              </a:rPr>
              <a:t> </a:t>
            </a:r>
            <a:r>
              <a:rPr sz="2800" b="1" i="1" spc="-4" dirty="0">
                <a:latin typeface="Arial"/>
                <a:cs typeface="Arial"/>
              </a:rPr>
              <a:t>s</a:t>
            </a:r>
            <a:r>
              <a:rPr sz="2800" b="1" i="1" spc="0" dirty="0">
                <a:latin typeface="Arial"/>
                <a:cs typeface="Arial"/>
              </a:rPr>
              <a:t>u</a:t>
            </a:r>
            <a:r>
              <a:rPr sz="2800" b="1" i="1" spc="-14" dirty="0">
                <a:latin typeface="Arial"/>
                <a:cs typeface="Arial"/>
              </a:rPr>
              <a:t>b</a:t>
            </a:r>
            <a:r>
              <a:rPr sz="2800" b="1" i="1" spc="0" dirty="0">
                <a:latin typeface="Arial"/>
                <a:cs typeface="Arial"/>
              </a:rPr>
              <a:t>jec</a:t>
            </a:r>
            <a:r>
              <a:rPr sz="2800" b="1" i="1" spc="4" dirty="0">
                <a:latin typeface="Arial"/>
                <a:cs typeface="Arial"/>
              </a:rPr>
              <a:t>t</a:t>
            </a:r>
            <a:r>
              <a:rPr sz="2800" b="1" i="1" spc="2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, which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m</a:t>
            </a:r>
            <a:r>
              <a:rPr sz="2800" b="1" spc="-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y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70" y="21222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869" y="2658252"/>
            <a:ext cx="6212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1797" y="2658252"/>
            <a:ext cx="102641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set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7620" y="3084972"/>
            <a:ext cx="138217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i="1" spc="-9" dirty="0">
                <a:latin typeface="Arial"/>
                <a:cs typeface="Arial"/>
              </a:rPr>
              <a:t>d</a:t>
            </a:r>
            <a:r>
              <a:rPr sz="2800" b="1" i="1" spc="0" dirty="0">
                <a:latin typeface="Arial"/>
                <a:cs typeface="Arial"/>
              </a:rPr>
              <a:t>evices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3600592"/>
            <a:ext cx="6212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1797" y="3600592"/>
            <a:ext cx="102641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set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20" y="4027312"/>
            <a:ext cx="392567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an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p</a:t>
            </a:r>
            <a:r>
              <a:rPr sz="2800" b="1" spc="-14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la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bjec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4541662"/>
            <a:ext cx="6212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1797" y="4541662"/>
            <a:ext cx="67297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set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i="1" spc="0" dirty="0">
                <a:latin typeface="Arial"/>
                <a:cs typeface="Arial"/>
              </a:rPr>
              <a:t>r</a:t>
            </a:r>
            <a:r>
              <a:rPr sz="2800" b="1" i="1" spc="-9" dirty="0">
                <a:latin typeface="Arial"/>
                <a:cs typeface="Arial"/>
              </a:rPr>
              <a:t>u</a:t>
            </a:r>
            <a:r>
              <a:rPr sz="2800" b="1" i="1" spc="9" dirty="0">
                <a:latin typeface="Arial"/>
                <a:cs typeface="Arial"/>
              </a:rPr>
              <a:t>l</a:t>
            </a:r>
            <a:r>
              <a:rPr sz="2800" b="1" i="1" spc="0" dirty="0">
                <a:latin typeface="Arial"/>
                <a:cs typeface="Arial"/>
              </a:rPr>
              <a:t>es </a:t>
            </a:r>
            <a:r>
              <a:rPr sz="2800" b="1" spc="0" dirty="0">
                <a:latin typeface="Arial"/>
                <a:cs typeface="Arial"/>
              </a:rPr>
              <a:t>g</a:t>
            </a:r>
            <a:r>
              <a:rPr sz="2800" b="1" spc="-1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vern</a:t>
            </a:r>
            <a:r>
              <a:rPr sz="2800" b="1" spc="-4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 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he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an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p</a:t>
            </a:r>
            <a:r>
              <a:rPr sz="2800" b="1" spc="-14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la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620" y="4968382"/>
            <a:ext cx="390285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b</a:t>
            </a:r>
            <a:r>
              <a:rPr sz="2800" b="1" spc="-9" dirty="0">
                <a:latin typeface="Arial"/>
                <a:cs typeface="Arial"/>
              </a:rPr>
              <a:t>j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 </a:t>
            </a: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y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bjec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8800" y="259080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200" y="2552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0" y="0"/>
                </a:lnTo>
                <a:lnTo>
                  <a:pt x="0" y="7620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9200" y="327660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1100" y="365887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74929"/>
                </a:moveTo>
                <a:lnTo>
                  <a:pt x="76200" y="0"/>
                </a:lnTo>
                <a:lnTo>
                  <a:pt x="0" y="0"/>
                </a:lnTo>
                <a:lnTo>
                  <a:pt x="38100" y="74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629538"/>
            <a:ext cx="755350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600" baseline="12470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r>
              <a:rPr sz="3200" spc="4" dirty="0">
                <a:latin typeface="Arial"/>
                <a:cs typeface="Arial"/>
              </a:rPr>
              <a:t>Th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acce</a:t>
            </a:r>
            <a:r>
              <a:rPr sz="3200" spc="0" dirty="0">
                <a:latin typeface="Arial"/>
                <a:cs typeface="Arial"/>
              </a:rPr>
              <a:t>ss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rix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a r</a:t>
            </a:r>
            <a:r>
              <a:rPr sz="3200" spc="4" dirty="0">
                <a:latin typeface="Arial"/>
                <a:cs typeface="Arial"/>
              </a:rPr>
              <a:t>ec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angu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 arr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1115948"/>
            <a:ext cx="3065681" cy="919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0" dirty="0">
                <a:latin typeface="Arial"/>
                <a:cs typeface="Arial"/>
              </a:rPr>
              <a:t>ith o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w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pe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60960">
              <a:lnSpc>
                <a:spcPct val="95825"/>
              </a:lnSpc>
            </a:pPr>
            <a:r>
              <a:rPr sz="3200" spc="4" dirty="0">
                <a:latin typeface="Arial"/>
                <a:cs typeface="Arial"/>
              </a:rPr>
              <a:t>pe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4" dirty="0">
                <a:latin typeface="Arial"/>
                <a:cs typeface="Arial"/>
              </a:rPr>
              <a:t>ob</a:t>
            </a:r>
            <a:r>
              <a:rPr sz="3200" spc="0" dirty="0">
                <a:latin typeface="Arial"/>
                <a:cs typeface="Arial"/>
              </a:rPr>
              <a:t>j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7018" y="1115948"/>
            <a:ext cx="21680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>
                <a:latin typeface="Arial"/>
                <a:cs typeface="Arial"/>
              </a:rPr>
              <a:t>sub</a:t>
            </a:r>
            <a:r>
              <a:rPr sz="3200" spc="0" dirty="0">
                <a:latin typeface="Arial"/>
                <a:cs typeface="Arial"/>
              </a:rPr>
              <a:t>je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t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1984" y="1115948"/>
            <a:ext cx="76517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4058" y="1115948"/>
            <a:ext cx="140071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4" dirty="0">
                <a:latin typeface="Arial"/>
                <a:cs typeface="Arial"/>
              </a:rPr>
              <a:t>co</a:t>
            </a:r>
            <a:r>
              <a:rPr sz="3200" spc="0" dirty="0">
                <a:latin typeface="Arial"/>
                <a:cs typeface="Arial"/>
              </a:rPr>
              <a:t>lu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670" y="2353452"/>
            <a:ext cx="138171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Ob</a:t>
            </a:r>
            <a:r>
              <a:rPr sz="2800" b="1" spc="9" dirty="0">
                <a:latin typeface="Arial"/>
                <a:cs typeface="Arial"/>
              </a:rPr>
              <a:t>j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2070" y="2353452"/>
            <a:ext cx="69007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2203" y="2353452"/>
            <a:ext cx="2765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9470" y="2353452"/>
            <a:ext cx="69007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603" y="2353452"/>
            <a:ext cx="2765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6870" y="2353452"/>
            <a:ext cx="98664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ile 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670" y="2838592"/>
            <a:ext cx="1557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Su</a:t>
            </a:r>
            <a:r>
              <a:rPr sz="2800" b="1" spc="0" dirty="0">
                <a:latin typeface="Arial"/>
                <a:cs typeface="Arial"/>
              </a:rPr>
              <a:t>bjec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70" y="3904122"/>
            <a:ext cx="8693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4025" y="3904122"/>
            <a:ext cx="2765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2070" y="3904122"/>
            <a:ext cx="59252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9470" y="3904122"/>
            <a:ext cx="21712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6870" y="3904122"/>
            <a:ext cx="88920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-9" dirty="0">
                <a:latin typeface="Arial"/>
                <a:cs typeface="Arial"/>
              </a:rPr>
              <a:t>,</a:t>
            </a:r>
            <a:r>
              <a:rPr sz="2800" b="1" spc="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70" y="4796932"/>
            <a:ext cx="8693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025" y="4796932"/>
            <a:ext cx="2765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2070" y="4796932"/>
            <a:ext cx="21712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9470" y="4796932"/>
            <a:ext cx="21712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6870" y="4796932"/>
            <a:ext cx="88920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-9" dirty="0">
                <a:latin typeface="Arial"/>
                <a:cs typeface="Arial"/>
              </a:rPr>
              <a:t>,</a:t>
            </a:r>
            <a:r>
              <a:rPr sz="2800" b="1" spc="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5689742"/>
            <a:ext cx="8693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4025" y="5689742"/>
            <a:ext cx="2765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070" y="5689742"/>
            <a:ext cx="88920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-9" dirty="0">
                <a:latin typeface="Arial"/>
                <a:cs typeface="Arial"/>
              </a:rPr>
              <a:t>,</a:t>
            </a:r>
            <a:r>
              <a:rPr sz="2800" b="1" spc="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470" y="5689742"/>
            <a:ext cx="59252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6870" y="5689742"/>
            <a:ext cx="88920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r,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-9" dirty="0">
                <a:latin typeface="Arial"/>
                <a:cs typeface="Arial"/>
              </a:rPr>
              <a:t>,</a:t>
            </a:r>
            <a:r>
              <a:rPr sz="2800" b="1" spc="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670" y="901016"/>
            <a:ext cx="12584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Role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50" y="901016"/>
            <a:ext cx="169414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Ba</a:t>
            </a:r>
            <a:r>
              <a:rPr sz="4400" spc="4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7894" y="901016"/>
            <a:ext cx="386806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A</a:t>
            </a:r>
            <a:r>
              <a:rPr sz="4400" spc="4" dirty="0">
                <a:latin typeface="Arial"/>
                <a:cs typeface="Arial"/>
              </a:rPr>
              <a:t>cc</a:t>
            </a:r>
            <a:r>
              <a:rPr sz="4400" spc="-4" dirty="0">
                <a:latin typeface="Arial"/>
                <a:cs typeface="Arial"/>
              </a:rPr>
              <a:t>e</a:t>
            </a:r>
            <a:r>
              <a:rPr sz="4400" spc="4" dirty="0">
                <a:latin typeface="Arial"/>
                <a:cs typeface="Arial"/>
              </a:rPr>
              <a:t>s</a:t>
            </a:r>
            <a:r>
              <a:rPr sz="4400" spc="0" dirty="0">
                <a:latin typeface="Arial"/>
                <a:cs typeface="Arial"/>
              </a:rPr>
              <a:t>s Control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635378"/>
            <a:ext cx="7644649" cy="453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ce</a:t>
            </a:r>
            <a:r>
              <a:rPr sz="3200" spc="0" dirty="0">
                <a:latin typeface="Arial"/>
                <a:cs typeface="Arial"/>
              </a:rPr>
              <a:t>s a</a:t>
            </a:r>
            <a:r>
              <a:rPr sz="3200" spc="4" dirty="0">
                <a:latin typeface="Arial"/>
                <a:cs typeface="Arial"/>
              </a:rPr>
              <a:t>cces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con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depe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 u</a:t>
            </a:r>
            <a:r>
              <a:rPr sz="3200" spc="4" dirty="0">
                <a:latin typeface="Arial"/>
                <a:cs typeface="Arial"/>
              </a:rPr>
              <a:t>po</a:t>
            </a:r>
            <a:r>
              <a:rPr sz="3200" spc="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ct val="95825"/>
              </a:lnSpc>
            </a:pPr>
            <a:r>
              <a:rPr sz="3200" spc="0" dirty="0">
                <a:latin typeface="Arial"/>
                <a:cs typeface="Arial"/>
              </a:rPr>
              <a:t>a </a:t>
            </a:r>
            <a:r>
              <a:rPr sz="3200" spc="4" dirty="0">
                <a:latin typeface="Arial"/>
                <a:cs typeface="Arial"/>
              </a:rPr>
              <a:t>use</a:t>
            </a:r>
            <a:r>
              <a:rPr sz="3200" spc="0" dirty="0">
                <a:latin typeface="Arial"/>
                <a:cs typeface="Arial"/>
              </a:rPr>
              <a:t>r 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-4" dirty="0">
                <a:latin typeface="Arial"/>
                <a:cs typeface="Arial"/>
              </a:rPr>
              <a:t>(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 marL="12700" marR="318798">
              <a:lnSpc>
                <a:spcPct val="100041"/>
              </a:lnSpc>
              <a:spcBef>
                <a:spcPts val="950"/>
              </a:spcBef>
            </a:pP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 r</a:t>
            </a:r>
            <a:r>
              <a:rPr sz="3200" spc="4" dirty="0">
                <a:latin typeface="Arial"/>
                <a:cs typeface="Arial"/>
              </a:rPr>
              <a:t>ep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4" dirty="0">
                <a:latin typeface="Arial"/>
                <a:cs typeface="Arial"/>
              </a:rPr>
              <a:t>sen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spe</a:t>
            </a:r>
            <a:r>
              <a:rPr sz="3200" spc="0" dirty="0">
                <a:latin typeface="Arial"/>
                <a:cs typeface="Arial"/>
              </a:rPr>
              <a:t>cific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ga</a:t>
            </a:r>
            <a:r>
              <a:rPr sz="3200" spc="0" dirty="0">
                <a:latin typeface="Arial"/>
                <a:cs typeface="Arial"/>
              </a:rPr>
              <a:t>ni</a:t>
            </a:r>
            <a:r>
              <a:rPr sz="3200" spc="4" dirty="0">
                <a:latin typeface="Arial"/>
                <a:cs typeface="Arial"/>
              </a:rPr>
              <a:t>za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uties </a:t>
            </a:r>
            <a:r>
              <a:rPr sz="3200" spc="4" dirty="0">
                <a:latin typeface="Arial"/>
                <a:cs typeface="Arial"/>
              </a:rPr>
              <a:t>an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 c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19" dirty="0">
                <a:latin typeface="Arial"/>
                <a:cs typeface="Arial"/>
              </a:rPr>
              <a:t>mm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nly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appe</a:t>
            </a:r>
            <a:r>
              <a:rPr sz="3200" spc="0" dirty="0">
                <a:latin typeface="Arial"/>
                <a:cs typeface="Arial"/>
              </a:rPr>
              <a:t>d to job 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itle.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-19" dirty="0">
                <a:latin typeface="Arial"/>
                <a:cs typeface="Arial"/>
              </a:rPr>
              <a:t>x</a:t>
            </a:r>
            <a:r>
              <a:rPr sz="3200" spc="0" dirty="0">
                <a:latin typeface="Arial"/>
                <a:cs typeface="Arial"/>
              </a:rPr>
              <a:t>: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tr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r, D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vel</a:t>
            </a:r>
            <a:r>
              <a:rPr sz="3200" spc="4" dirty="0">
                <a:latin typeface="Arial"/>
                <a:cs typeface="Arial"/>
              </a:rPr>
              <a:t>ope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549012">
              <a:lnSpc>
                <a:spcPct val="99945"/>
              </a:lnSpc>
              <a:spcBef>
                <a:spcPts val="803"/>
              </a:spcBef>
            </a:pP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le d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fi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ns </a:t>
            </a:r>
            <a:r>
              <a:rPr sz="3200" spc="4" dirty="0">
                <a:latin typeface="Arial"/>
                <a:cs typeface="Arial"/>
              </a:rPr>
              <a:t>an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4" dirty="0">
                <a:latin typeface="Arial"/>
                <a:cs typeface="Arial"/>
              </a:rPr>
              <a:t>ass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ted </a:t>
            </a:r>
            <a:r>
              <a:rPr sz="3200" spc="4" dirty="0">
                <a:latin typeface="Arial"/>
                <a:cs typeface="Arial"/>
              </a:rPr>
              <a:t>acc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s r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gh</a:t>
            </a:r>
            <a:r>
              <a:rPr sz="3200" spc="0" dirty="0">
                <a:latin typeface="Arial"/>
                <a:cs typeface="Arial"/>
              </a:rPr>
              <a:t>ts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us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e b</a:t>
            </a:r>
            <a:r>
              <a:rPr sz="3200" spc="4" dirty="0">
                <a:latin typeface="Arial"/>
                <a:cs typeface="Arial"/>
              </a:rPr>
              <a:t>ase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4" dirty="0">
                <a:latin typeface="Arial"/>
                <a:cs typeface="Arial"/>
              </a:rPr>
              <a:t>upo</a:t>
            </a:r>
            <a:r>
              <a:rPr sz="3200" spc="0" dirty="0">
                <a:latin typeface="Arial"/>
                <a:cs typeface="Arial"/>
              </a:rPr>
              <a:t>n a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4" dirty="0">
                <a:latin typeface="Arial"/>
                <a:cs typeface="Arial"/>
              </a:rPr>
              <a:t>oug</a:t>
            </a:r>
            <a:r>
              <a:rPr sz="3200" spc="0" dirty="0">
                <a:latin typeface="Arial"/>
                <a:cs typeface="Arial"/>
              </a:rPr>
              <a:t>h </a:t>
            </a:r>
            <a:r>
              <a:rPr sz="3200" spc="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4" dirty="0">
                <a:latin typeface="Arial"/>
                <a:cs typeface="Arial"/>
              </a:rPr>
              <a:t>de</a:t>
            </a:r>
            <a:r>
              <a:rPr sz="3200" spc="0" dirty="0">
                <a:latin typeface="Arial"/>
                <a:cs typeface="Arial"/>
              </a:rPr>
              <a:t>rst</a:t>
            </a:r>
            <a:r>
              <a:rPr sz="3200" spc="4" dirty="0">
                <a:latin typeface="Arial"/>
                <a:cs typeface="Arial"/>
              </a:rPr>
              <a:t>and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 or</a:t>
            </a:r>
            <a:r>
              <a:rPr sz="3200" spc="4" dirty="0">
                <a:latin typeface="Arial"/>
                <a:cs typeface="Arial"/>
              </a:rPr>
              <a:t>gan</a:t>
            </a:r>
            <a:r>
              <a:rPr sz="3200" spc="0" dirty="0">
                <a:latin typeface="Arial"/>
                <a:cs typeface="Arial"/>
              </a:rPr>
              <a:t>iz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ti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n’s s</a:t>
            </a:r>
            <a:r>
              <a:rPr sz="3200" spc="4" dirty="0">
                <a:latin typeface="Arial"/>
                <a:cs typeface="Arial"/>
              </a:rPr>
              <a:t>ecu</a:t>
            </a:r>
            <a:r>
              <a:rPr sz="3200" spc="0" dirty="0">
                <a:latin typeface="Arial"/>
                <a:cs typeface="Arial"/>
              </a:rPr>
              <a:t>ri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y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oli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-9" dirty="0">
                <a:latin typeface="Arial"/>
                <a:cs typeface="Arial"/>
              </a:rPr>
              <a:t>y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166633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274202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3066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670" y="481916"/>
            <a:ext cx="293514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9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ake-G</a:t>
            </a:r>
            <a:r>
              <a:rPr sz="4400" spc="-9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ant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5868" y="481916"/>
            <a:ext cx="16304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Mo</a:t>
            </a:r>
            <a:r>
              <a:rPr sz="4400" spc="-4" dirty="0">
                <a:latin typeface="Arial"/>
                <a:cs typeface="Arial"/>
              </a:rPr>
              <a:t>d</a:t>
            </a:r>
            <a:r>
              <a:rPr sz="4400" spc="0" dirty="0">
                <a:latin typeface="Arial"/>
                <a:cs typeface="Arial"/>
              </a:rPr>
              <a:t>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1397142"/>
            <a:ext cx="7791264" cy="448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Th</a:t>
            </a:r>
            <a:r>
              <a:rPr sz="2800" b="1" spc="0" dirty="0">
                <a:latin typeface="Arial"/>
                <a:cs typeface="Arial"/>
              </a:rPr>
              <a:t>is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14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el use 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rap</a:t>
            </a:r>
            <a:r>
              <a:rPr sz="2800" b="1" spc="-14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s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9" dirty="0">
                <a:latin typeface="Arial"/>
                <a:cs typeface="Arial"/>
              </a:rPr>
              <a:t> m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14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el access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</a:pPr>
            <a:r>
              <a:rPr sz="2800" b="1" spc="0" dirty="0">
                <a:latin typeface="Arial"/>
                <a:cs typeface="Arial"/>
              </a:rPr>
              <a:t>co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l.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830"/>
              </a:spcBef>
            </a:pPr>
            <a:r>
              <a:rPr sz="2800" b="1" spc="-9" dirty="0">
                <a:latin typeface="Arial"/>
                <a:cs typeface="Arial"/>
              </a:rPr>
              <a:t>Th</a:t>
            </a:r>
            <a:r>
              <a:rPr sz="2800" b="1" spc="0" dirty="0">
                <a:latin typeface="Arial"/>
                <a:cs typeface="Arial"/>
              </a:rPr>
              <a:t>e gra</a:t>
            </a:r>
            <a:r>
              <a:rPr sz="2800" b="1" spc="-14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h </a:t>
            </a:r>
            <a:r>
              <a:rPr sz="2800" b="1" spc="-4" dirty="0">
                <a:latin typeface="Arial"/>
                <a:cs typeface="Arial"/>
              </a:rPr>
              <a:t>s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ruc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ure can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be re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4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9" dirty="0">
                <a:latin typeface="Arial"/>
                <a:cs typeface="Arial"/>
              </a:rPr>
              <a:t>e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ed as an adjace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cy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rix 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 la</a:t>
            </a: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els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arcs can be c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ded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as </a:t>
            </a: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4" dirty="0">
                <a:latin typeface="Arial"/>
                <a:cs typeface="Arial"/>
              </a:rPr>
              <a:t>ff</a:t>
            </a:r>
            <a:r>
              <a:rPr sz="2800" b="1" spc="0" dirty="0">
                <a:latin typeface="Arial"/>
                <a:cs typeface="Arial"/>
              </a:rPr>
              <a:t>ere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val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es in 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he 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rix.</a:t>
            </a:r>
            <a:endParaRPr sz="2800">
              <a:latin typeface="Arial"/>
              <a:cs typeface="Arial"/>
            </a:endParaRPr>
          </a:p>
          <a:p>
            <a:pPr marL="12700" marR="477980">
              <a:lnSpc>
                <a:spcPct val="100041"/>
              </a:lnSpc>
              <a:spcBef>
                <a:spcPts val="702"/>
              </a:spcBef>
            </a:pPr>
            <a:r>
              <a:rPr sz="2800" b="1" spc="-4" dirty="0">
                <a:latin typeface="Arial"/>
                <a:cs typeface="Arial"/>
              </a:rPr>
              <a:t>N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des in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gra</a:t>
            </a:r>
            <a:r>
              <a:rPr sz="2800" b="1" spc="-14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h are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wo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3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pes,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ne corresp</a:t>
            </a:r>
            <a:r>
              <a:rPr sz="2800" b="1" spc="-19" dirty="0">
                <a:latin typeface="Arial"/>
                <a:cs typeface="Arial"/>
              </a:rPr>
              <a:t>o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 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o s</a:t>
            </a:r>
            <a:r>
              <a:rPr sz="2800" b="1" spc="-9" dirty="0">
                <a:latin typeface="Arial"/>
                <a:cs typeface="Arial"/>
              </a:rPr>
              <a:t>ub</a:t>
            </a:r>
            <a:r>
              <a:rPr sz="2800" b="1" spc="0" dirty="0">
                <a:latin typeface="Arial"/>
                <a:cs typeface="Arial"/>
              </a:rPr>
              <a:t>je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 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 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he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er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o o</a:t>
            </a:r>
            <a:r>
              <a:rPr sz="2800" b="1" spc="-14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jec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12700" marR="1123397">
              <a:lnSpc>
                <a:spcPct val="100041"/>
              </a:lnSpc>
              <a:spcBef>
                <a:spcPts val="692"/>
              </a:spcBef>
            </a:pPr>
            <a:r>
              <a:rPr sz="2800" b="1" spc="-9" dirty="0">
                <a:latin typeface="Arial"/>
                <a:cs typeface="Arial"/>
              </a:rPr>
              <a:t>Th</a:t>
            </a:r>
            <a:r>
              <a:rPr sz="2800" b="1" spc="0" dirty="0">
                <a:latin typeface="Arial"/>
                <a:cs typeface="Arial"/>
              </a:rPr>
              <a:t>e p</a:t>
            </a:r>
            <a:r>
              <a:rPr sz="2800" b="1" spc="-1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ssi</a:t>
            </a: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le access rig</a:t>
            </a:r>
            <a:r>
              <a:rPr sz="2800" b="1" spc="-14" dirty="0">
                <a:latin typeface="Arial"/>
                <a:cs typeface="Arial"/>
              </a:rPr>
              <a:t>h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 are read( 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4" dirty="0">
                <a:latin typeface="Arial"/>
                <a:cs typeface="Arial"/>
              </a:rPr>
              <a:t>)</a:t>
            </a:r>
            <a:r>
              <a:rPr sz="2800" b="1" spc="0" dirty="0">
                <a:latin typeface="Arial"/>
                <a:cs typeface="Arial"/>
              </a:rPr>
              <a:t>, 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0" dirty="0">
                <a:latin typeface="Arial"/>
                <a:cs typeface="Arial"/>
              </a:rPr>
              <a:t>ri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(</a:t>
            </a:r>
            <a:r>
              <a:rPr sz="2800" b="1" spc="9" dirty="0">
                <a:latin typeface="Arial"/>
                <a:cs typeface="Arial"/>
              </a:rPr>
              <a:t>w</a:t>
            </a:r>
            <a:r>
              <a:rPr sz="2800" b="1" spc="-4" dirty="0">
                <a:latin typeface="Arial"/>
                <a:cs typeface="Arial"/>
              </a:rPr>
              <a:t>)</a:t>
            </a:r>
            <a:r>
              <a:rPr sz="2800" b="1" spc="0" dirty="0">
                <a:latin typeface="Arial"/>
                <a:cs typeface="Arial"/>
              </a:rPr>
              <a:t>,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ake</a:t>
            </a:r>
            <a:r>
              <a:rPr sz="2800" b="1" spc="-4" dirty="0">
                <a:latin typeface="Arial"/>
                <a:cs typeface="Arial"/>
              </a:rPr>
              <a:t>(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)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gra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t(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4" dirty="0">
                <a:latin typeface="Arial"/>
                <a:cs typeface="Arial"/>
              </a:rPr>
              <a:t>)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1422956"/>
            <a:ext cx="26881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spc="0" baseline="1295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365296"/>
            <a:ext cx="26881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spc="0" baseline="1295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3733086"/>
            <a:ext cx="26881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spc="0" baseline="1295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5102146"/>
            <a:ext cx="268815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3150" spc="0" baseline="1295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2133600"/>
            <a:ext cx="3581400" cy="324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7400" y="824816"/>
            <a:ext cx="227912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E</a:t>
            </a:r>
            <a:r>
              <a:rPr sz="4400" spc="-39" dirty="0">
                <a:latin typeface="Arial"/>
                <a:cs typeface="Arial"/>
              </a:rPr>
              <a:t>x</a:t>
            </a:r>
            <a:r>
              <a:rPr sz="4400" spc="0" dirty="0">
                <a:latin typeface="Arial"/>
                <a:cs typeface="Arial"/>
              </a:rPr>
              <a:t>amp</a:t>
            </a:r>
            <a:r>
              <a:rPr sz="4400" spc="4" dirty="0">
                <a:latin typeface="Arial"/>
                <a:cs typeface="Arial"/>
              </a:rPr>
              <a:t>l</a:t>
            </a:r>
            <a:r>
              <a:rPr sz="4400" spc="0" dirty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2008" y="824816"/>
            <a:ext cx="575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393" y="824816"/>
            <a:ext cx="135151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Take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284729"/>
            <a:ext cx="6477000" cy="338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6270" y="824816"/>
            <a:ext cx="227827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E</a:t>
            </a:r>
            <a:r>
              <a:rPr sz="4400" spc="-39" dirty="0">
                <a:latin typeface="Arial"/>
                <a:cs typeface="Arial"/>
              </a:rPr>
              <a:t>x</a:t>
            </a:r>
            <a:r>
              <a:rPr sz="4400" spc="0" dirty="0">
                <a:latin typeface="Arial"/>
                <a:cs typeface="Arial"/>
              </a:rPr>
              <a:t>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760" y="824816"/>
            <a:ext cx="575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146" y="824816"/>
            <a:ext cx="150573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G</a:t>
            </a:r>
            <a:r>
              <a:rPr sz="4400" spc="-9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ant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270" y="904604"/>
            <a:ext cx="7799137" cy="5188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779"/>
              </a:lnSpc>
              <a:spcBef>
                <a:spcPts val="189"/>
              </a:spcBef>
            </a:pP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ntro</a:t>
            </a:r>
            <a:r>
              <a:rPr sz="3600" b="1" spc="-14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uction</a:t>
            </a:r>
            <a:endParaRPr sz="3600">
              <a:latin typeface="Arial"/>
              <a:cs typeface="Arial"/>
            </a:endParaRPr>
          </a:p>
          <a:p>
            <a:pPr marL="50799" marR="247965">
              <a:lnSpc>
                <a:spcPct val="100041"/>
              </a:lnSpc>
              <a:spcBef>
                <a:spcPts val="876"/>
              </a:spcBef>
            </a:pP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-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f</a:t>
            </a:r>
            <a:r>
              <a:rPr sz="3200" b="1" spc="4" dirty="0">
                <a:latin typeface="Arial"/>
                <a:cs typeface="Arial"/>
              </a:rPr>
              <a:t>ere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n </a:t>
            </a:r>
            <a:r>
              <a:rPr sz="3200" b="1" spc="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e</a:t>
            </a:r>
            <a:r>
              <a:rPr sz="3200" b="1" spc="4" dirty="0">
                <a:latin typeface="Arial"/>
                <a:cs typeface="Arial"/>
              </a:rPr>
              <a:t>so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rc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0" dirty="0">
                <a:latin typeface="Arial"/>
                <a:cs typeface="Arial"/>
              </a:rPr>
              <a:t>tilizati</a:t>
            </a:r>
            <a:r>
              <a:rPr sz="3200" b="1" spc="-9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n 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s a v</a:t>
            </a:r>
            <a:r>
              <a:rPr sz="3200" b="1" spc="4" dirty="0">
                <a:latin typeface="Arial"/>
                <a:cs typeface="Arial"/>
              </a:rPr>
              <a:t>er</a:t>
            </a:r>
            <a:r>
              <a:rPr sz="3200" b="1" spc="0" dirty="0">
                <a:latin typeface="Arial"/>
                <a:cs typeface="Arial"/>
              </a:rPr>
              <a:t>y s</a:t>
            </a:r>
            <a:r>
              <a:rPr sz="3200" b="1" spc="4" dirty="0">
                <a:latin typeface="Arial"/>
                <a:cs typeface="Arial"/>
              </a:rPr>
              <a:t>er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u</a:t>
            </a:r>
            <a:r>
              <a:rPr sz="3200" b="1" spc="0" dirty="0">
                <a:latin typeface="Arial"/>
                <a:cs typeface="Arial"/>
              </a:rPr>
              <a:t>s t</a:t>
            </a:r>
            <a:r>
              <a:rPr sz="3200" b="1" spc="4" dirty="0">
                <a:latin typeface="Arial"/>
                <a:cs typeface="Arial"/>
              </a:rPr>
              <a:t>hre</a:t>
            </a:r>
            <a:r>
              <a:rPr sz="3200" b="1" spc="0" dirty="0">
                <a:latin typeface="Arial"/>
                <a:cs typeface="Arial"/>
              </a:rPr>
              <a:t>at in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n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50799" marR="24039">
              <a:lnSpc>
                <a:spcPct val="100041"/>
              </a:lnSpc>
              <a:spcBef>
                <a:spcPts val="793"/>
              </a:spcBef>
            </a:pPr>
            <a:r>
              <a:rPr sz="3200" b="1" spc="-1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na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ur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f 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hre</a:t>
            </a:r>
            <a:r>
              <a:rPr sz="3200" b="1" spc="0" dirty="0">
                <a:latin typeface="Arial"/>
                <a:cs typeface="Arial"/>
              </a:rPr>
              <a:t>at </a:t>
            </a:r>
            <a:r>
              <a:rPr sz="3200" b="1" spc="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e</a:t>
            </a:r>
            <a:r>
              <a:rPr sz="3200" b="1" spc="4" dirty="0">
                <a:latin typeface="Arial"/>
                <a:cs typeface="Arial"/>
              </a:rPr>
              <a:t>pe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n 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u</a:t>
            </a:r>
            <a:r>
              <a:rPr sz="3200" b="1" spc="-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f a </a:t>
            </a:r>
            <a:r>
              <a:rPr sz="3200" b="1" spc="-4" dirty="0">
                <a:latin typeface="Arial"/>
                <a:cs typeface="Arial"/>
              </a:rPr>
              <a:t>r</a:t>
            </a:r>
            <a:r>
              <a:rPr sz="3200" b="1" spc="4" dirty="0">
                <a:latin typeface="Arial"/>
                <a:cs typeface="Arial"/>
              </a:rPr>
              <a:t>eso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rc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an</a:t>
            </a:r>
            <a:r>
              <a:rPr sz="3200" b="1" spc="0" dirty="0">
                <a:latin typeface="Arial"/>
                <a:cs typeface="Arial"/>
              </a:rPr>
              <a:t>d 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m</a:t>
            </a:r>
            <a:r>
              <a:rPr sz="3200" b="1" spc="0" dirty="0">
                <a:latin typeface="Arial"/>
                <a:cs typeface="Arial"/>
              </a:rPr>
              <a:t>a</a:t>
            </a:r>
            <a:r>
              <a:rPr sz="3200" b="1" spc="4" dirty="0">
                <a:latin typeface="Arial"/>
                <a:cs typeface="Arial"/>
              </a:rPr>
              <a:t>nn</a:t>
            </a:r>
            <a:r>
              <a:rPr sz="3200" b="1" spc="0" dirty="0">
                <a:latin typeface="Arial"/>
                <a:cs typeface="Arial"/>
              </a:rPr>
              <a:t>er in </a:t>
            </a:r>
            <a:r>
              <a:rPr sz="3200" b="1" spc="29" dirty="0">
                <a:latin typeface="Arial"/>
                <a:cs typeface="Arial"/>
              </a:rPr>
              <a:t>w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h it 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u</a:t>
            </a:r>
            <a:r>
              <a:rPr sz="3200" b="1" spc="0" dirty="0">
                <a:latin typeface="Arial"/>
                <a:cs typeface="Arial"/>
              </a:rPr>
              <a:t>s</a:t>
            </a:r>
            <a:r>
              <a:rPr sz="3200" b="1" spc="4" dirty="0">
                <a:latin typeface="Arial"/>
                <a:cs typeface="Arial"/>
              </a:rPr>
              <a:t>ed</a:t>
            </a:r>
            <a:r>
              <a:rPr sz="3200" b="1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50799">
              <a:lnSpc>
                <a:spcPct val="99945"/>
              </a:lnSpc>
              <a:spcBef>
                <a:spcPts val="803"/>
              </a:spcBef>
            </a:pP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n 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is s</a:t>
            </a:r>
            <a:r>
              <a:rPr sz="3200" b="1" spc="4" dirty="0">
                <a:latin typeface="Arial"/>
                <a:cs typeface="Arial"/>
              </a:rPr>
              <a:t>ess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, </a:t>
            </a:r>
            <a:r>
              <a:rPr sz="3200" b="1" spc="29" dirty="0">
                <a:latin typeface="Arial"/>
                <a:cs typeface="Arial"/>
              </a:rPr>
              <a:t>w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d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scu</a:t>
            </a:r>
            <a:r>
              <a:rPr sz="3200" b="1" spc="0" dirty="0">
                <a:latin typeface="Arial"/>
                <a:cs typeface="Arial"/>
              </a:rPr>
              <a:t>ss 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4" dirty="0">
                <a:latin typeface="Arial"/>
                <a:cs typeface="Arial"/>
              </a:rPr>
              <a:t>rea</a:t>
            </a:r>
            <a:r>
              <a:rPr sz="3200" b="1" spc="0" dirty="0">
                <a:latin typeface="Arial"/>
                <a:cs typeface="Arial"/>
              </a:rPr>
              <a:t>ts to 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f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rm</a:t>
            </a:r>
            <a:r>
              <a:rPr sz="3200" b="1" spc="0" dirty="0">
                <a:latin typeface="Arial"/>
                <a:cs typeface="Arial"/>
              </a:rPr>
              <a:t>ation 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re</a:t>
            </a:r>
            <a:r>
              <a:rPr sz="3200" b="1" spc="0" dirty="0">
                <a:latin typeface="Arial"/>
                <a:cs typeface="Arial"/>
              </a:rPr>
              <a:t>d in files </a:t>
            </a:r>
            <a:r>
              <a:rPr sz="3200" b="1" spc="4" dirty="0">
                <a:latin typeface="Arial"/>
                <a:cs typeface="Arial"/>
              </a:rPr>
              <a:t>be</a:t>
            </a:r>
            <a:r>
              <a:rPr sz="3200" b="1" spc="0" dirty="0">
                <a:latin typeface="Arial"/>
                <a:cs typeface="Arial"/>
              </a:rPr>
              <a:t>c</a:t>
            </a:r>
            <a:r>
              <a:rPr sz="3200" b="1" spc="4" dirty="0">
                <a:latin typeface="Arial"/>
                <a:cs typeface="Arial"/>
              </a:rPr>
              <a:t>aus</a:t>
            </a:r>
            <a:r>
              <a:rPr sz="3200" b="1" spc="0" dirty="0">
                <a:latin typeface="Arial"/>
                <a:cs typeface="Arial"/>
              </a:rPr>
              <a:t>e 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ey are 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os</a:t>
            </a:r>
            <a:r>
              <a:rPr sz="3200" b="1" spc="0" dirty="0">
                <a:latin typeface="Arial"/>
                <a:cs typeface="Arial"/>
              </a:rPr>
              <a:t>t </a:t>
            </a:r>
            <a:r>
              <a:rPr sz="3200" b="1" spc="4" dirty="0">
                <a:latin typeface="Arial"/>
                <a:cs typeface="Arial"/>
              </a:rPr>
              <a:t>co</a:t>
            </a:r>
            <a:r>
              <a:rPr sz="3200" b="1" spc="-4" dirty="0">
                <a:latin typeface="Arial"/>
                <a:cs typeface="Arial"/>
              </a:rPr>
              <a:t>mm</a:t>
            </a:r>
            <a:r>
              <a:rPr sz="3200" b="1" spc="4" dirty="0">
                <a:latin typeface="Arial"/>
                <a:cs typeface="Arial"/>
              </a:rPr>
              <a:t>on</a:t>
            </a:r>
            <a:r>
              <a:rPr sz="3200" b="1" spc="0" dirty="0">
                <a:latin typeface="Arial"/>
                <a:cs typeface="Arial"/>
              </a:rPr>
              <a:t>,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an</a:t>
            </a:r>
            <a:r>
              <a:rPr sz="3200" b="1" spc="0" dirty="0">
                <a:latin typeface="Arial"/>
                <a:cs typeface="Arial"/>
              </a:rPr>
              <a:t>d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lso 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st 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m</a:t>
            </a:r>
            <a:r>
              <a:rPr sz="3200" b="1" spc="-4" dirty="0">
                <a:latin typeface="Arial"/>
                <a:cs typeface="Arial"/>
              </a:rPr>
              <a:t>p</a:t>
            </a:r>
            <a:r>
              <a:rPr sz="3200" b="1" spc="0" dirty="0">
                <a:latin typeface="Arial"/>
                <a:cs typeface="Arial"/>
              </a:rPr>
              <a:t>l</a:t>
            </a:r>
            <a:r>
              <a:rPr sz="3200" b="1" spc="4" dirty="0">
                <a:latin typeface="Arial"/>
                <a:cs typeface="Arial"/>
              </a:rPr>
              <a:t>ex</a:t>
            </a:r>
            <a:r>
              <a:rPr sz="3200" b="1" spc="0" dirty="0">
                <a:latin typeface="Arial"/>
                <a:cs typeface="Arial"/>
              </a:rPr>
              <a:t>, 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hr</a:t>
            </a:r>
            <a:r>
              <a:rPr sz="3200" b="1" spc="0" dirty="0">
                <a:latin typeface="Arial"/>
                <a:cs typeface="Arial"/>
              </a:rPr>
              <a:t>e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70" y="159013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" y="266582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70" y="422919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70" y="901016"/>
            <a:ext cx="24387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Mul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ilevel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535" y="901016"/>
            <a:ext cx="191105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9" dirty="0">
                <a:latin typeface="Arial"/>
                <a:cs typeface="Arial"/>
              </a:rPr>
              <a:t>M</a:t>
            </a:r>
            <a:r>
              <a:rPr sz="4400" spc="-4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dels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092578"/>
            <a:ext cx="7563594" cy="248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is ty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4" dirty="0">
                <a:latin typeface="Arial"/>
                <a:cs typeface="Arial"/>
              </a:rPr>
              <a:t>de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co</a:t>
            </a:r>
            <a:r>
              <a:rPr sz="3200" spc="0" dirty="0">
                <a:latin typeface="Arial"/>
                <a:cs typeface="Arial"/>
              </a:rPr>
              <a:t>rre</a:t>
            </a:r>
            <a:r>
              <a:rPr sz="3200" spc="4" dirty="0">
                <a:latin typeface="Arial"/>
                <a:cs typeface="Arial"/>
              </a:rPr>
              <a:t>spo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s to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ltilevel </a:t>
            </a:r>
            <a:r>
              <a:rPr sz="3200" spc="4" dirty="0">
                <a:latin typeface="Arial"/>
                <a:cs typeface="Arial"/>
              </a:rPr>
              <a:t>po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ere d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ta 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la</a:t>
            </a:r>
            <a:r>
              <a:rPr sz="3200" spc="4" dirty="0">
                <a:latin typeface="Arial"/>
                <a:cs typeface="Arial"/>
              </a:rPr>
              <a:t>ss</a:t>
            </a:r>
            <a:r>
              <a:rPr sz="3200" spc="0" dirty="0">
                <a:latin typeface="Arial"/>
                <a:cs typeface="Arial"/>
              </a:rPr>
              <a:t>ified into s</a:t>
            </a:r>
            <a:r>
              <a:rPr sz="3200" spc="4" dirty="0">
                <a:latin typeface="Arial"/>
                <a:cs typeface="Arial"/>
              </a:rPr>
              <a:t>ens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vity</a:t>
            </a:r>
            <a:r>
              <a:rPr sz="3200" spc="-14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an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4" dirty="0">
                <a:latin typeface="Arial"/>
                <a:cs typeface="Arial"/>
              </a:rPr>
              <a:t>use</a:t>
            </a:r>
            <a:r>
              <a:rPr sz="3200" spc="0" dirty="0">
                <a:latin typeface="Arial"/>
                <a:cs typeface="Arial"/>
              </a:rPr>
              <a:t>rs </a:t>
            </a:r>
            <a:r>
              <a:rPr sz="3200" spc="4" dirty="0">
                <a:latin typeface="Arial"/>
                <a:cs typeface="Arial"/>
              </a:rPr>
              <a:t>ha</a:t>
            </a:r>
            <a:r>
              <a:rPr sz="3200" spc="0" dirty="0">
                <a:latin typeface="Arial"/>
                <a:cs typeface="Arial"/>
              </a:rPr>
              <a:t>ve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ces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acco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g to th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ir cl</a:t>
            </a:r>
            <a:r>
              <a:rPr sz="3200" spc="4" dirty="0">
                <a:latin typeface="Arial"/>
                <a:cs typeface="Arial"/>
              </a:rPr>
              <a:t>ea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ance</a:t>
            </a:r>
            <a:r>
              <a:rPr sz="3200" spc="0" dirty="0">
                <a:latin typeface="Arial"/>
                <a:cs typeface="Arial"/>
              </a:rPr>
              <a:t>s.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803"/>
              </a:spcBef>
            </a:pPr>
            <a:r>
              <a:rPr sz="3200" spc="0" dirty="0">
                <a:latin typeface="Arial"/>
                <a:cs typeface="Arial"/>
              </a:rPr>
              <a:t>Al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o k</a:t>
            </a:r>
            <a:r>
              <a:rPr sz="3200" spc="4" dirty="0">
                <a:latin typeface="Arial"/>
                <a:cs typeface="Arial"/>
              </a:rPr>
              <a:t>no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ata </a:t>
            </a:r>
            <a:r>
              <a:rPr sz="3200" spc="-4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w</a:t>
            </a:r>
            <a:r>
              <a:rPr sz="3200" spc="-19" dirty="0">
                <a:latin typeface="Arial"/>
                <a:cs typeface="Arial"/>
              </a:rPr>
              <a:t>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21222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17458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70" y="558116"/>
            <a:ext cx="215833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C</a:t>
            </a:r>
            <a:r>
              <a:rPr sz="4400" spc="-4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-4" dirty="0">
                <a:latin typeface="Arial"/>
                <a:cs typeface="Arial"/>
              </a:rPr>
              <a:t>d</a:t>
            </a:r>
            <a:r>
              <a:rPr sz="4400" spc="0" dirty="0"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482978"/>
            <a:ext cx="7688642" cy="453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B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ll</a:t>
            </a:r>
            <a:r>
              <a:rPr sz="3200" spc="-4" dirty="0">
                <a:latin typeface="Arial"/>
                <a:cs typeface="Arial"/>
              </a:rPr>
              <a:t>-</a:t>
            </a:r>
            <a:r>
              <a:rPr sz="3200" spc="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4" dirty="0">
                <a:latin typeface="Arial"/>
                <a:cs typeface="Arial"/>
              </a:rPr>
              <a:t>du</a:t>
            </a:r>
            <a:r>
              <a:rPr sz="3200" spc="0" dirty="0">
                <a:latin typeface="Arial"/>
                <a:cs typeface="Arial"/>
              </a:rPr>
              <a:t>la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od</a:t>
            </a:r>
            <a:r>
              <a:rPr sz="3200" spc="0" dirty="0">
                <a:latin typeface="Arial"/>
                <a:cs typeface="Arial"/>
              </a:rPr>
              <a:t>el, inte</a:t>
            </a:r>
            <a:r>
              <a:rPr sz="3200" spc="4" dirty="0">
                <a:latin typeface="Arial"/>
                <a:cs typeface="Arial"/>
              </a:rPr>
              <a:t>nde</a:t>
            </a:r>
            <a:r>
              <a:rPr sz="3200" spc="0" dirty="0">
                <a:latin typeface="Arial"/>
                <a:cs typeface="Arial"/>
              </a:rPr>
              <a:t>d to</a:t>
            </a:r>
            <a:endParaRPr sz="3200">
              <a:latin typeface="Arial"/>
              <a:cs typeface="Arial"/>
            </a:endParaRPr>
          </a:p>
          <a:p>
            <a:pPr marL="12700" marR="618953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on</a:t>
            </a:r>
            <a:r>
              <a:rPr sz="3200" spc="0" dirty="0">
                <a:latin typeface="Arial"/>
                <a:cs typeface="Arial"/>
              </a:rPr>
              <a:t>tr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ea</a:t>
            </a:r>
            <a:r>
              <a:rPr sz="3200" spc="0" dirty="0">
                <a:latin typeface="Arial"/>
                <a:cs typeface="Arial"/>
              </a:rPr>
              <a:t>k</a:t>
            </a:r>
            <a:r>
              <a:rPr sz="3200" spc="4" dirty="0">
                <a:latin typeface="Arial"/>
                <a:cs typeface="Arial"/>
              </a:rPr>
              <a:t>ag</a:t>
            </a:r>
            <a:r>
              <a:rPr sz="3200" spc="0" dirty="0">
                <a:latin typeface="Arial"/>
                <a:cs typeface="Arial"/>
              </a:rPr>
              <a:t>e of i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ation </a:t>
            </a:r>
            <a:r>
              <a:rPr sz="3200" spc="4" dirty="0">
                <a:latin typeface="Arial"/>
                <a:cs typeface="Arial"/>
              </a:rPr>
              <a:t>be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ee</a:t>
            </a:r>
            <a:r>
              <a:rPr sz="3200" spc="0" dirty="0">
                <a:latin typeface="Arial"/>
                <a:cs typeface="Arial"/>
              </a:rPr>
              <a:t>n lev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1278540">
              <a:lnSpc>
                <a:spcPct val="100041"/>
              </a:lnSpc>
              <a:spcBef>
                <a:spcPts val="803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Biba M</a:t>
            </a:r>
            <a:r>
              <a:rPr sz="3200" spc="4" dirty="0">
                <a:latin typeface="Arial"/>
                <a:cs typeface="Arial"/>
              </a:rPr>
              <a:t>od</a:t>
            </a:r>
            <a:r>
              <a:rPr sz="3200" spc="0" dirty="0">
                <a:latin typeface="Arial"/>
                <a:cs typeface="Arial"/>
              </a:rPr>
              <a:t>el,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h </a:t>
            </a:r>
            <a:r>
              <a:rPr sz="3200" spc="4" dirty="0">
                <a:latin typeface="Arial"/>
                <a:cs typeface="Arial"/>
              </a:rPr>
              <a:t>con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ls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inte</a:t>
            </a:r>
            <a:r>
              <a:rPr sz="3200" spc="4" dirty="0">
                <a:latin typeface="Arial"/>
                <a:cs typeface="Arial"/>
              </a:rPr>
              <a:t>g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ity.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9945"/>
              </a:lnSpc>
              <a:spcBef>
                <a:spcPts val="803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attice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d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l,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h </a:t>
            </a:r>
            <a:r>
              <a:rPr sz="3200" spc="4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ne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ze</a:t>
            </a:r>
            <a:r>
              <a:rPr sz="3200" spc="0" dirty="0">
                <a:latin typeface="Arial"/>
                <a:cs typeface="Arial"/>
              </a:rPr>
              <a:t>s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artially or</a:t>
            </a:r>
            <a:r>
              <a:rPr sz="3200" spc="4" dirty="0">
                <a:latin typeface="Arial"/>
                <a:cs typeface="Arial"/>
              </a:rPr>
              <a:t>de</a:t>
            </a:r>
            <a:r>
              <a:rPr sz="3200" spc="0" dirty="0">
                <a:latin typeface="Arial"/>
                <a:cs typeface="Arial"/>
              </a:rPr>
              <a:t>red lev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 the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vio</a:t>
            </a:r>
            <a:r>
              <a:rPr sz="3200" spc="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ode</a:t>
            </a:r>
            <a:r>
              <a:rPr sz="3200" spc="0" dirty="0">
                <a:latin typeface="Arial"/>
                <a:cs typeface="Arial"/>
              </a:rPr>
              <a:t>ls </a:t>
            </a:r>
            <a:r>
              <a:rPr sz="3200" spc="4" dirty="0">
                <a:latin typeface="Arial"/>
                <a:cs typeface="Arial"/>
              </a:rPr>
              <a:t>us</a:t>
            </a:r>
            <a:r>
              <a:rPr sz="3200" spc="0" dirty="0">
                <a:latin typeface="Arial"/>
                <a:cs typeface="Arial"/>
              </a:rPr>
              <a:t>ing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conc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t of 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ca</a:t>
            </a:r>
            <a:r>
              <a:rPr sz="3200" spc="0" dirty="0">
                <a:latin typeface="Arial"/>
                <a:cs typeface="Arial"/>
              </a:rPr>
              <a:t>l lattice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15126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307730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15299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9670" y="2882216"/>
            <a:ext cx="17526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-14" dirty="0">
                <a:latin typeface="Arial"/>
                <a:cs typeface="Arial"/>
              </a:rPr>
              <a:t>T</a:t>
            </a:r>
            <a:r>
              <a:rPr sz="4400" b="1" spc="0" dirty="0">
                <a:latin typeface="Arial"/>
                <a:cs typeface="Arial"/>
              </a:rPr>
              <a:t>hank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6770" y="2882216"/>
            <a:ext cx="116461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70" y="901016"/>
            <a:ext cx="371205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P</a:t>
            </a:r>
            <a:r>
              <a:rPr sz="4400" spc="-4" dirty="0">
                <a:latin typeface="Arial"/>
                <a:cs typeface="Arial"/>
              </a:rPr>
              <a:t>r</a:t>
            </a:r>
            <a:r>
              <a:rPr sz="4400" spc="0" dirty="0">
                <a:latin typeface="Arial"/>
                <a:cs typeface="Arial"/>
              </a:rPr>
              <a:t>otect</a:t>
            </a:r>
            <a:r>
              <a:rPr sz="4400" spc="4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on 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600" y="901016"/>
            <a:ext cx="212778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Security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244978"/>
            <a:ext cx="7536487" cy="1949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OS 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e t</a:t>
            </a:r>
            <a:r>
              <a:rPr sz="3200" b="1" spc="29" dirty="0">
                <a:latin typeface="Arial"/>
                <a:cs typeface="Arial"/>
              </a:rPr>
              <a:t>w</a:t>
            </a:r>
            <a:r>
              <a:rPr sz="3200" b="1" spc="0" dirty="0">
                <a:latin typeface="Arial"/>
                <a:cs typeface="Arial"/>
              </a:rPr>
              <a:t>o </a:t>
            </a:r>
            <a:r>
              <a:rPr sz="3200" b="1" spc="4" dirty="0">
                <a:latin typeface="Arial"/>
                <a:cs typeface="Arial"/>
              </a:rPr>
              <a:t>se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f t</a:t>
            </a:r>
            <a:r>
              <a:rPr sz="3200" b="1" spc="4" dirty="0">
                <a:latin typeface="Arial"/>
                <a:cs typeface="Arial"/>
              </a:rPr>
              <a:t>ec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qu</a:t>
            </a:r>
            <a:r>
              <a:rPr sz="3200" b="1" spc="0" dirty="0">
                <a:latin typeface="Arial"/>
                <a:cs typeface="Arial"/>
              </a:rPr>
              <a:t>es to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u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r 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hre</a:t>
            </a:r>
            <a:r>
              <a:rPr sz="3200" b="1" spc="0" dirty="0">
                <a:latin typeface="Arial"/>
                <a:cs typeface="Arial"/>
              </a:rPr>
              <a:t>ats 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o i</a:t>
            </a:r>
            <a:r>
              <a:rPr sz="3200" b="1" spc="-9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f</a:t>
            </a:r>
            <a:r>
              <a:rPr sz="3200" b="1" spc="4" dirty="0">
                <a:latin typeface="Arial"/>
                <a:cs typeface="Arial"/>
              </a:rPr>
              <a:t>or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n </a:t>
            </a:r>
            <a:r>
              <a:rPr sz="3200" b="1" spc="4" dirty="0">
                <a:latin typeface="Arial"/>
                <a:cs typeface="Arial"/>
              </a:rPr>
              <a:t>na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l</a:t>
            </a:r>
            <a:r>
              <a:rPr sz="3200" b="1" spc="-14" dirty="0">
                <a:latin typeface="Arial"/>
                <a:cs typeface="Arial"/>
              </a:rPr>
              <a:t>y</a:t>
            </a:r>
            <a:r>
              <a:rPr sz="3200" b="1" spc="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0" marR="60959">
              <a:lnSpc>
                <a:spcPts val="3508"/>
              </a:lnSpc>
              <a:spcBef>
                <a:spcPts val="790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0" marR="60959">
              <a:lnSpc>
                <a:spcPts val="3559"/>
              </a:lnSpc>
              <a:spcBef>
                <a:spcPts val="754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ri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227593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1358216"/>
            <a:ext cx="262502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Protect</a:t>
            </a:r>
            <a:r>
              <a:rPr sz="4400" spc="4" dirty="0">
                <a:latin typeface="Arial"/>
                <a:cs typeface="Arial"/>
              </a:rPr>
              <a:t>i</a:t>
            </a:r>
            <a:r>
              <a:rPr sz="4400" spc="-4" dirty="0">
                <a:latin typeface="Arial"/>
                <a:cs typeface="Arial"/>
              </a:rPr>
              <a:t>o</a:t>
            </a:r>
            <a:r>
              <a:rPr sz="4400" spc="0" dirty="0"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778378"/>
            <a:ext cx="7650031" cy="140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t inv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lv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4" dirty="0">
                <a:latin typeface="Arial"/>
                <a:cs typeface="Arial"/>
              </a:rPr>
              <a:t>uar</a:t>
            </a:r>
            <a:r>
              <a:rPr sz="3200" b="1" spc="-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ing a 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ser</a:t>
            </a:r>
            <a:r>
              <a:rPr sz="3200" b="1" spc="-9" dirty="0">
                <a:latin typeface="Arial"/>
                <a:cs typeface="Arial"/>
              </a:rPr>
              <a:t>’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da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a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3200" b="1" spc="-4" dirty="0">
                <a:latin typeface="Arial"/>
                <a:cs typeface="Arial"/>
              </a:rPr>
              <a:t>p</a:t>
            </a:r>
            <a:r>
              <a:rPr sz="3200" b="1" spc="4" dirty="0">
                <a:latin typeface="Arial"/>
                <a:cs typeface="Arial"/>
              </a:rPr>
              <a:t>ro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4" dirty="0">
                <a:latin typeface="Arial"/>
                <a:cs typeface="Arial"/>
              </a:rPr>
              <a:t>ra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inst i</a:t>
            </a:r>
            <a:r>
              <a:rPr sz="3200" b="1" spc="-9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er</a:t>
            </a:r>
            <a:r>
              <a:rPr sz="3200" b="1" spc="-4" dirty="0">
                <a:latin typeface="Arial"/>
                <a:cs typeface="Arial"/>
              </a:rPr>
              <a:t>f</a:t>
            </a:r>
            <a:r>
              <a:rPr sz="3200" b="1" spc="4" dirty="0">
                <a:latin typeface="Arial"/>
                <a:cs typeface="Arial"/>
              </a:rPr>
              <a:t>ere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b</a:t>
            </a:r>
            <a:r>
              <a:rPr sz="3200" b="1" spc="0" dirty="0">
                <a:latin typeface="Arial"/>
                <a:cs typeface="Arial"/>
              </a:rPr>
              <a:t>y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he</a:t>
            </a:r>
            <a:r>
              <a:rPr sz="3200" b="1" spc="0" dirty="0">
                <a:latin typeface="Arial"/>
                <a:cs typeface="Arial"/>
              </a:rPr>
              <a:t>r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r</a:t>
            </a:r>
            <a:r>
              <a:rPr sz="3200" b="1" spc="0" dirty="0">
                <a:latin typeface="Arial"/>
                <a:cs typeface="Arial"/>
              </a:rPr>
              <a:t>iz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d 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ser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f t</a:t>
            </a:r>
            <a:r>
              <a:rPr sz="3200" b="1" spc="4" dirty="0">
                <a:latin typeface="Arial"/>
                <a:cs typeface="Arial"/>
              </a:rPr>
              <a:t>h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y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em</a:t>
            </a:r>
            <a:r>
              <a:rPr sz="3200" b="1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28080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1053416"/>
            <a:ext cx="212862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Se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0" dirty="0">
                <a:latin typeface="Arial"/>
                <a:cs typeface="Arial"/>
              </a:rPr>
              <a:t>u</a:t>
            </a:r>
            <a:r>
              <a:rPr sz="4400" spc="-4" dirty="0">
                <a:latin typeface="Arial"/>
                <a:cs typeface="Arial"/>
              </a:rPr>
              <a:t>r</a:t>
            </a:r>
            <a:r>
              <a:rPr sz="4400" spc="9" dirty="0">
                <a:latin typeface="Arial"/>
                <a:cs typeface="Arial"/>
              </a:rPr>
              <a:t>i</a:t>
            </a:r>
            <a:r>
              <a:rPr sz="4400" spc="0" dirty="0">
                <a:latin typeface="Arial"/>
                <a:cs typeface="Arial"/>
              </a:rPr>
              <a:t>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2424048"/>
            <a:ext cx="7357013" cy="1747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0" dirty="0">
                <a:latin typeface="Arial"/>
                <a:cs typeface="Arial"/>
              </a:rPr>
              <a:t>t inv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lv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4" dirty="0">
                <a:latin typeface="Arial"/>
                <a:cs typeface="Arial"/>
              </a:rPr>
              <a:t>uar</a:t>
            </a:r>
            <a:r>
              <a:rPr sz="3200" b="1" spc="-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ing </a:t>
            </a:r>
            <a:r>
              <a:rPr sz="3200" b="1" spc="4" dirty="0">
                <a:latin typeface="Arial"/>
                <a:cs typeface="Arial"/>
              </a:rPr>
              <a:t>o</a:t>
            </a:r>
            <a:r>
              <a:rPr sz="3200" b="1" spc="0" dirty="0">
                <a:latin typeface="Arial"/>
                <a:cs typeface="Arial"/>
              </a:rPr>
              <a:t>f a </a:t>
            </a:r>
            <a:r>
              <a:rPr sz="3200" b="1" spc="-4" dirty="0">
                <a:latin typeface="Arial"/>
                <a:cs typeface="Arial"/>
              </a:rPr>
              <a:t>u</a:t>
            </a:r>
            <a:r>
              <a:rPr sz="3200" b="1" spc="4" dirty="0">
                <a:latin typeface="Arial"/>
                <a:cs typeface="Arial"/>
              </a:rPr>
              <a:t>ser</a:t>
            </a:r>
            <a:r>
              <a:rPr sz="3200" b="1" spc="0" dirty="0">
                <a:latin typeface="Arial"/>
                <a:cs typeface="Arial"/>
              </a:rPr>
              <a:t>’s </a:t>
            </a:r>
            <a:r>
              <a:rPr sz="3200" b="1" spc="4" dirty="0">
                <a:latin typeface="Arial"/>
                <a:cs typeface="Arial"/>
              </a:rPr>
              <a:t>da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4"/>
              </a:spcBef>
            </a:pPr>
            <a:r>
              <a:rPr sz="3200" b="1" spc="0" dirty="0">
                <a:latin typeface="Arial"/>
                <a:cs typeface="Arial"/>
              </a:rPr>
              <a:t>a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d </a:t>
            </a:r>
            <a:r>
              <a:rPr sz="3200" b="1" spc="4" dirty="0">
                <a:latin typeface="Arial"/>
                <a:cs typeface="Arial"/>
              </a:rPr>
              <a:t>pr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gra</a:t>
            </a: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t 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er</a:t>
            </a:r>
            <a:r>
              <a:rPr sz="3200" b="1" spc="-4" dirty="0">
                <a:latin typeface="Arial"/>
                <a:cs typeface="Arial"/>
              </a:rPr>
              <a:t>f</a:t>
            </a:r>
            <a:r>
              <a:rPr sz="3200" b="1" spc="4" dirty="0">
                <a:latin typeface="Arial"/>
                <a:cs typeface="Arial"/>
              </a:rPr>
              <a:t>ere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c</a:t>
            </a:r>
            <a:r>
              <a:rPr sz="3200" b="1" spc="0" dirty="0">
                <a:latin typeface="Arial"/>
                <a:cs typeface="Arial"/>
              </a:rPr>
              <a:t>e </a:t>
            </a:r>
            <a:r>
              <a:rPr sz="3200" b="1" spc="-4" dirty="0">
                <a:latin typeface="Arial"/>
                <a:cs typeface="Arial"/>
              </a:rPr>
              <a:t>b</a:t>
            </a:r>
            <a:r>
              <a:rPr sz="3200" b="1" spc="0" dirty="0">
                <a:latin typeface="Arial"/>
                <a:cs typeface="Arial"/>
              </a:rPr>
              <a:t>y e</a:t>
            </a:r>
            <a:r>
              <a:rPr sz="3200" b="1" spc="4" dirty="0">
                <a:latin typeface="Arial"/>
                <a:cs typeface="Arial"/>
              </a:rPr>
              <a:t>x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er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l e</a:t>
            </a:r>
            <a:r>
              <a:rPr sz="3200" b="1" spc="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ti</a:t>
            </a:r>
            <a:r>
              <a:rPr sz="3200" b="1" spc="-9" dirty="0">
                <a:latin typeface="Arial"/>
                <a:cs typeface="Arial"/>
              </a:rPr>
              <a:t>t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es</a:t>
            </a:r>
            <a:r>
              <a:rPr sz="3200" b="1" spc="0" dirty="0">
                <a:latin typeface="Arial"/>
                <a:cs typeface="Arial"/>
              </a:rPr>
              <a:t>, e.g.</a:t>
            </a:r>
            <a:r>
              <a:rPr sz="3200" b="1" spc="-9" dirty="0">
                <a:latin typeface="Arial"/>
                <a:cs typeface="Arial"/>
              </a:rPr>
              <a:t> </a:t>
            </a:r>
            <a:r>
              <a:rPr sz="3200" b="1" spc="4" dirty="0">
                <a:latin typeface="Arial"/>
                <a:cs typeface="Arial"/>
              </a:rPr>
              <a:t>u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au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4" dirty="0">
                <a:latin typeface="Arial"/>
                <a:cs typeface="Arial"/>
              </a:rPr>
              <a:t>or</a:t>
            </a: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ze</a:t>
            </a:r>
            <a:r>
              <a:rPr sz="3200" b="1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ts val="3435"/>
              </a:lnSpc>
            </a:pPr>
            <a:r>
              <a:rPr sz="3200" b="1" spc="-4" dirty="0">
                <a:latin typeface="Arial"/>
                <a:cs typeface="Arial"/>
              </a:rPr>
              <a:t>p</a:t>
            </a:r>
            <a:r>
              <a:rPr sz="3200" b="1" spc="4" dirty="0">
                <a:latin typeface="Arial"/>
                <a:cs typeface="Arial"/>
              </a:rPr>
              <a:t>ers</a:t>
            </a:r>
            <a:r>
              <a:rPr sz="3200" b="1" spc="-4" dirty="0">
                <a:latin typeface="Arial"/>
                <a:cs typeface="Arial"/>
              </a:rPr>
              <a:t>o</a:t>
            </a:r>
            <a:r>
              <a:rPr sz="3200" b="1" spc="4" dirty="0">
                <a:latin typeface="Arial"/>
                <a:cs typeface="Arial"/>
              </a:rPr>
              <a:t>ns</a:t>
            </a:r>
            <a:r>
              <a:rPr sz="3200" b="1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70" y="245500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70" y="637904"/>
            <a:ext cx="699928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>
                <a:latin typeface="Arial"/>
                <a:cs typeface="Arial"/>
              </a:rPr>
              <a:t>Facets</a:t>
            </a:r>
            <a:r>
              <a:rPr sz="3600" spc="-14" dirty="0">
                <a:latin typeface="Arial"/>
                <a:cs typeface="Arial"/>
              </a:rPr>
              <a:t> </a:t>
            </a:r>
            <a:r>
              <a:rPr sz="3600" spc="0" dirty="0">
                <a:latin typeface="Arial"/>
                <a:cs typeface="Arial"/>
              </a:rPr>
              <a:t>to protec</a:t>
            </a:r>
            <a:r>
              <a:rPr sz="3600" spc="-14" dirty="0">
                <a:latin typeface="Arial"/>
                <a:cs typeface="Arial"/>
              </a:rPr>
              <a:t>t</a:t>
            </a:r>
            <a:r>
              <a:rPr sz="3600" spc="4" dirty="0">
                <a:latin typeface="Arial"/>
                <a:cs typeface="Arial"/>
              </a:rPr>
              <a:t>i</a:t>
            </a:r>
            <a:r>
              <a:rPr sz="3600" spc="0" dirty="0">
                <a:latin typeface="Arial"/>
                <a:cs typeface="Arial"/>
              </a:rPr>
              <a:t>on </a:t>
            </a:r>
            <a:r>
              <a:rPr sz="3600" spc="4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f</a:t>
            </a:r>
            <a:r>
              <a:rPr sz="3600" spc="-9" dirty="0">
                <a:latin typeface="Arial"/>
                <a:cs typeface="Arial"/>
              </a:rPr>
              <a:t> </a:t>
            </a:r>
            <a:r>
              <a:rPr sz="3600" spc="0" dirty="0">
                <a:latin typeface="Arial"/>
                <a:cs typeface="Arial"/>
              </a:rPr>
              <a:t>in</a:t>
            </a:r>
            <a:r>
              <a:rPr sz="3600" spc="-9" dirty="0">
                <a:latin typeface="Arial"/>
                <a:cs typeface="Arial"/>
              </a:rPr>
              <a:t>f</a:t>
            </a:r>
            <a:r>
              <a:rPr sz="3600" spc="4" dirty="0">
                <a:latin typeface="Arial"/>
                <a:cs typeface="Arial"/>
              </a:rPr>
              <a:t>o</a:t>
            </a:r>
            <a:r>
              <a:rPr sz="3600" spc="0" dirty="0">
                <a:latin typeface="Arial"/>
                <a:cs typeface="Arial"/>
              </a:rPr>
              <a:t>rmation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509648"/>
            <a:ext cx="7351643" cy="2200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3370"/>
              </a:lnSpc>
              <a:spcBef>
                <a:spcPts val="168"/>
              </a:spcBef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0" dirty="0">
                <a:latin typeface="Arial"/>
                <a:cs typeface="Arial"/>
              </a:rPr>
              <a:t>re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re </a:t>
            </a:r>
            <a:r>
              <a:rPr sz="3200" spc="-9" dirty="0">
                <a:latin typeface="Arial"/>
                <a:cs typeface="Arial"/>
              </a:rPr>
              <a:t>tw</a:t>
            </a:r>
            <a:r>
              <a:rPr sz="3200" spc="0" dirty="0">
                <a:latin typeface="Arial"/>
                <a:cs typeface="Arial"/>
              </a:rPr>
              <a:t>o f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ts to </a:t>
            </a:r>
            <a:r>
              <a:rPr sz="3200" spc="4" dirty="0">
                <a:latin typeface="Arial"/>
                <a:cs typeface="Arial"/>
              </a:rPr>
              <a:t>p</a:t>
            </a:r>
            <a:r>
              <a:rPr sz="3200" spc="0" dirty="0">
                <a:latin typeface="Arial"/>
                <a:cs typeface="Arial"/>
              </a:rPr>
              <a:t>rot</a:t>
            </a:r>
            <a:r>
              <a:rPr sz="3200" spc="4" dirty="0">
                <a:latin typeface="Arial"/>
                <a:cs typeface="Arial"/>
              </a:rPr>
              <a:t>ec</a:t>
            </a:r>
            <a:r>
              <a:rPr sz="3200" spc="0" dirty="0">
                <a:latin typeface="Arial"/>
                <a:cs typeface="Arial"/>
              </a:rPr>
              <a:t>tion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f</a:t>
            </a:r>
            <a:endParaRPr sz="3200">
              <a:latin typeface="Arial"/>
              <a:cs typeface="Arial"/>
            </a:endParaRPr>
          </a:p>
          <a:p>
            <a:pPr marL="12700" marR="48635">
              <a:lnSpc>
                <a:spcPts val="3460"/>
              </a:lnSpc>
              <a:spcBef>
                <a:spcPts val="4"/>
              </a:spcBef>
            </a:pPr>
            <a:r>
              <a:rPr sz="3200" spc="0" dirty="0">
                <a:latin typeface="Arial"/>
                <a:cs typeface="Arial"/>
              </a:rPr>
              <a:t>infor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ation</a:t>
            </a:r>
            <a:endParaRPr sz="3200">
              <a:latin typeface="Arial"/>
              <a:cs typeface="Arial"/>
            </a:endParaRPr>
          </a:p>
          <a:p>
            <a:pPr marL="412750" indent="-285750">
              <a:lnSpc>
                <a:spcPts val="3020"/>
              </a:lnSpc>
              <a:spcBef>
                <a:spcPts val="683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ecrec</a:t>
            </a:r>
            <a:r>
              <a:rPr sz="2800" b="1" spc="-3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es that on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autho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zed u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 shou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 be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 to ac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ess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nfo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2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on.</a:t>
            </a:r>
            <a:endParaRPr sz="2800">
              <a:latin typeface="Arial"/>
              <a:cs typeface="Arial"/>
            </a:endParaRPr>
          </a:p>
          <a:p>
            <a:pPr marL="127000" marR="48635">
              <a:lnSpc>
                <a:spcPts val="3508"/>
              </a:lnSpc>
              <a:spcBef>
                <a:spcPts val="304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rivac</a:t>
            </a:r>
            <a:r>
              <a:rPr sz="2800" b="1" spc="-3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es that 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shou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154060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3712352"/>
            <a:ext cx="2420376" cy="1236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20374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used on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y for</a:t>
            </a:r>
            <a:endParaRPr sz="2800">
              <a:latin typeface="Arial"/>
              <a:cs typeface="Arial"/>
            </a:endParaRPr>
          </a:p>
          <a:p>
            <a:pPr marL="298450">
              <a:lnSpc>
                <a:spcPts val="3020"/>
              </a:lnSpc>
              <a:spcBef>
                <a:spcPts val="2"/>
              </a:spcBef>
            </a:pP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ntended and</a:t>
            </a:r>
            <a:endParaRPr sz="2800">
              <a:latin typeface="Arial"/>
              <a:cs typeface="Arial"/>
            </a:endParaRPr>
          </a:p>
          <a:p>
            <a:pPr marL="12700" marR="9858">
              <a:lnSpc>
                <a:spcPct val="95825"/>
              </a:lnSpc>
              <a:spcBef>
                <a:spcPts val="349"/>
              </a:spcBef>
            </a:pPr>
            <a:r>
              <a:rPr sz="2800" spc="-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S foc</a:t>
            </a:r>
            <a:r>
              <a:rPr sz="2800" spc="9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ses 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1575" y="3712352"/>
            <a:ext cx="4525518" cy="1236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the pu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pose</a:t>
            </a:r>
            <a:r>
              <a:rPr sz="2800" spc="4" dirty="0">
                <a:latin typeface="Arial"/>
                <a:cs typeface="Arial"/>
              </a:rPr>
              <a:t>(</a:t>
            </a:r>
            <a:r>
              <a:rPr sz="2800" spc="0" dirty="0">
                <a:latin typeface="Arial"/>
                <a:cs typeface="Arial"/>
              </a:rPr>
              <a:t>s)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for </a:t>
            </a:r>
            <a:r>
              <a:rPr sz="2800" spc="-9" dirty="0">
                <a:latin typeface="Arial"/>
                <a:cs typeface="Arial"/>
              </a:rPr>
              <a:t>w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h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t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33324" marR="53340">
              <a:lnSpc>
                <a:spcPts val="3020"/>
              </a:lnSpc>
              <a:spcBef>
                <a:spcPts val="2"/>
              </a:spcBef>
            </a:pPr>
            <a:r>
              <a:rPr sz="2800" spc="0" dirty="0">
                <a:latin typeface="Arial"/>
                <a:cs typeface="Arial"/>
              </a:rPr>
              <a:t>sh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ed.</a:t>
            </a:r>
            <a:endParaRPr sz="2800">
              <a:latin typeface="Arial"/>
              <a:cs typeface="Arial"/>
            </a:endParaRPr>
          </a:p>
          <a:p>
            <a:pPr marL="23520" marR="53340">
              <a:lnSpc>
                <a:spcPct val="95825"/>
              </a:lnSpc>
              <a:spcBef>
                <a:spcPts val="349"/>
              </a:spcBef>
            </a:pPr>
            <a:r>
              <a:rPr sz="2800" spc="0" dirty="0">
                <a:latin typeface="Arial"/>
                <a:cs typeface="Arial"/>
              </a:rPr>
              <a:t>gua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antee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ng 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ec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ecy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620" y="4951872"/>
            <a:ext cx="7002272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nfo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, and </a:t>
            </a:r>
            <a:r>
              <a:rPr sz="2800" spc="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eaves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he</a:t>
            </a:r>
            <a:r>
              <a:rPr sz="2800" spc="1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ue of p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va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53340">
              <a:lnSpc>
                <a:spcPts val="3020"/>
              </a:lnSpc>
              <a:spcBef>
                <a:spcPts val="2"/>
              </a:spcBef>
            </a:pPr>
            <a:r>
              <a:rPr sz="2800" spc="0" dirty="0">
                <a:latin typeface="Arial"/>
                <a:cs typeface="Arial"/>
              </a:rPr>
              <a:t>to the use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 and the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oce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" y="641492"/>
            <a:ext cx="220659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ri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y</a:t>
            </a:r>
            <a:r>
              <a:rPr sz="2800" b="1" spc="-34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2459" y="641492"/>
            <a:ext cx="33941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ro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n: 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olicies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6930" y="641492"/>
            <a:ext cx="293852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9" dirty="0">
                <a:latin typeface="Arial"/>
                <a:cs typeface="Arial"/>
              </a:rPr>
              <a:t>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is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2470" y="1499306"/>
            <a:ext cx="2550998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S</a:t>
            </a:r>
            <a:r>
              <a:rPr sz="1400" b="1" spc="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eci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39" dirty="0">
                <a:latin typeface="Arial"/>
                <a:cs typeface="Arial"/>
              </a:rPr>
              <a:t> </a:t>
            </a:r>
            <a:r>
              <a:rPr sz="1400" b="1" spc="39" dirty="0">
                <a:latin typeface="Arial"/>
                <a:cs typeface="Arial"/>
              </a:rPr>
              <a:t>w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1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can</a:t>
            </a:r>
            <a:endParaRPr sz="1400">
              <a:latin typeface="Arial"/>
              <a:cs typeface="Arial"/>
            </a:endParaRPr>
          </a:p>
          <a:p>
            <a:pPr marL="12700" marR="4890" algn="just">
              <a:lnSpc>
                <a:spcPts val="1570"/>
              </a:lnSpc>
              <a:spcBef>
                <a:spcPts val="26"/>
              </a:spcBef>
            </a:pPr>
            <a:r>
              <a:rPr sz="1400" b="1" spc="-4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ec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9" dirty="0">
                <a:latin typeface="Arial"/>
                <a:cs typeface="Arial"/>
              </a:rPr>
              <a:t>e</a:t>
            </a:r>
            <a:r>
              <a:rPr sz="1400" b="1" spc="-4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. </a:t>
            </a: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fu</a:t>
            </a:r>
            <a:r>
              <a:rPr sz="1400" b="1" spc="4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c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s </a:t>
            </a:r>
            <a:r>
              <a:rPr sz="1400" b="1" spc="4" dirty="0">
                <a:latin typeface="Arial"/>
                <a:cs typeface="Arial"/>
              </a:rPr>
              <a:t>p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14" dirty="0">
                <a:latin typeface="Arial"/>
                <a:cs typeface="Arial"/>
              </a:rPr>
              <a:t>r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rm</a:t>
            </a:r>
            <a:r>
              <a:rPr sz="1400" b="1" spc="0" dirty="0">
                <a:latin typeface="Arial"/>
                <a:cs typeface="Arial"/>
              </a:rPr>
              <a:t>ed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y 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em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d</a:t>
            </a:r>
            <a:r>
              <a:rPr sz="1400" b="1" spc="4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4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is</a:t>
            </a:r>
            <a:r>
              <a:rPr sz="1400" b="1" spc="4" dirty="0">
                <a:latin typeface="Arial"/>
                <a:cs typeface="Arial"/>
              </a:rPr>
              <a:t>tr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070" y="1515252"/>
            <a:ext cx="148021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ri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9270" y="1515252"/>
            <a:ext cx="112395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Po</a:t>
            </a:r>
            <a:r>
              <a:rPr sz="2800" b="1" spc="0" dirty="0">
                <a:latin typeface="Arial"/>
                <a:cs typeface="Arial"/>
              </a:rPr>
              <a:t>licy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5870" y="2468316"/>
            <a:ext cx="2061725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-39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d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d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0"/>
              </a:lnSpc>
              <a:spcBef>
                <a:spcPts val="362"/>
              </a:spcBef>
            </a:pPr>
            <a:r>
              <a:rPr sz="1400" b="1" spc="-4" dirty="0">
                <a:latin typeface="Arial"/>
                <a:cs typeface="Arial"/>
              </a:rPr>
              <a:t>V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39" dirty="0">
                <a:latin typeface="Arial"/>
                <a:cs typeface="Arial"/>
              </a:rPr>
              <a:t> </a:t>
            </a:r>
            <a:r>
              <a:rPr sz="1400" b="1" spc="39" dirty="0">
                <a:latin typeface="Arial"/>
                <a:cs typeface="Arial"/>
              </a:rPr>
              <a:t>w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 is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ho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9" dirty="0">
                <a:latin typeface="Arial"/>
                <a:cs typeface="Arial"/>
              </a:rPr>
              <a:t>iz</a:t>
            </a:r>
            <a:r>
              <a:rPr sz="1400" b="1" spc="0" dirty="0">
                <a:latin typeface="Arial"/>
                <a:cs typeface="Arial"/>
              </a:rPr>
              <a:t>ed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9270" y="2484262"/>
            <a:ext cx="22103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4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ani</a:t>
            </a:r>
            <a:r>
              <a:rPr sz="2800" b="1" spc="-4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2470" y="2504334"/>
            <a:ext cx="156060" cy="402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050" b="1" spc="-4" dirty="0">
                <a:solidFill>
                  <a:srgbClr val="00007C"/>
                </a:solidFill>
                <a:latin typeface="Arial"/>
                <a:cs typeface="Arial"/>
              </a:rPr>
              <a:t>1</a:t>
            </a:r>
            <a:r>
              <a:rPr sz="1050" b="1" spc="0" dirty="0">
                <a:solidFill>
                  <a:srgbClr val="00007C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3"/>
              </a:spcBef>
            </a:pPr>
            <a:r>
              <a:rPr sz="1050" b="1" spc="-4" dirty="0">
                <a:solidFill>
                  <a:srgbClr val="00007C"/>
                </a:solidFill>
                <a:latin typeface="Arial"/>
                <a:cs typeface="Arial"/>
              </a:rPr>
              <a:t>2</a:t>
            </a:r>
            <a:r>
              <a:rPr sz="1050" b="1" spc="0" dirty="0">
                <a:solidFill>
                  <a:srgbClr val="00007C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2470" y="3437326"/>
            <a:ext cx="2434982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S</a:t>
            </a:r>
            <a:r>
              <a:rPr sz="1400" b="1" spc="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eci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39" dirty="0">
                <a:latin typeface="Arial"/>
                <a:cs typeface="Arial"/>
              </a:rPr>
              <a:t> </a:t>
            </a:r>
            <a:r>
              <a:rPr sz="1400" b="1" spc="39" dirty="0">
                <a:latin typeface="Arial"/>
                <a:cs typeface="Arial"/>
              </a:rPr>
              <a:t>w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9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can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0"/>
              </a:lnSpc>
              <a:spcBef>
                <a:spcPts val="26"/>
              </a:spcBef>
            </a:pPr>
            <a:r>
              <a:rPr sz="1400" b="1" spc="0" dirty="0">
                <a:latin typeface="Arial"/>
                <a:cs typeface="Arial"/>
              </a:rPr>
              <a:t>access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s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ec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ic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9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e.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0" dirty="0">
                <a:latin typeface="Arial"/>
                <a:cs typeface="Arial"/>
              </a:rPr>
              <a:t>e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39" dirty="0">
                <a:latin typeface="Arial"/>
                <a:cs typeface="Arial"/>
              </a:rPr>
              <a:t>w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le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rf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rm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is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-4" dirty="0">
                <a:latin typeface="Arial"/>
                <a:cs typeface="Arial"/>
              </a:rPr>
              <a:t>un</a:t>
            </a:r>
            <a:r>
              <a:rPr sz="1400" b="1" spc="0" dirty="0">
                <a:latin typeface="Arial"/>
                <a:cs typeface="Arial"/>
              </a:rPr>
              <a:t>c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39" dirty="0">
                <a:latin typeface="Arial"/>
                <a:cs typeface="Arial"/>
              </a:rPr>
              <a:t>w</a:t>
            </a:r>
            <a:r>
              <a:rPr sz="1400" b="1" spc="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9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 c</a:t>
            </a:r>
            <a:r>
              <a:rPr sz="1400" b="1" spc="1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9" dirty="0">
                <a:latin typeface="Arial"/>
                <a:cs typeface="Arial"/>
              </a:rPr>
              <a:t>a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g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3453272"/>
            <a:ext cx="1834635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ro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270" y="3453272"/>
            <a:ext cx="1123956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Po</a:t>
            </a:r>
            <a:r>
              <a:rPr sz="2800" b="1" spc="0" dirty="0">
                <a:latin typeface="Arial"/>
                <a:cs typeface="Arial"/>
              </a:rPr>
              <a:t>licy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5870" y="4406336"/>
            <a:ext cx="1941710" cy="124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S</a:t>
            </a:r>
            <a:r>
              <a:rPr sz="1400" b="1" spc="0" dirty="0">
                <a:latin typeface="Arial"/>
                <a:cs typeface="Arial"/>
              </a:rPr>
              <a:t>et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4" dirty="0">
                <a:latin typeface="Arial"/>
                <a:cs typeface="Arial"/>
              </a:rPr>
              <a:t>ng</a:t>
            </a:r>
            <a:r>
              <a:rPr sz="1400" b="1" spc="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0"/>
              </a:lnSpc>
              <a:spcBef>
                <a:spcPts val="26"/>
              </a:spcBef>
            </a:pP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ecti</a:t>
            </a:r>
            <a:r>
              <a:rPr sz="1400" b="1" spc="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14" dirty="0">
                <a:latin typeface="Arial"/>
                <a:cs typeface="Arial"/>
              </a:rPr>
              <a:t>r</a:t>
            </a:r>
            <a:r>
              <a:rPr sz="1400" b="1" spc="-4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 </a:t>
            </a:r>
            <a:r>
              <a:rPr sz="1400" b="1" spc="-4" dirty="0">
                <a:latin typeface="Arial"/>
                <a:cs typeface="Arial"/>
              </a:rPr>
              <a:t>f</a:t>
            </a:r>
            <a:r>
              <a:rPr sz="1400" b="1" spc="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9" dirty="0">
                <a:latin typeface="Arial"/>
                <a:cs typeface="Arial"/>
              </a:rPr>
              <a:t>i</a:t>
            </a:r>
            <a:r>
              <a:rPr sz="1400" b="1" spc="0" dirty="0">
                <a:latin typeface="Arial"/>
                <a:cs typeface="Arial"/>
              </a:rPr>
              <a:t>le.</a:t>
            </a:r>
            <a:endParaRPr sz="1400">
              <a:latin typeface="Arial"/>
              <a:cs typeface="Arial"/>
            </a:endParaRPr>
          </a:p>
          <a:p>
            <a:pPr marL="12700" marR="85288">
              <a:lnSpc>
                <a:spcPct val="93717"/>
              </a:lnSpc>
              <a:spcBef>
                <a:spcPts val="241"/>
              </a:spcBef>
            </a:pPr>
            <a:r>
              <a:rPr sz="1400" b="1" spc="9" dirty="0">
                <a:latin typeface="Arial"/>
                <a:cs typeface="Arial"/>
              </a:rPr>
              <a:t>C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eck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29" dirty="0">
                <a:latin typeface="Arial"/>
                <a:cs typeface="Arial"/>
              </a:rPr>
              <a:t>w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9" dirty="0">
                <a:latin typeface="Arial"/>
                <a:cs typeface="Arial"/>
              </a:rPr>
              <a:t>l</a:t>
            </a:r>
            <a:r>
              <a:rPr sz="1400" b="1" spc="0" dirty="0">
                <a:latin typeface="Arial"/>
                <a:cs typeface="Arial"/>
              </a:rPr>
              <a:t>e can</a:t>
            </a:r>
            <a:r>
              <a:rPr sz="1400" b="1" spc="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 accessed </a:t>
            </a:r>
            <a:r>
              <a:rPr sz="1400" b="1" spc="-4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3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 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se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spc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270" y="4422282"/>
            <a:ext cx="22103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4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ani</a:t>
            </a:r>
            <a:r>
              <a:rPr sz="2800" b="1" spc="-4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2470" y="4442354"/>
            <a:ext cx="156060" cy="15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050" b="1" spc="-4" dirty="0">
                <a:solidFill>
                  <a:srgbClr val="00007C"/>
                </a:solidFill>
                <a:latin typeface="Arial"/>
                <a:cs typeface="Arial"/>
              </a:rPr>
              <a:t>1</a:t>
            </a:r>
            <a:r>
              <a:rPr sz="1050" b="1" spc="0" dirty="0">
                <a:solidFill>
                  <a:srgbClr val="00007C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2470" y="5086244"/>
            <a:ext cx="156060" cy="15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050" b="1" spc="-4" dirty="0">
                <a:solidFill>
                  <a:srgbClr val="00007C"/>
                </a:solidFill>
                <a:latin typeface="Arial"/>
                <a:cs typeface="Arial"/>
              </a:rPr>
              <a:t>2</a:t>
            </a:r>
            <a:r>
              <a:rPr sz="1050" b="1" spc="0" dirty="0">
                <a:solidFill>
                  <a:srgbClr val="00007C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70" y="901016"/>
            <a:ext cx="212816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Se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-4" dirty="0">
                <a:latin typeface="Arial"/>
                <a:cs typeface="Arial"/>
              </a:rPr>
              <a:t>u</a:t>
            </a:r>
            <a:r>
              <a:rPr sz="4400" spc="0" dirty="0">
                <a:latin typeface="Arial"/>
                <a:cs typeface="Arial"/>
              </a:rPr>
              <a:t>ri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7284" y="901016"/>
            <a:ext cx="247031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A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tributes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1787778"/>
            <a:ext cx="6796085" cy="2287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>
                <a:latin typeface="Arial"/>
                <a:cs typeface="Arial"/>
              </a:rPr>
              <a:t>S</a:t>
            </a:r>
            <a:r>
              <a:rPr sz="3200" spc="4" dirty="0">
                <a:latin typeface="Arial"/>
                <a:cs typeface="Arial"/>
              </a:rPr>
              <a:t>ecu</a:t>
            </a:r>
            <a:r>
              <a:rPr sz="3200" spc="-4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ity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is tra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it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ona</a:t>
            </a:r>
            <a:r>
              <a:rPr sz="3200" spc="0" dirty="0">
                <a:latin typeface="Arial"/>
                <a:cs typeface="Arial"/>
              </a:rPr>
              <a:t>lly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de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ne</a:t>
            </a:r>
            <a:r>
              <a:rPr sz="3200" spc="0" dirty="0">
                <a:latin typeface="Arial"/>
                <a:cs typeface="Arial"/>
              </a:rPr>
              <a:t>d </a:t>
            </a:r>
            <a:r>
              <a:rPr sz="3200" spc="4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y 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59037">
              <a:lnSpc>
                <a:spcPct val="95825"/>
              </a:lnSpc>
            </a:pP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e attr</a:t>
            </a:r>
            <a:r>
              <a:rPr sz="3200" spc="-14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bu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na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ely:</a:t>
            </a:r>
            <a:endParaRPr sz="3200">
              <a:latin typeface="Arial"/>
              <a:cs typeface="Arial"/>
            </a:endParaRPr>
          </a:p>
          <a:p>
            <a:pPr marL="412750" marR="10401" indent="-285750">
              <a:lnSpc>
                <a:spcPts val="3508"/>
              </a:lnSpc>
              <a:spcBef>
                <a:spcPts val="790"/>
              </a:spcBef>
            </a:pPr>
            <a:r>
              <a:rPr sz="3300" spc="0" baseline="11130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00" spc="35" baseline="11858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iali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3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2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It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t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 p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ev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nt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of </a:t>
            </a:r>
            <a:endParaRPr sz="2800">
              <a:latin typeface="Arial"/>
              <a:cs typeface="Arial"/>
            </a:endParaRPr>
          </a:p>
          <a:p>
            <a:pPr marL="412750" marR="10401">
              <a:lnSpc>
                <a:spcPct val="99945"/>
              </a:lnSpc>
              <a:spcBef>
                <a:spcPts val="150"/>
              </a:spcBef>
            </a:pPr>
            <a:r>
              <a:rPr sz="2800" spc="0" dirty="0">
                <a:latin typeface="Arial"/>
                <a:cs typeface="Arial"/>
              </a:rPr>
              <a:t>unautho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zed 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od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f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of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nfo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 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ou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181873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7310" y="3267852"/>
            <a:ext cx="39629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4210192"/>
            <a:ext cx="7439209" cy="1748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ri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34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1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It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 t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ev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9" dirty="0">
                <a:latin typeface="Arial"/>
                <a:cs typeface="Arial"/>
              </a:rPr>
              <a:t>t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of unautho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zed</a:t>
            </a:r>
            <a:endParaRPr sz="2800">
              <a:latin typeface="Arial"/>
              <a:cs typeface="Arial"/>
            </a:endParaRPr>
          </a:p>
          <a:p>
            <a:pPr marL="298450" marR="477297" indent="-285750">
              <a:lnSpc>
                <a:spcPts val="3559"/>
              </a:lnSpc>
              <a:spcBef>
                <a:spcPts val="596"/>
              </a:spcBef>
            </a:pPr>
            <a:r>
              <a:rPr sz="3375" spc="0" baseline="10883" dirty="0">
                <a:solidFill>
                  <a:srgbClr val="9999CC"/>
                </a:solidFill>
                <a:latin typeface="Symbol"/>
                <a:cs typeface="Symbol"/>
              </a:rPr>
              <a:t></a:t>
            </a:r>
            <a:r>
              <a:rPr sz="3375" spc="-22" baseline="1159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2800" b="1" spc="-9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vailabili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-2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:</a:t>
            </a:r>
            <a:r>
              <a:rPr sz="2800" b="1" spc="1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It 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 the p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event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</a:t>
            </a: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f </a:t>
            </a:r>
            <a:endParaRPr sz="2800">
              <a:latin typeface="Arial"/>
              <a:cs typeface="Arial"/>
            </a:endParaRPr>
          </a:p>
          <a:p>
            <a:pPr marL="298450" marR="477297">
              <a:lnSpc>
                <a:spcPct val="99945"/>
              </a:lnSpc>
              <a:spcBef>
                <a:spcPts val="153"/>
              </a:spcBef>
            </a:pPr>
            <a:r>
              <a:rPr sz="2800" spc="0" dirty="0">
                <a:latin typeface="Arial"/>
                <a:cs typeface="Arial"/>
              </a:rPr>
              <a:t>unautho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zed </a:t>
            </a:r>
            <a:r>
              <a:rPr sz="2800" spc="-9" dirty="0">
                <a:latin typeface="Arial"/>
                <a:cs typeface="Arial"/>
              </a:rPr>
              <a:t>w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thho</a:t>
            </a:r>
            <a:r>
              <a:rPr sz="2800" spc="-4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ng of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nfo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at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on or 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ou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755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DF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BFB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0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01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0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7F7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42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F5F5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4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3F3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82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834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F1F1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8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22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EEE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24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DED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2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BEB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65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9E9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6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8E8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E7E7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06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7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4E4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46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3E3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47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59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48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E1E1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7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FD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88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EDE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9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DDD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2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9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ADA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9D9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8D8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05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10160">
            <a:solidFill>
              <a:srgbClr val="D7D7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19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5D5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89">
            <a:solidFill>
              <a:srgbClr val="D4D4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8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3D3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13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2D2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1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D0D0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9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FCF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40" y="-1270"/>
            <a:ext cx="0" cy="535940"/>
          </a:xfrm>
          <a:custGeom>
            <a:avLst/>
            <a:gdLst/>
            <a:ahLst/>
            <a:cxnLst/>
            <a:rect l="l" t="t" r="r" b="b"/>
            <a:pathLst>
              <a:path h="535940">
                <a:moveTo>
                  <a:pt x="0" y="1270"/>
                </a:moveTo>
                <a:lnTo>
                  <a:pt x="0" y="534670"/>
                </a:lnTo>
              </a:path>
            </a:pathLst>
          </a:custGeom>
          <a:ln w="8890">
            <a:solidFill>
              <a:srgbClr val="CECE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563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22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CFC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88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BFB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54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A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198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9F9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849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F8F8F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51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7F7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16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6F6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82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5F5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483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4F4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14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3F3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79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2F2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45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F1F1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11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F0F0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769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FEF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426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EEE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083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EDED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40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ECECF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40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BEB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06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AEAF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1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9E9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37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8E8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32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7E7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8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6E6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4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5E5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00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4E4F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66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3E3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18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2E2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975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1E1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632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E0E0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89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FDF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46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ED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609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DD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26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CDC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92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BDB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58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AD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238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9D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95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8D8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52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7D7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209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6D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866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5D5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523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4D4E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180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3D3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838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D2D2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50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D1D1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152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D0D0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809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FCF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66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CECE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12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DCD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78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CC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10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ACA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75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9C9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415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8C8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072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7C7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7295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6C6E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86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5C5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043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4C4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70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C3C3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58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2C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015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1C1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672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C0C0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33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FBF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99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EBE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6498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DB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3069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CB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7964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BBB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621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ABA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278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9B9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353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8B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92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7B7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249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6B6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906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5B5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563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4B4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22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3B3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884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B2B2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535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B1B1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192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B0B0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85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FAF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51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EAE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169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DAD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82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CAC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484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BA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41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AAA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798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9A9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55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8A8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112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7A7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769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6A6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426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5A5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090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4A4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40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3A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397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2A2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055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A1A1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718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A0A0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375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F9F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803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E9E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68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D9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346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C9C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003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B9B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61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A9A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318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975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999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32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797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289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9696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5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5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61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494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26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393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3917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92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581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191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23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9090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89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F8F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55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E8E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09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D8D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866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C8C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1523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B8B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81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A8A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38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8989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501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888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158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787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81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686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7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585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12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484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787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8383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444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282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101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181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758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8080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421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F7F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078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E7E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73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D7D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39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C7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05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B7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570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A7A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36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979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02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878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67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777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33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676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99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575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364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474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307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373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2964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272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62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7171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284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7070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94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F6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59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E6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249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D6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913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C6C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57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B6B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22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A6AB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88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969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541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868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198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767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85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666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8519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666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169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6464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826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363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484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6262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14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161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80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6060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646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F5F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6118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E5E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77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D5D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43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C5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5090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B5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74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A5A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4042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959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061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858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718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75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375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656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32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555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6897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69">
            <a:solidFill>
              <a:srgbClr val="545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346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5353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010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252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667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151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324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5050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981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F4F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638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E4E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295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D4D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9952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C4C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9610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B4B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9267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A4A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924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949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8581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848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244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747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7901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646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552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4545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209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4444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873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343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530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242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187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141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844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4040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501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F3F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158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E3E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815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D3D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472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C3C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130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B3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3787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A3A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444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93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3107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838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2758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737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415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63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2072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353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736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434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393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333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050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3333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707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131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0364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3030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0215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F2F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6786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E2E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335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2D2D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92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C2C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649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B2B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3070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A2A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970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92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627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828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284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727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6935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2626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5988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525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256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424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9131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323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570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222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227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121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884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2020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541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F1F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198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E1E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855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D1D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512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C1C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169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B1B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833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A1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4904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91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141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818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798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1717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461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616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1188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5158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7759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414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4330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1313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0901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212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7472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111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4043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1010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6144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F0F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7185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099">
            <a:solidFill>
              <a:srgbClr val="0E0E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3756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D0D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03275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8100">
            <a:solidFill>
              <a:srgbClr val="0C0C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96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B0B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3533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A0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0104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909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675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808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3246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707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9817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606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6388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505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959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404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9530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303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1009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202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6720" y="13335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540"/>
                </a:moveTo>
                <a:lnTo>
                  <a:pt x="0" y="276860"/>
                </a:lnTo>
              </a:path>
            </a:pathLst>
          </a:custGeom>
          <a:ln w="39370">
            <a:solidFill>
              <a:srgbClr val="0101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8940" y="20510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42240">
            <a:solidFill>
              <a:srgbClr val="CCCCE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47370" y="-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700" y="634"/>
                </a:moveTo>
                <a:lnTo>
                  <a:pt x="0" y="634"/>
                </a:lnTo>
                <a:lnTo>
                  <a:pt x="0" y="139700"/>
                </a:lnTo>
                <a:lnTo>
                  <a:pt x="139700" y="139700"/>
                </a:lnTo>
                <a:lnTo>
                  <a:pt x="139700" y="634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7370" y="133985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142240"/>
                </a:moveTo>
                <a:lnTo>
                  <a:pt x="139700" y="142240"/>
                </a:lnTo>
                <a:lnTo>
                  <a:pt x="13970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74320" y="273684"/>
            <a:ext cx="135889" cy="139700"/>
          </a:xfrm>
          <a:custGeom>
            <a:avLst/>
            <a:gdLst/>
            <a:ahLst/>
            <a:cxnLst/>
            <a:rect l="l" t="t" r="r" b="b"/>
            <a:pathLst>
              <a:path w="135889" h="139700">
                <a:moveTo>
                  <a:pt x="0" y="139700"/>
                </a:moveTo>
                <a:lnTo>
                  <a:pt x="135889" y="139700"/>
                </a:lnTo>
                <a:lnTo>
                  <a:pt x="135889" y="0"/>
                </a:lnTo>
                <a:lnTo>
                  <a:pt x="0" y="0"/>
                </a:lnTo>
                <a:lnTo>
                  <a:pt x="0" y="1397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2080" y="20510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39699">
            <a:solidFill>
              <a:srgbClr val="00007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8940" y="340995"/>
            <a:ext cx="138429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139700">
            <a:solidFill>
              <a:srgbClr val="9999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4320" y="408305"/>
            <a:ext cx="135889" cy="138429"/>
          </a:xfrm>
          <a:custGeom>
            <a:avLst/>
            <a:gdLst/>
            <a:ahLst/>
            <a:cxnLst/>
            <a:rect l="l" t="t" r="r" b="b"/>
            <a:pathLst>
              <a:path w="135889" h="138429">
                <a:moveTo>
                  <a:pt x="0" y="138429"/>
                </a:moveTo>
                <a:lnTo>
                  <a:pt x="135889" y="138429"/>
                </a:lnTo>
                <a:lnTo>
                  <a:pt x="13588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70" y="901016"/>
            <a:ext cx="212816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0" dirty="0">
                <a:latin typeface="Arial"/>
                <a:cs typeface="Arial"/>
              </a:rPr>
              <a:t>Se</a:t>
            </a:r>
            <a:r>
              <a:rPr sz="4400" spc="4" dirty="0">
                <a:latin typeface="Arial"/>
                <a:cs typeface="Arial"/>
              </a:rPr>
              <a:t>c</a:t>
            </a:r>
            <a:r>
              <a:rPr sz="4400" spc="-4" dirty="0">
                <a:latin typeface="Arial"/>
                <a:cs typeface="Arial"/>
              </a:rPr>
              <a:t>u</a:t>
            </a:r>
            <a:r>
              <a:rPr sz="4400" spc="0" dirty="0">
                <a:latin typeface="Arial"/>
                <a:cs typeface="Arial"/>
              </a:rPr>
              <a:t>ri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284" y="901016"/>
            <a:ext cx="200522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spc="19" dirty="0">
                <a:latin typeface="Arial"/>
                <a:cs typeface="Arial"/>
              </a:rPr>
              <a:t>T</a:t>
            </a:r>
            <a:r>
              <a:rPr sz="4400" spc="-4" dirty="0">
                <a:latin typeface="Arial"/>
                <a:cs typeface="Arial"/>
              </a:rPr>
              <a:t>h</a:t>
            </a:r>
            <a:r>
              <a:rPr sz="4400" spc="0" dirty="0">
                <a:latin typeface="Arial"/>
                <a:cs typeface="Arial"/>
              </a:rPr>
              <a:t>r</a:t>
            </a:r>
            <a:r>
              <a:rPr sz="4400" spc="-4" dirty="0">
                <a:latin typeface="Arial"/>
                <a:cs typeface="Arial"/>
              </a:rPr>
              <a:t>e</a:t>
            </a:r>
            <a:r>
              <a:rPr sz="4400" spc="0" dirty="0">
                <a:latin typeface="Arial"/>
                <a:cs typeface="Arial"/>
              </a:rPr>
              <a:t>a</a:t>
            </a:r>
            <a:r>
              <a:rPr sz="4400" spc="4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092578"/>
            <a:ext cx="7253302" cy="2969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b="1" spc="0" dirty="0">
                <a:latin typeface="Arial"/>
                <a:cs typeface="Arial"/>
              </a:rPr>
              <a:t>Dir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ct:</a:t>
            </a:r>
            <a:r>
              <a:rPr sz="3200" b="1" spc="1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his is </a:t>
            </a:r>
            <a:r>
              <a:rPr sz="3200" spc="4" dirty="0">
                <a:latin typeface="Arial"/>
                <a:cs typeface="Arial"/>
              </a:rPr>
              <a:t>an</a:t>
            </a:r>
            <a:r>
              <a:rPr sz="3200" spc="0" dirty="0">
                <a:latin typeface="Arial"/>
                <a:cs typeface="Arial"/>
              </a:rPr>
              <a:t>y</a:t>
            </a:r>
            <a:r>
              <a:rPr sz="3200" spc="-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ir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ct 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ac</a:t>
            </a:r>
            <a:r>
              <a:rPr sz="3200" spc="0" dirty="0">
                <a:latin typeface="Arial"/>
                <a:cs typeface="Arial"/>
              </a:rPr>
              <a:t>k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n </a:t>
            </a:r>
            <a:r>
              <a:rPr sz="3200" spc="-9" dirty="0">
                <a:latin typeface="Arial"/>
                <a:cs typeface="Arial"/>
              </a:rPr>
              <a:t>y</a:t>
            </a:r>
            <a:r>
              <a:rPr sz="3200" spc="4" dirty="0">
                <a:latin typeface="Arial"/>
                <a:cs typeface="Arial"/>
              </a:rPr>
              <a:t>ou</a:t>
            </a:r>
            <a:r>
              <a:rPr sz="3200" spc="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184426">
              <a:lnSpc>
                <a:spcPct val="100041"/>
              </a:lnSpc>
            </a:pPr>
            <a:r>
              <a:rPr sz="3200" spc="0" dirty="0">
                <a:latin typeface="Arial"/>
                <a:cs typeface="Arial"/>
              </a:rPr>
              <a:t>s</a:t>
            </a:r>
            <a:r>
              <a:rPr sz="3200" spc="4" dirty="0">
                <a:latin typeface="Arial"/>
                <a:cs typeface="Arial"/>
              </a:rPr>
              <a:t>pec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ic 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-9" dirty="0">
                <a:latin typeface="Arial"/>
                <a:cs typeface="Arial"/>
              </a:rPr>
              <a:t>y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,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he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</a:t>
            </a:r>
            <a:r>
              <a:rPr sz="3200" spc="4" dirty="0">
                <a:latin typeface="Arial"/>
                <a:cs typeface="Arial"/>
              </a:rPr>
              <a:t>u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e 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spc="4" dirty="0">
                <a:latin typeface="Arial"/>
                <a:cs typeface="Arial"/>
              </a:rPr>
              <a:t>cke</a:t>
            </a:r>
            <a:r>
              <a:rPr sz="3200" spc="0" dirty="0">
                <a:latin typeface="Arial"/>
                <a:cs typeface="Arial"/>
              </a:rPr>
              <a:t>rs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-9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14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d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sg</a:t>
            </a:r>
            <a:r>
              <a:rPr sz="3200" spc="0" dirty="0">
                <a:latin typeface="Arial"/>
                <a:cs typeface="Arial"/>
              </a:rPr>
              <a:t>ru</a:t>
            </a:r>
            <a:r>
              <a:rPr sz="3200" spc="4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tl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d i</a:t>
            </a:r>
            <a:r>
              <a:rPr sz="3200" spc="4" dirty="0">
                <a:latin typeface="Arial"/>
                <a:cs typeface="Arial"/>
              </a:rPr>
              <a:t>ns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de</a:t>
            </a:r>
            <a:r>
              <a:rPr sz="3200" spc="0" dirty="0">
                <a:latin typeface="Arial"/>
                <a:cs typeface="Arial"/>
              </a:rPr>
              <a:t>rs.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9849"/>
              </a:lnSpc>
              <a:spcBef>
                <a:spcPts val="803"/>
              </a:spcBef>
            </a:pPr>
            <a:r>
              <a:rPr sz="3200" b="1" spc="-9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nd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r</a:t>
            </a:r>
            <a:r>
              <a:rPr sz="3200" b="1" spc="4" dirty="0">
                <a:latin typeface="Arial"/>
                <a:cs typeface="Arial"/>
              </a:rPr>
              <a:t>ec</a:t>
            </a:r>
            <a:r>
              <a:rPr sz="3200" b="1" spc="0" dirty="0">
                <a:latin typeface="Arial"/>
                <a:cs typeface="Arial"/>
              </a:rPr>
              <a:t>t:</a:t>
            </a:r>
            <a:r>
              <a:rPr sz="3200" b="1" spc="19" dirty="0">
                <a:latin typeface="Arial"/>
                <a:cs typeface="Arial"/>
              </a:rPr>
              <a:t> </a:t>
            </a:r>
            <a:r>
              <a:rPr sz="3200" spc="4" dirty="0">
                <a:latin typeface="Arial"/>
                <a:cs typeface="Arial"/>
              </a:rPr>
              <a:t>Th</a:t>
            </a:r>
            <a:r>
              <a:rPr sz="3200" spc="0" dirty="0">
                <a:latin typeface="Arial"/>
                <a:cs typeface="Arial"/>
              </a:rPr>
              <a:t>is is g</a:t>
            </a:r>
            <a:r>
              <a:rPr sz="3200" spc="4" dirty="0">
                <a:latin typeface="Arial"/>
                <a:cs typeface="Arial"/>
              </a:rPr>
              <a:t>ene</a:t>
            </a:r>
            <a:r>
              <a:rPr sz="3200" spc="0" dirty="0">
                <a:latin typeface="Arial"/>
                <a:cs typeface="Arial"/>
              </a:rPr>
              <a:t>ral r</a:t>
            </a:r>
            <a:r>
              <a:rPr sz="3200" spc="4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n</a:t>
            </a:r>
            <a:r>
              <a:rPr sz="3200" spc="4" dirty="0">
                <a:latin typeface="Arial"/>
                <a:cs typeface="Arial"/>
              </a:rPr>
              <a:t>do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19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atta</a:t>
            </a:r>
            <a:r>
              <a:rPr sz="3200" spc="4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k, 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os</a:t>
            </a:r>
            <a:r>
              <a:rPr sz="3200" spc="0" dirty="0">
                <a:latin typeface="Arial"/>
                <a:cs typeface="Arial"/>
              </a:rPr>
              <a:t>t c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19" dirty="0">
                <a:latin typeface="Arial"/>
                <a:cs typeface="Arial"/>
              </a:rPr>
              <a:t>mm</a:t>
            </a:r>
            <a:r>
              <a:rPr sz="3200" spc="4" dirty="0">
                <a:latin typeface="Arial"/>
                <a:cs typeface="Arial"/>
              </a:rPr>
              <a:t>on</a:t>
            </a:r>
            <a:r>
              <a:rPr sz="3200" spc="-9" dirty="0">
                <a:latin typeface="Arial"/>
                <a:cs typeface="Arial"/>
              </a:rPr>
              <a:t>l</a:t>
            </a:r>
            <a:r>
              <a:rPr sz="3200" spc="0" dirty="0">
                <a:latin typeface="Arial"/>
                <a:cs typeface="Arial"/>
              </a:rPr>
              <a:t>y c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pu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 v</a:t>
            </a:r>
            <a:r>
              <a:rPr sz="3200" spc="-9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us</a:t>
            </a:r>
            <a:r>
              <a:rPr sz="3200" spc="0" dirty="0">
                <a:latin typeface="Arial"/>
                <a:cs typeface="Arial"/>
              </a:rPr>
              <a:t>e</a:t>
            </a:r>
            <a:r>
              <a:rPr sz="3200" spc="4" dirty="0">
                <a:latin typeface="Arial"/>
                <a:cs typeface="Arial"/>
              </a:rPr>
              <a:t>s</a:t>
            </a:r>
            <a:r>
              <a:rPr sz="3200" spc="0" dirty="0">
                <a:latin typeface="Arial"/>
                <a:cs typeface="Arial"/>
              </a:rPr>
              <a:t>, c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19" dirty="0">
                <a:latin typeface="Arial"/>
                <a:cs typeface="Arial"/>
              </a:rPr>
              <a:t>m</a:t>
            </a:r>
            <a:r>
              <a:rPr sz="3200" spc="4" dirty="0">
                <a:latin typeface="Arial"/>
                <a:cs typeface="Arial"/>
              </a:rPr>
              <a:t>pu</a:t>
            </a:r>
            <a:r>
              <a:rPr sz="3200" spc="-9" dirty="0">
                <a:latin typeface="Arial"/>
                <a:cs typeface="Arial"/>
              </a:rPr>
              <a:t>t</a:t>
            </a:r>
            <a:r>
              <a:rPr sz="3200" spc="4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-19" dirty="0">
                <a:latin typeface="Arial"/>
                <a:cs typeface="Arial"/>
              </a:rPr>
              <a:t>w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14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 </a:t>
            </a:r>
            <a:r>
              <a:rPr sz="3200" spc="-4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4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jan </a:t>
            </a:r>
            <a:r>
              <a:rPr sz="3200" spc="4" dirty="0">
                <a:latin typeface="Arial"/>
                <a:cs typeface="Arial"/>
              </a:rPr>
              <a:t>h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4" dirty="0">
                <a:latin typeface="Arial"/>
                <a:cs typeface="Arial"/>
              </a:rPr>
              <a:t>ses</a:t>
            </a:r>
            <a:r>
              <a:rPr sz="3200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212226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3686901"/>
            <a:ext cx="303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sz="3600" spc="0" baseline="1133" dirty="0">
                <a:solidFill>
                  <a:srgbClr val="00007C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017" y="138112"/>
            <a:ext cx="547052" cy="395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921</Words>
  <Application>Microsoft Office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Munguci</dc:creator>
  <cp:lastModifiedBy>Munguci</cp:lastModifiedBy>
  <cp:revision>1</cp:revision>
  <dcterms:modified xsi:type="dcterms:W3CDTF">2020-11-30T14:18:18Z</dcterms:modified>
</cp:coreProperties>
</file>