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5F65-F885-474F-95CA-C34BFB5FABCA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CEEE-7788-4A99-9AFB-83E99F11F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76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5F65-F885-474F-95CA-C34BFB5FABCA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CEEE-7788-4A99-9AFB-83E99F11F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8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5F65-F885-474F-95CA-C34BFB5FABCA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CEEE-7788-4A99-9AFB-83E99F11F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7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5F65-F885-474F-95CA-C34BFB5FABCA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CEEE-7788-4A99-9AFB-83E99F11F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98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5F65-F885-474F-95CA-C34BFB5FABCA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CEEE-7788-4A99-9AFB-83E99F11F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4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5F65-F885-474F-95CA-C34BFB5FABCA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CEEE-7788-4A99-9AFB-83E99F11F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53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5F65-F885-474F-95CA-C34BFB5FABCA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CEEE-7788-4A99-9AFB-83E99F11F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76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5F65-F885-474F-95CA-C34BFB5FABCA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CEEE-7788-4A99-9AFB-83E99F11F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7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5F65-F885-474F-95CA-C34BFB5FABCA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CEEE-7788-4A99-9AFB-83E99F11F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09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5F65-F885-474F-95CA-C34BFB5FABCA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CEEE-7788-4A99-9AFB-83E99F11F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4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5F65-F885-474F-95CA-C34BFB5FABCA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CEEE-7788-4A99-9AFB-83E99F11F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99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5F65-F885-474F-95CA-C34BFB5FABCA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3CEEE-7788-4A99-9AFB-83E99F11F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36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Sofware</a:t>
            </a:r>
            <a:r>
              <a:rPr lang="en-GB" dirty="0"/>
              <a:t> Quality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Software engineering by Ian </a:t>
            </a:r>
            <a:r>
              <a:rPr lang="en-GB" dirty="0" err="1"/>
              <a:t>sommerville</a:t>
            </a:r>
            <a:r>
              <a:rPr lang="en-GB" dirty="0"/>
              <a:t>, 8</a:t>
            </a:r>
            <a:r>
              <a:rPr lang="en-GB" baseline="30000" dirty="0"/>
              <a:t>th</a:t>
            </a:r>
            <a:r>
              <a:rPr lang="en-GB" dirty="0"/>
              <a:t> edition</a:t>
            </a:r>
          </a:p>
          <a:p>
            <a:r>
              <a:rPr lang="en-GB" dirty="0"/>
              <a:t>Page 641	</a:t>
            </a:r>
          </a:p>
        </p:txBody>
      </p:sp>
    </p:spTree>
    <p:extLst>
      <p:ext uri="{BB962C8B-B14F-4D97-AF65-F5344CB8AC3E}">
        <p14:creationId xmlns:p14="http://schemas.microsoft.com/office/powerpoint/2010/main" val="64094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outline the structure for a quality</a:t>
            </a:r>
            <a:br>
              <a:rPr lang="en-GB" dirty="0"/>
            </a:br>
            <a:r>
              <a:rPr lang="en-GB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04128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Quality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What is involved in quality control?</a:t>
            </a:r>
          </a:p>
          <a:p>
            <a:r>
              <a:rPr lang="en-GB" dirty="0"/>
              <a:t>There are two complementary approaches that may be used to check the quality of project deliverables and these are?</a:t>
            </a:r>
          </a:p>
        </p:txBody>
      </p:sp>
    </p:spTree>
    <p:extLst>
      <p:ext uri="{BB962C8B-B14F-4D97-AF65-F5344CB8AC3E}">
        <p14:creationId xmlns:p14="http://schemas.microsoft.com/office/powerpoint/2010/main" val="296929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understand the quality management process and the central process activities of quality assurance, quality planning and quality control;</a:t>
            </a:r>
          </a:p>
          <a:p>
            <a:r>
              <a:rPr lang="en-GB" dirty="0"/>
              <a:t> understand the importance of standards in the quality management process;</a:t>
            </a:r>
          </a:p>
          <a:p>
            <a:r>
              <a:rPr lang="en-GB" dirty="0"/>
              <a:t> understand what software metrics are and the differences between predictor metrics and control metrics;</a:t>
            </a:r>
          </a:p>
          <a:p>
            <a:r>
              <a:rPr lang="en-GB" dirty="0"/>
              <a:t> understand how measurement may be helpful in assessing some software quality attributes;</a:t>
            </a:r>
          </a:p>
          <a:p>
            <a:r>
              <a:rPr lang="en-GB" dirty="0"/>
              <a:t> be aware of the current limitations of software measurement.</a:t>
            </a:r>
          </a:p>
        </p:txBody>
      </p:sp>
    </p:spTree>
    <p:extLst>
      <p:ext uri="{BB962C8B-B14F-4D97-AF65-F5344CB8AC3E}">
        <p14:creationId xmlns:p14="http://schemas.microsoft.com/office/powerpoint/2010/main" val="368255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quality management for large systems can be structured into three main activities: namely?</a:t>
            </a:r>
          </a:p>
        </p:txBody>
      </p:sp>
    </p:spTree>
    <p:extLst>
      <p:ext uri="{BB962C8B-B14F-4D97-AF65-F5344CB8AC3E}">
        <p14:creationId xmlns:p14="http://schemas.microsoft.com/office/powerpoint/2010/main" val="208243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Quality assurance and 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quality assurance?</a:t>
            </a:r>
          </a:p>
        </p:txBody>
      </p:sp>
    </p:spTree>
    <p:extLst>
      <p:ext uri="{BB962C8B-B14F-4D97-AF65-F5344CB8AC3E}">
        <p14:creationId xmlns:p14="http://schemas.microsoft.com/office/powerpoint/2010/main" val="176271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two types of standards that may be established as part of the quality assurance</a:t>
            </a:r>
          </a:p>
          <a:p>
            <a:r>
              <a:rPr lang="en-GB" dirty="0"/>
              <a:t>process are:</a:t>
            </a:r>
          </a:p>
          <a:p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7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 in the gaps below.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Product standards apply to………………….. and,  process standards include </a:t>
            </a:r>
            <a:r>
              <a:rPr lang="en-GB" dirty="0">
                <a:solidFill>
                  <a:srgbClr val="002060"/>
                </a:solidFill>
              </a:rPr>
              <a:t>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7317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Software standards are important for several reasons, namely?</a:t>
            </a:r>
          </a:p>
        </p:txBody>
      </p:sp>
    </p:spTree>
    <p:extLst>
      <p:ext uri="{BB962C8B-B14F-4D97-AF65-F5344CB8AC3E}">
        <p14:creationId xmlns:p14="http://schemas.microsoft.com/office/powerpoint/2010/main" val="254043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meant by ISO 9000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4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Quality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Quality planning?</a:t>
            </a:r>
          </a:p>
        </p:txBody>
      </p:sp>
    </p:spTree>
    <p:extLst>
      <p:ext uri="{BB962C8B-B14F-4D97-AF65-F5344CB8AC3E}">
        <p14:creationId xmlns:p14="http://schemas.microsoft.com/office/powerpoint/2010/main" val="272946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209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Sofware Quality management</vt:lpstr>
      <vt:lpstr>Objectives</vt:lpstr>
      <vt:lpstr>PowerPoint Presentation</vt:lpstr>
      <vt:lpstr>Quality assurance and standards</vt:lpstr>
      <vt:lpstr>PowerPoint Presentation</vt:lpstr>
      <vt:lpstr>Fill in the gaps below.</vt:lpstr>
      <vt:lpstr>PowerPoint Presentation</vt:lpstr>
      <vt:lpstr>PowerPoint Presentation</vt:lpstr>
      <vt:lpstr>Quality planning</vt:lpstr>
      <vt:lpstr>. </vt:lpstr>
      <vt:lpstr>Quality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Sofware Quality management</dc:title>
  <dc:creator>SIMPOSONIK</dc:creator>
  <cp:lastModifiedBy>SIMPOSONIK</cp:lastModifiedBy>
  <cp:revision>5</cp:revision>
  <dcterms:created xsi:type="dcterms:W3CDTF">2019-04-01T12:45:12Z</dcterms:created>
  <dcterms:modified xsi:type="dcterms:W3CDTF">2020-04-26T21:32:15Z</dcterms:modified>
</cp:coreProperties>
</file>