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61" r:id="rId6"/>
    <p:sldId id="264" r:id="rId7"/>
    <p:sldId id="266" r:id="rId8"/>
    <p:sldId id="263" r:id="rId9"/>
    <p:sldId id="265" r:id="rId10"/>
    <p:sldId id="259" r:id="rId11"/>
    <p:sldId id="260" r:id="rId12"/>
    <p:sldId id="262" r:id="rId13"/>
    <p:sldId id="267" r:id="rId14"/>
    <p:sldId id="268" r:id="rId15"/>
  </p:sldIdLst>
  <p:sldSz cx="12192000" cy="6858000"/>
  <p:notesSz cx="6858000" cy="9144000"/>
  <p:defaultTextStyle>
    <a:defPPr>
      <a:defRPr lang="en-K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94"/>
    <p:restoredTop sz="94672"/>
  </p:normalViewPr>
  <p:slideViewPr>
    <p:cSldViewPr snapToGrid="0">
      <p:cViewPr varScale="1">
        <p:scale>
          <a:sx n="81" d="100"/>
          <a:sy n="81" d="100"/>
        </p:scale>
        <p:origin x="3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52AF-1253-4F23-9220-8A65B6A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BBAAC-72D3-9868-E4CC-E3D034741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87652-A62B-64AA-5B97-D001D7F4D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B5CA-0A64-034C-BC53-9DE526B46D0B}" type="datetimeFigureOut">
              <a:rPr lang="en-KH" smtClean="0"/>
              <a:t>10/15/2022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FC81B-9B98-B1C0-D026-7B364E30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6847F-878B-7C53-6FDF-73F7CF3F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DCAB-4AEB-2D41-A4A7-8CC0A73603E9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31079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7581-C7A5-703A-D3A5-87F99B3B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6420E-957C-DF7A-00F9-A7915F91A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75FF9-A48B-206D-31DF-329C1F6D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B5CA-0A64-034C-BC53-9DE526B46D0B}" type="datetimeFigureOut">
              <a:rPr lang="en-KH" smtClean="0"/>
              <a:t>10/15/2022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13F5C-49AF-1C79-30E5-F7E1AF4B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F41A0-8E66-9186-5AAD-B800A16B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DCAB-4AEB-2D41-A4A7-8CC0A73603E9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6703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377A5-0405-B024-31CC-4C58C6CAE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7559E-2288-4C48-A48C-227E94ADA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A50DD-DBAF-5027-7B18-F776B1E5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B5CA-0A64-034C-BC53-9DE526B46D0B}" type="datetimeFigureOut">
              <a:rPr lang="en-KH" smtClean="0"/>
              <a:t>10/15/2022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2E317-42D9-866F-B2C6-234AB992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8AABA-439D-F596-B7F3-DB5F8654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DCAB-4AEB-2D41-A4A7-8CC0A73603E9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137859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2BB9-BA59-BCA9-65AA-E130EE68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D471-712E-FA1C-74EB-BDB89308F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62E0-AC94-46BB-4DA4-CF50C697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B5CA-0A64-034C-BC53-9DE526B46D0B}" type="datetimeFigureOut">
              <a:rPr lang="en-KH" smtClean="0"/>
              <a:t>10/15/2022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9F3D6-8A97-5356-A89D-4C664558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BB20E-10C1-258F-50C6-058FDAD3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DCAB-4AEB-2D41-A4A7-8CC0A73603E9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53059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67C6-674D-1CCC-5689-7714A0DB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20100-5197-0B3F-D376-860BF24F6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E7B74-17BD-9D35-E544-3AAD80566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B5CA-0A64-034C-BC53-9DE526B46D0B}" type="datetimeFigureOut">
              <a:rPr lang="en-KH" smtClean="0"/>
              <a:t>10/15/2022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0F1C-3C1D-0156-FB95-782D9E52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C6681-20F6-3CE3-272C-F008EAD7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DCAB-4AEB-2D41-A4A7-8CC0A73603E9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6896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D949-5DE5-3087-4D37-32B7200F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85A8A-06F1-C078-5DC2-07D2D4D0C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DAB30-FC89-1FF9-6DFE-9F5FB56A8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FED33-E1F6-5E07-88E5-4903AD6F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B5CA-0A64-034C-BC53-9DE526B46D0B}" type="datetimeFigureOut">
              <a:rPr lang="en-KH" smtClean="0"/>
              <a:t>10/15/2022</a:t>
            </a:fld>
            <a:endParaRPr lang="en-K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00D95-5249-D560-4BCF-C0853EB6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01531-BE66-DF27-F2BA-89B8CAD0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DCAB-4AEB-2D41-A4A7-8CC0A73603E9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121270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1E39-53EE-9BFB-BF25-E641D174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E8526-3F9A-203F-94AF-99F6C3738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8F3E7-6223-CC8D-FC60-A7759FCDF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823839-579F-07D7-EFFA-D90BE9D4A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D153B-8E0B-18C7-0C2F-C038A48E4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36E0D4-1353-76A3-1EDC-A7181158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B5CA-0A64-034C-BC53-9DE526B46D0B}" type="datetimeFigureOut">
              <a:rPr lang="en-KH" smtClean="0"/>
              <a:t>10/15/2022</a:t>
            </a:fld>
            <a:endParaRPr lang="en-K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3CF73-878D-0503-C962-1426C196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56AC06-F403-77EA-9E3E-8749D1A9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DCAB-4AEB-2D41-A4A7-8CC0A73603E9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80873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941D-765A-16BB-00B1-C27D1F94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BCDB69-6A02-208D-7130-3EECAF040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B5CA-0A64-034C-BC53-9DE526B46D0B}" type="datetimeFigureOut">
              <a:rPr lang="en-KH" smtClean="0"/>
              <a:t>10/15/2022</a:t>
            </a:fld>
            <a:endParaRPr lang="en-K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9928F-70D9-A3F1-184B-9188DFDB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C0F15-EA67-7260-80E5-8E787CC8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DCAB-4AEB-2D41-A4A7-8CC0A73603E9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238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42E20C-7FE2-3C6D-0E04-C3DB6362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B5CA-0A64-034C-BC53-9DE526B46D0B}" type="datetimeFigureOut">
              <a:rPr lang="en-KH" smtClean="0"/>
              <a:t>10/15/2022</a:t>
            </a:fld>
            <a:endParaRPr lang="en-K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D9F82-1323-C1D1-ED4A-3855975C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3F516-AA59-40F6-3E05-DC0FABDF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DCAB-4AEB-2D41-A4A7-8CC0A73603E9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5262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51A4-9B53-9C3C-9FBB-FC0313E12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3372-36CB-FACD-8972-1A221F65B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425E4-1408-52B5-E449-EFA038925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84D6F-83CC-595D-073D-647004F4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B5CA-0A64-034C-BC53-9DE526B46D0B}" type="datetimeFigureOut">
              <a:rPr lang="en-KH" smtClean="0"/>
              <a:t>10/15/2022</a:t>
            </a:fld>
            <a:endParaRPr lang="en-K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A06A3-72F7-5486-F7F3-0BD103BD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3C99D-868B-C33A-CF0D-57EE715B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DCAB-4AEB-2D41-A4A7-8CC0A73603E9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78959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A68B-CDD1-ABA4-BD69-3788DCA60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24D606-6056-E490-AA0B-A9B952F76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86D00-23DC-1E51-5383-A0DB80479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E84B3-223E-6270-1334-8C1731EB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B5CA-0A64-034C-BC53-9DE526B46D0B}" type="datetimeFigureOut">
              <a:rPr lang="en-KH" smtClean="0"/>
              <a:t>10/15/2022</a:t>
            </a:fld>
            <a:endParaRPr lang="en-K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81598-0AD5-3A27-25ED-1B5B9AFA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340CD-0594-B847-8236-10A39F39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DCAB-4AEB-2D41-A4A7-8CC0A73603E9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150792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EC395-ACA9-1D71-543A-4D2736E24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3E00E-9A74-73F0-D569-687E6EB47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10081-4515-C6BA-BC2D-E1625A9A7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CB5CA-0A64-034C-BC53-9DE526B46D0B}" type="datetimeFigureOut">
              <a:rPr lang="en-KH" smtClean="0"/>
              <a:t>10/15/2022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D4D8C-41C5-C684-765F-50029F7EF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6082C-6191-5444-0FE3-1D1C4BDC1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BDCAB-4AEB-2D41-A4A7-8CC0A73603E9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26231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BF6E2-91DE-36CC-4C8E-796047869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659468"/>
            <a:ext cx="7644627" cy="1422400"/>
          </a:xfrm>
        </p:spPr>
        <p:txBody>
          <a:bodyPr>
            <a:normAutofit/>
          </a:bodyPr>
          <a:lstStyle/>
          <a:p>
            <a:pPr algn="r"/>
            <a:r>
              <a:rPr lang="en-KH" dirty="0"/>
              <a:t>MPP : Library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CE567-B36D-816E-A02E-7C0B19F9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6993" y="4023675"/>
            <a:ext cx="5682680" cy="1889551"/>
          </a:xfrm>
        </p:spPr>
        <p:txBody>
          <a:bodyPr>
            <a:normAutofit/>
          </a:bodyPr>
          <a:lstStyle/>
          <a:p>
            <a:pPr algn="l"/>
            <a:r>
              <a:rPr lang="en-KH" dirty="0"/>
              <a:t>Team Member:</a:t>
            </a:r>
          </a:p>
          <a:p>
            <a:pPr algn="l"/>
            <a:r>
              <a:rPr lang="en-KH" dirty="0"/>
              <a:t>	Chanproseth Kan </a:t>
            </a:r>
            <a:r>
              <a:rPr lang="en-US" dirty="0"/>
              <a:t>(615168)</a:t>
            </a:r>
            <a:endParaRPr lang="en-KH" dirty="0"/>
          </a:p>
          <a:p>
            <a:pPr algn="l"/>
            <a:r>
              <a:rPr lang="en-KH" dirty="0"/>
              <a:t>	Kuylim Tith</a:t>
            </a:r>
            <a:r>
              <a:rPr lang="en-US" dirty="0"/>
              <a:t> (615204)</a:t>
            </a:r>
            <a:endParaRPr lang="en-KH" dirty="0"/>
          </a:p>
          <a:p>
            <a:pPr algn="l"/>
            <a:r>
              <a:rPr lang="en-KH" dirty="0"/>
              <a:t>	Seavpheng Lao</a:t>
            </a:r>
            <a:r>
              <a:rPr lang="en-US" dirty="0"/>
              <a:t> (615223)</a:t>
            </a:r>
            <a:endParaRPr lang="en-KH" dirty="0"/>
          </a:p>
          <a:p>
            <a:pPr algn="l"/>
            <a:endParaRPr lang="en-KH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97227F3-47B2-0C8B-99E4-2F59978365B4}"/>
              </a:ext>
            </a:extLst>
          </p:cNvPr>
          <p:cNvSpPr txBox="1">
            <a:spLocks/>
          </p:cNvSpPr>
          <p:nvPr/>
        </p:nvSpPr>
        <p:spPr>
          <a:xfrm>
            <a:off x="5206993" y="3196853"/>
            <a:ext cx="6820102" cy="657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KH" dirty="0"/>
              <a:t>Prof. Micheal Yang 	</a:t>
            </a:r>
          </a:p>
        </p:txBody>
      </p:sp>
    </p:spTree>
    <p:extLst>
      <p:ext uri="{BB962C8B-B14F-4D97-AF65-F5344CB8AC3E}">
        <p14:creationId xmlns:p14="http://schemas.microsoft.com/office/powerpoint/2010/main" val="3836009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ED94-3B28-6647-25FF-30B6F3AA8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>
            <a:normAutofit/>
          </a:bodyPr>
          <a:lstStyle/>
          <a:p>
            <a:r>
              <a:rPr lang="en-KH" dirty="0"/>
              <a:t>4 SD: Add copy to Library Collection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2A1997B-CE11-C092-DE40-2CFB323AB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518" y="1175658"/>
            <a:ext cx="10236963" cy="5367544"/>
          </a:xfrm>
        </p:spPr>
      </p:pic>
    </p:spTree>
    <p:extLst>
      <p:ext uri="{BB962C8B-B14F-4D97-AF65-F5344CB8AC3E}">
        <p14:creationId xmlns:p14="http://schemas.microsoft.com/office/powerpoint/2010/main" val="2631851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6A7E-89D8-4BE3-6F82-8DB87B8C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8" y="343354"/>
            <a:ext cx="10863943" cy="854075"/>
          </a:xfrm>
        </p:spPr>
        <p:txBody>
          <a:bodyPr>
            <a:normAutofit/>
          </a:bodyPr>
          <a:lstStyle/>
          <a:p>
            <a:r>
              <a:rPr lang="en-KH" dirty="0"/>
              <a:t>4.1 SD: Add book to Library Collection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E9F6ADC-B75B-B8CE-27B3-2BCC90DD6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20" y="1341363"/>
            <a:ext cx="11558000" cy="4979534"/>
          </a:xfrm>
        </p:spPr>
      </p:pic>
    </p:spTree>
    <p:extLst>
      <p:ext uri="{BB962C8B-B14F-4D97-AF65-F5344CB8AC3E}">
        <p14:creationId xmlns:p14="http://schemas.microsoft.com/office/powerpoint/2010/main" val="3509614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E320-ECDC-A878-68AC-7521A084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sz="4400" dirty="0"/>
              <a:t>4.2 SD: Add Author to Book</a:t>
            </a:r>
            <a:endParaRPr lang="en-KH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63D830D-D219-D253-A52A-C43F3BD92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132" y="1405466"/>
            <a:ext cx="10847535" cy="5029689"/>
          </a:xfrm>
        </p:spPr>
      </p:pic>
    </p:spTree>
    <p:extLst>
      <p:ext uri="{BB962C8B-B14F-4D97-AF65-F5344CB8AC3E}">
        <p14:creationId xmlns:p14="http://schemas.microsoft.com/office/powerpoint/2010/main" val="346361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C33BF-E2F1-2C9F-B84A-E6C8BFEF9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D96A2-7D23-3B63-788D-BE4071C7A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192" y="2766218"/>
            <a:ext cx="7639639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Demo System</a:t>
            </a:r>
          </a:p>
        </p:txBody>
      </p:sp>
    </p:spTree>
    <p:extLst>
      <p:ext uri="{BB962C8B-B14F-4D97-AF65-F5344CB8AC3E}">
        <p14:creationId xmlns:p14="http://schemas.microsoft.com/office/powerpoint/2010/main" val="1642331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C33BF-E2F1-2C9F-B84A-E6C8BFEF9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D96A2-7D23-3B63-788D-BE4071C7A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192" y="2766218"/>
            <a:ext cx="7639639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103511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D132-AFC4-0ECA-CA52-DAA1D65CF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/>
          <a:lstStyle/>
          <a:p>
            <a:r>
              <a:rPr lang="en-KH" dirty="0"/>
              <a:t>7 USE CASES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65A4D4E-68CA-3EB6-0D90-822E46C6C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3201" y="553054"/>
            <a:ext cx="6299200" cy="562390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9757D-7F32-F89D-8A23-1562C0AD2C51}"/>
              </a:ext>
            </a:extLst>
          </p:cNvPr>
          <p:cNvSpPr txBox="1">
            <a:spLocks/>
          </p:cNvSpPr>
          <p:nvPr/>
        </p:nvSpPr>
        <p:spPr>
          <a:xfrm>
            <a:off x="609599" y="1295969"/>
            <a:ext cx="5122333" cy="4880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KH" dirty="0"/>
              <a:t>User Login</a:t>
            </a:r>
          </a:p>
          <a:p>
            <a:pPr marL="514350" indent="-514350">
              <a:buAutoNum type="arabicPeriod"/>
            </a:pPr>
            <a:r>
              <a:rPr lang="en-KH" dirty="0"/>
              <a:t>Add library member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KH" dirty="0"/>
              <a:t>Determine copy “overdue”</a:t>
            </a:r>
          </a:p>
          <a:p>
            <a:pPr marL="514350" indent="-514350">
              <a:buAutoNum type="arabicPeriod"/>
            </a:pPr>
            <a:r>
              <a:rPr lang="en-KH" dirty="0"/>
              <a:t>Checkout record of library member</a:t>
            </a:r>
          </a:p>
          <a:p>
            <a:pPr marL="514350" indent="-514350">
              <a:buAutoNum type="arabicPeriod"/>
            </a:pPr>
            <a:r>
              <a:rPr lang="en-KH" dirty="0"/>
              <a:t>Checkout book for library member</a:t>
            </a:r>
          </a:p>
          <a:p>
            <a:pPr marL="514350" indent="-514350">
              <a:buAutoNum type="arabicPeriod"/>
            </a:pPr>
            <a:r>
              <a:rPr lang="en-KH" dirty="0"/>
              <a:t>Add copy to library collection</a:t>
            </a:r>
          </a:p>
          <a:p>
            <a:pPr marL="514350" indent="-514350">
              <a:buAutoNum type="arabicPeriod"/>
            </a:pPr>
            <a:r>
              <a:rPr lang="en-KH" dirty="0"/>
              <a:t>Add book to library collection</a:t>
            </a:r>
          </a:p>
          <a:p>
            <a:pPr marL="514350" indent="-514350">
              <a:buAutoNum type="arabicPeriod"/>
            </a:pPr>
            <a:r>
              <a:rPr lang="en-KH" dirty="0"/>
              <a:t>Add author to book</a:t>
            </a:r>
          </a:p>
          <a:p>
            <a:pPr marL="514350" indent="-514350">
              <a:buAutoNum type="arabicPeriod"/>
            </a:pPr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363038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E355-E0DB-B430-4ACA-31430291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Responsible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BC6407-3A46-8D1E-338D-500F83A556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226435"/>
              </p:ext>
            </p:extLst>
          </p:nvPr>
        </p:nvGraphicFramePr>
        <p:xfrm>
          <a:off x="838200" y="1825625"/>
          <a:ext cx="105155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01364093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13249883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947916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(Optional)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64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H" dirty="0"/>
                        <a:t>Chanproseth Kan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Copy to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1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H" dirty="0"/>
                        <a:t>Kuylim Tith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Library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Overdue Checkout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98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H" dirty="0"/>
                        <a:t>Seavpheng Lao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Checkout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Checkout 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24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Together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Login, Add 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00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74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E2CC0D2-5300-3086-5B81-78F0DD1BF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905" b="3269"/>
          <a:stretch/>
        </p:blipFill>
        <p:spPr>
          <a:xfrm>
            <a:off x="1981259" y="0"/>
            <a:ext cx="8229481" cy="654512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F8CCE-04C1-89DF-45D6-BE661A8B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40199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032B-00A3-683C-3E23-BE76E83C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1. Squence Diagram: Login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688D580-6BD9-8083-AE02-372D41DA1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416" y="1690688"/>
            <a:ext cx="9673167" cy="4524546"/>
          </a:xfrm>
        </p:spPr>
      </p:pic>
    </p:spTree>
    <p:extLst>
      <p:ext uri="{BB962C8B-B14F-4D97-AF65-F5344CB8AC3E}">
        <p14:creationId xmlns:p14="http://schemas.microsoft.com/office/powerpoint/2010/main" val="2664619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D2EEE-DB90-2A4D-D44A-ED792192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2. SD: Add Library member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8796BD2-6D47-4442-D81F-1DF7FC357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628" y="1514759"/>
            <a:ext cx="9978744" cy="5153271"/>
          </a:xfrm>
        </p:spPr>
      </p:pic>
    </p:spTree>
    <p:extLst>
      <p:ext uri="{BB962C8B-B14F-4D97-AF65-F5344CB8AC3E}">
        <p14:creationId xmlns:p14="http://schemas.microsoft.com/office/powerpoint/2010/main" val="384161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C25F-9817-415D-89A6-F3F94030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2.1 SD: Determine copy “overdue”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40D8F0C-A956-16EA-8873-DBCD4EED8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280" y="1515534"/>
            <a:ext cx="9995440" cy="4822296"/>
          </a:xfrm>
        </p:spPr>
      </p:pic>
    </p:spTree>
    <p:extLst>
      <p:ext uri="{BB962C8B-B14F-4D97-AF65-F5344CB8AC3E}">
        <p14:creationId xmlns:p14="http://schemas.microsoft.com/office/powerpoint/2010/main" val="59194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16DD-32B3-3457-59E4-0C2202B5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3 SD: Checkout Record of a Lib</a:t>
            </a:r>
            <a:r>
              <a:rPr lang="en-US" dirty="0"/>
              <a:t>r</a:t>
            </a:r>
            <a:r>
              <a:rPr lang="en-KH" dirty="0"/>
              <a:t>ary Member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B44CD19-380A-9E06-FCD0-514FF3F09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376" y="1617133"/>
            <a:ext cx="11491247" cy="4551237"/>
          </a:xfrm>
        </p:spPr>
      </p:pic>
    </p:spTree>
    <p:extLst>
      <p:ext uri="{BB962C8B-B14F-4D97-AF65-F5344CB8AC3E}">
        <p14:creationId xmlns:p14="http://schemas.microsoft.com/office/powerpoint/2010/main" val="86309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BDC1-181A-E047-8331-5632CDA9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3.1 SD: Checkout book for Library Member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C0E7640-623D-6A87-C157-75614CC2C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45" y="1557867"/>
            <a:ext cx="11518110" cy="4511148"/>
          </a:xfrm>
        </p:spPr>
      </p:pic>
    </p:spTree>
    <p:extLst>
      <p:ext uri="{BB962C8B-B14F-4D97-AF65-F5344CB8AC3E}">
        <p14:creationId xmlns:p14="http://schemas.microsoft.com/office/powerpoint/2010/main" val="234994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173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MPP : Library Project</vt:lpstr>
      <vt:lpstr>7 USE CASES </vt:lpstr>
      <vt:lpstr>Team Responsible</vt:lpstr>
      <vt:lpstr>Class Diagram</vt:lpstr>
      <vt:lpstr>1. Squence Diagram: Login </vt:lpstr>
      <vt:lpstr>2. SD: Add Library member</vt:lpstr>
      <vt:lpstr>2.1 SD: Determine copy “overdue”</vt:lpstr>
      <vt:lpstr>3 SD: Checkout Record of a Library Member</vt:lpstr>
      <vt:lpstr>3.1 SD: Checkout book for Library Member</vt:lpstr>
      <vt:lpstr>4 SD: Add copy to Library Collection</vt:lpstr>
      <vt:lpstr>4.1 SD: Add book to Library Collection</vt:lpstr>
      <vt:lpstr>4.2 SD: Add Author to Book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Seavpheng Lao</dc:creator>
  <cp:lastModifiedBy>Kuylim Tith</cp:lastModifiedBy>
  <cp:revision>13</cp:revision>
  <dcterms:created xsi:type="dcterms:W3CDTF">2022-10-14T22:38:44Z</dcterms:created>
  <dcterms:modified xsi:type="dcterms:W3CDTF">2022-10-15T15:11:59Z</dcterms:modified>
</cp:coreProperties>
</file>