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0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B6B8-CE6D-40F2-8A79-B3B9925263AE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9CEC1-308F-4341-8460-BA1470864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9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9CEC1-308F-4341-8460-BA1470864A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6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9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68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7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7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83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4E90-2A0D-4E0F-A5B9-9FE6D8FA1C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7EFE-911F-4C76-B084-A86E483F50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6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7819"/>
            <a:ext cx="9144000" cy="100783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prstClr val="black"/>
                </a:solidFill>
                <a:latin typeface="Times New Roman" pitchFamily="18" charset="0"/>
              </a:rPr>
              <a:t>автономное профессиональное образовательное учреждение </a:t>
            </a:r>
            <a:br>
              <a:rPr lang="ru-RU" sz="2000" dirty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ru-RU" sz="2000" dirty="0">
                <a:solidFill>
                  <a:prstClr val="black"/>
                </a:solidFill>
                <a:latin typeface="Times New Roman" pitchFamily="18" charset="0"/>
              </a:rPr>
              <a:t>Вологодской области </a:t>
            </a:r>
            <a:br>
              <a:rPr lang="ru-RU" sz="2000" dirty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ru-RU" sz="2000" dirty="0">
                <a:solidFill>
                  <a:prstClr val="black"/>
                </a:solidFill>
                <a:latin typeface="Times New Roman" pitchFamily="18" charset="0"/>
              </a:rPr>
              <a:t>«Вологодский колледж связи и информационных технологий»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1241" y="2121463"/>
            <a:ext cx="736151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Проектирование и разработка дизайна сайта для быстрого питания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3827" y="4129323"/>
            <a:ext cx="5095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Студент: Коровин Глеб Сергеевич 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Группа исп-421Р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0473" y="6376092"/>
            <a:ext cx="110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Вологда, 2024</a:t>
            </a:r>
          </a:p>
        </p:txBody>
      </p:sp>
    </p:spTree>
    <p:extLst>
      <p:ext uri="{BB962C8B-B14F-4D97-AF65-F5344CB8AC3E}">
        <p14:creationId xmlns:p14="http://schemas.microsoft.com/office/powerpoint/2010/main" val="24633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92FC1E-00B1-442C-8CF5-5AE26CA9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" y="1207722"/>
            <a:ext cx="3683977" cy="434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C8763D-14D5-432C-BCE8-C25FBFC4AA3C}"/>
              </a:ext>
            </a:extLst>
          </p:cNvPr>
          <p:cNvSpPr txBox="1"/>
          <p:nvPr/>
        </p:nvSpPr>
        <p:spPr>
          <a:xfrm>
            <a:off x="738554" y="413238"/>
            <a:ext cx="498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Создание макета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B14C4A-0E7F-42EF-9EF5-863BAC921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07722"/>
            <a:ext cx="4358929" cy="38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1DF7B-FE13-4214-9D5D-479BD28EF5A4}"/>
              </a:ext>
            </a:extLst>
          </p:cNvPr>
          <p:cNvSpPr txBox="1"/>
          <p:nvPr/>
        </p:nvSpPr>
        <p:spPr>
          <a:xfrm>
            <a:off x="738554" y="413238"/>
            <a:ext cx="498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</a:t>
            </a:r>
            <a:r>
              <a:rPr lang="ru-RU" dirty="0" err="1"/>
              <a:t>Адаптив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4AB7C5-579F-4100-8C34-008CFE5B1D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06" y="1121019"/>
            <a:ext cx="1589000" cy="46159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49FAAF-2371-4E21-812D-032B9AEE1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33" y="1121019"/>
            <a:ext cx="838545" cy="46775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8BD61A-DC59-464A-A891-9BBB6F044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95" y="1121019"/>
            <a:ext cx="2712579" cy="42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4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F22A-EFF5-4ED9-957B-B31DF516ABD5}"/>
              </a:ext>
            </a:extLst>
          </p:cNvPr>
          <p:cNvSpPr txBox="1"/>
          <p:nvPr/>
        </p:nvSpPr>
        <p:spPr>
          <a:xfrm>
            <a:off x="738554" y="413238"/>
            <a:ext cx="498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. Вёрстка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E0B886-1B68-4817-BAF1-BE92A52F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96" y="1266658"/>
            <a:ext cx="6051208" cy="45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F22A-EFF5-4ED9-957B-B31DF516ABD5}"/>
              </a:ext>
            </a:extLst>
          </p:cNvPr>
          <p:cNvSpPr txBox="1"/>
          <p:nvPr/>
        </p:nvSpPr>
        <p:spPr>
          <a:xfrm>
            <a:off x="738554" y="413238"/>
            <a:ext cx="498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. Вёрстка </a:t>
            </a:r>
            <a:r>
              <a:rPr lang="en-US" dirty="0"/>
              <a:t>CSS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B11E2F-010F-44D4-8244-085C29B8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14" y="782570"/>
            <a:ext cx="2999372" cy="58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F22A-EFF5-4ED9-957B-B31DF516ABD5}"/>
              </a:ext>
            </a:extLst>
          </p:cNvPr>
          <p:cNvSpPr txBox="1"/>
          <p:nvPr/>
        </p:nvSpPr>
        <p:spPr>
          <a:xfrm>
            <a:off x="738554" y="413238"/>
            <a:ext cx="498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. Вёрстка </a:t>
            </a:r>
            <a:r>
              <a:rPr lang="en-US" dirty="0"/>
              <a:t>JS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899998-4A51-4B9E-90F3-DD62DA97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82" y="1072661"/>
            <a:ext cx="3547635" cy="49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F22A-EFF5-4ED9-957B-B31DF516ABD5}"/>
              </a:ext>
            </a:extLst>
          </p:cNvPr>
          <p:cNvSpPr txBox="1"/>
          <p:nvPr/>
        </p:nvSpPr>
        <p:spPr>
          <a:xfrm>
            <a:off x="738554" y="413238"/>
            <a:ext cx="498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4.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290F60-9186-4F70-BDF5-89B3C2FD8148}"/>
              </a:ext>
            </a:extLst>
          </p:cNvPr>
          <p:cNvSpPr/>
          <p:nvPr/>
        </p:nvSpPr>
        <p:spPr>
          <a:xfrm>
            <a:off x="738554" y="1448498"/>
            <a:ext cx="354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https://github.com/kuyosa/praktika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B74BF9-AA9B-48DE-8788-A427980C9772}"/>
              </a:ext>
            </a:extLst>
          </p:cNvPr>
          <p:cNvSpPr/>
          <p:nvPr/>
        </p:nvSpPr>
        <p:spPr>
          <a:xfrm>
            <a:off x="738554" y="2483758"/>
            <a:ext cx="6523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https://www.figma.com/design/QaAw2tUORzHI3cHQBQmEPq/Untitled?node-id=0-1&amp;t=j2UytkaW9IxhV285-1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89430-A01F-4C7A-89B5-FDC7C4DAB1EB}"/>
              </a:ext>
            </a:extLst>
          </p:cNvPr>
          <p:cNvSpPr txBox="1"/>
          <p:nvPr/>
        </p:nvSpPr>
        <p:spPr>
          <a:xfrm>
            <a:off x="738554" y="107916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EB00-32A8-463A-87EE-2EA36942B71C}"/>
              </a:ext>
            </a:extLst>
          </p:cNvPr>
          <p:cNvSpPr txBox="1"/>
          <p:nvPr/>
        </p:nvSpPr>
        <p:spPr>
          <a:xfrm>
            <a:off x="738554" y="211442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0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8848" y="2865769"/>
            <a:ext cx="514857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1629988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94</Words>
  <Application>Microsoft Office PowerPoint</Application>
  <PresentationFormat>Экран (4:3)</PresentationFormat>
  <Paragraphs>17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автономное профессиональное образовательное учреждение  Вологодской области  «Вологодский колледж связи и информационных технологий»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kuyosa</cp:lastModifiedBy>
  <cp:revision>18</cp:revision>
  <dcterms:created xsi:type="dcterms:W3CDTF">2022-12-19T17:16:39Z</dcterms:created>
  <dcterms:modified xsi:type="dcterms:W3CDTF">2024-11-29T07:02:02Z</dcterms:modified>
</cp:coreProperties>
</file>