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4A52-330B-4818-8C5B-B0910AD51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0E9BB-1C92-4E37-9C39-C9EDCAB91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6D80-41D8-4456-87DA-022E9AD6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DD217-9B89-4C1F-BF62-F1312783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9C5CA-2A92-4E4C-92C5-F490327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8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4C2C-82B3-4397-B66D-0406379C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78CA4-E8CE-4B4E-A4D9-B3C0215CA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D28D6-32B9-40BF-9436-4AE3F58F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C8131-D09C-4BF2-9C0B-6E6DD6B7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6594E-ECA8-4B83-8184-219181F9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86D90-4329-4B19-AAD4-F4AD7DB4C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719D5-8B04-47E2-8F47-E75538C21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50396-75E1-4A15-B980-7F44344F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F1C0B-7D93-45E3-AAC0-A7A81FAE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2ECF8-61F1-4E03-A8EF-1A6D3C2F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9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9270-BEC3-4373-84C6-10CE0D59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10E5C-FEB9-4ED7-87E1-52FCB34B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2C090-1C97-444F-AA8C-3789016C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707C-25F8-479E-A026-8DA768ED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11C41-AFD8-4D04-80AC-738720DA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3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E853-5C50-471A-B2FB-9641C6F6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28FB9-3A57-4B7D-9104-F50A94AB4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AC277-B720-45C3-8A4A-A3F36FB5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EF99C-983B-4D94-9BE3-F523ABE2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8C440-182A-42CC-947A-5BA802FB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2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FE01-9477-4A3B-B16A-F0671004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575ED-540B-4F2A-A2A2-CA65B1827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36B05-FFC1-48A0-BB46-A7D46D0CE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A7172-F088-41B9-A789-A1FD3D4C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46128-5433-43A9-BAB7-17750E8F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8160C-159D-4A70-ABAC-3C3B46CA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2CCF-09B8-468C-985D-C627F65E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21F5E-CC72-454C-B1C6-06CCFCE19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6563C-136A-4EEF-86AC-651536FC7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6B35D-CCDB-49A2-9DA9-CA5C99A51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8B21C-80C4-48E1-B289-06245DE1A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4F87C-70E7-4E06-AD5D-47248791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7FB12-77BE-475F-9BD2-362CFE3F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F480F-BD7E-4589-8B6C-1FADB8E6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2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B8EE-4681-4F5C-A585-F078FD44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C653E-5B7A-4077-A006-974BA4AF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92C44-7B3C-4D50-95C8-53E96060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9EBFF-365A-4211-AE28-C9693899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4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C20E7-FEA6-44B4-B598-EEC49A58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343CD-2AFC-41AD-87E1-4919AF68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0E49E-BC36-4980-A438-45C952FA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8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DEFA-20DF-4087-B980-E9B93482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873D-EC29-4B21-B1B5-0FDB70A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EE4A4-5331-4CC8-A628-13E1AC731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F2BB8-85AA-4687-8F56-AFA5EC24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47E94-EC5C-4C56-8CC4-120E4692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D908E-A88E-4455-A5A6-E850EA98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CCC6-9197-42E4-A401-072988AD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8E2EB-FBF3-4B62-9A5C-4D7C00548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ED8F2-64DC-4B87-822B-11F0DB920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5AEAA-4B70-4FE1-80E2-A6EEB032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53477-4D94-4AFB-8009-6B6D2A70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90EE0-4BEF-4BCE-AF28-4F38504F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8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CA7BC-7751-49C4-AB45-5FFC9568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D5785-1710-4C85-B1A0-672067276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23D97-F038-464D-87AA-E6F01964E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1C64B-440E-45C9-B78C-4B50D4DE8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027B6-8B4B-45D7-9FA6-536A0FC52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7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AE417-439F-4954-BA78-CB53265F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43E5EE-CF2E-4B44-B823-AC1D3D3307D6}"/>
              </a:ext>
            </a:extLst>
          </p:cNvPr>
          <p:cNvSpPr/>
          <p:nvPr/>
        </p:nvSpPr>
        <p:spPr>
          <a:xfrm>
            <a:off x="145773" y="5936388"/>
            <a:ext cx="11900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Copyright © 2024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Iglesia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Ni Cristo (Church Of Christ). All Rights Reserved. No part or portion of this video may be reproduced, recorded,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copied or transmitted in any form or by any means, electronic or mechanical, without the written permission of the copyright holder.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0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AE417-439F-4954-BA78-CB53265F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433703-9A46-4642-A2AE-4C2DF6AF5ABB}"/>
              </a:ext>
            </a:extLst>
          </p:cNvPr>
          <p:cNvSpPr txBox="1"/>
          <p:nvPr/>
        </p:nvSpPr>
        <p:spPr>
          <a:xfrm>
            <a:off x="1378226" y="1872805"/>
            <a:ext cx="9462052" cy="1844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Huwag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kaligtaan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ang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pansariling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panalangin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460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AE417-439F-4954-BA78-CB53265F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9BCDB3-AB8E-4E78-B235-528D65CBA93A}"/>
              </a:ext>
            </a:extLst>
          </p:cNvPr>
          <p:cNvSpPr txBox="1"/>
          <p:nvPr/>
        </p:nvSpPr>
        <p:spPr>
          <a:xfrm>
            <a:off x="357809" y="463826"/>
            <a:ext cx="669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– SA IYO AY TUMATAWAG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33703-9A46-4642-A2AE-4C2DF6AF5ABB}"/>
              </a:ext>
            </a:extLst>
          </p:cNvPr>
          <p:cNvSpPr txBox="1"/>
          <p:nvPr/>
        </p:nvSpPr>
        <p:spPr>
          <a:xfrm>
            <a:off x="1205948" y="1212507"/>
            <a:ext cx="9462052" cy="367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Ama,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ako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Iyo ay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tumatawag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Nagpapasalamat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Nakakamtan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ko ang Iyong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pag-iingat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Ang Iyong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pagliligtas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832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AE417-439F-4954-BA78-CB53265F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433703-9A46-4642-A2AE-4C2DF6AF5ABB}"/>
              </a:ext>
            </a:extLst>
          </p:cNvPr>
          <p:cNvSpPr txBox="1"/>
          <p:nvPr/>
        </p:nvSpPr>
        <p:spPr>
          <a:xfrm>
            <a:off x="1364973" y="831919"/>
            <a:ext cx="9462052" cy="459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Ngunit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ang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mga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kasalanan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aki'y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Iyong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nasumpungan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Ako'y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muli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patawarin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Huwag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itatakwil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Amen.</a:t>
            </a:r>
          </a:p>
        </p:txBody>
      </p:sp>
    </p:spTree>
    <p:extLst>
      <p:ext uri="{BB962C8B-B14F-4D97-AF65-F5344CB8AC3E}">
        <p14:creationId xmlns:p14="http://schemas.microsoft.com/office/powerpoint/2010/main" val="121605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AE417-439F-4954-BA78-CB53265F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AE2FCC-CB40-4ED2-A0AC-F26E6C7E6ED7}"/>
              </a:ext>
            </a:extLst>
          </p:cNvPr>
          <p:cNvSpPr/>
          <p:nvPr/>
        </p:nvSpPr>
        <p:spPr>
          <a:xfrm>
            <a:off x="145773" y="5936388"/>
            <a:ext cx="11900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Copyright © 2024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Iglesia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Ni Cristo (Church Of Christ). All Rights Reserved. No part or portion of this video may be reproduced, recorded,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copied or transmitted in any form or by any means, electronic or mechanical, without the written permission of the copyright holder.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3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160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TSV - VIRAC</dc:creator>
  <cp:lastModifiedBy>Mark Erisare</cp:lastModifiedBy>
  <cp:revision>14</cp:revision>
  <dcterms:created xsi:type="dcterms:W3CDTF">2024-07-06T12:06:16Z</dcterms:created>
  <dcterms:modified xsi:type="dcterms:W3CDTF">2025-08-25T02:54:03Z</dcterms:modified>
</cp:coreProperties>
</file>