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78226" y="1872805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CDB3-AB8E-4E78-B235-528D65CBA93A}"/>
              </a:ext>
            </a:extLst>
          </p:cNvPr>
          <p:cNvSpPr txBox="1"/>
          <p:nvPr/>
        </p:nvSpPr>
        <p:spPr>
          <a:xfrm>
            <a:off x="556591" y="366579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14 - O DIYOS, KAMI’Y NAGPAPASALAMAT</a:t>
            </a:r>
            <a:endParaRPr lang="en-US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64974" y="1276457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Diyos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kami'y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nagpapasalamat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pagpapala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buhay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lakas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Tunay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puspos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biyaya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205948" y="1276457"/>
            <a:ext cx="9462052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pong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pagpapasalamat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maanong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tanggapin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Ikaw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nawa'y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magpatawad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pagkakasala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Amen.</a:t>
            </a:r>
          </a:p>
        </p:txBody>
      </p:sp>
    </p:spTree>
    <p:extLst>
      <p:ext uri="{BB962C8B-B14F-4D97-AF65-F5344CB8AC3E}">
        <p14:creationId xmlns:p14="http://schemas.microsoft.com/office/powerpoint/2010/main" val="12160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12</cp:revision>
  <dcterms:created xsi:type="dcterms:W3CDTF">2024-07-06T12:06:16Z</dcterms:created>
  <dcterms:modified xsi:type="dcterms:W3CDTF">2025-08-25T02:51:36Z</dcterms:modified>
</cp:coreProperties>
</file>