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61" r:id="rId4"/>
    <p:sldId id="258" r:id="rId5"/>
    <p:sldId id="257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04A52-330B-4818-8C5B-B0910AD51D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F0E9BB-1C92-4E37-9C39-C9EDCAB91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26D80-41D8-4456-87DA-022E9AD62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AE8E7-6B49-421F-9000-A984D74A66C8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DD217-9B89-4C1F-BF62-F1312783E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9C5CA-2A92-4E4C-92C5-F490327C1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2AD51-6BC7-4A9C-9B19-81D6DF490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989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D4C2C-82B3-4397-B66D-0406379C8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278CA4-E8CE-4B4E-A4D9-B3C0215CAE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1D28D6-32B9-40BF-9436-4AE3F58F8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AE8E7-6B49-421F-9000-A984D74A66C8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EC8131-D09C-4BF2-9C0B-6E6DD6B71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6594E-ECA8-4B83-8184-219181F9B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2AD51-6BC7-4A9C-9B19-81D6DF490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142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C86D90-4329-4B19-AAD4-F4AD7DB4C1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1719D5-8B04-47E2-8F47-E75538C21A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50396-75E1-4A15-B980-7F44344FA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AE8E7-6B49-421F-9000-A984D74A66C8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7F1C0B-7D93-45E3-AAC0-A7A81FAEE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2ECF8-61F1-4E03-A8EF-1A6D3C2F1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2AD51-6BC7-4A9C-9B19-81D6DF490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596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9270-BEC3-4373-84C6-10CE0D59F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10E5C-FEB9-4ED7-87E1-52FCB34B1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2C090-1C97-444F-AA8C-3789016C7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AE8E7-6B49-421F-9000-A984D74A66C8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A3707C-25F8-479E-A026-8DA768ED4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D11C41-AFD8-4D04-80AC-738720DAA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2AD51-6BC7-4A9C-9B19-81D6DF490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139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6E853-5C50-471A-B2FB-9641C6F68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528FB9-3A57-4B7D-9104-F50A94AB4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AC277-B720-45C3-8A4A-A3F36FB5C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AE8E7-6B49-421F-9000-A984D74A66C8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4EF99C-983B-4D94-9BE3-F523ABE2C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8C440-182A-42CC-947A-5BA802FBB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2AD51-6BC7-4A9C-9B19-81D6DF490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526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CFE01-9477-4A3B-B16A-F06710046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575ED-540B-4F2A-A2A2-CA65B18277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936B05-FFC1-48A0-BB46-A7D46D0CE1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2A7172-F088-41B9-A789-A1FD3D4C1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AE8E7-6B49-421F-9000-A984D74A66C8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F46128-5433-43A9-BAB7-17750E8F4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F8160C-159D-4A70-ABAC-3C3B46CA3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2AD51-6BC7-4A9C-9B19-81D6DF490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51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42CCF-09B8-468C-985D-C627F65E9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A21F5E-CC72-454C-B1C6-06CCFCE19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76563C-136A-4EEF-86AC-651536FC74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66B35D-CCDB-49A2-9DA9-CA5C99A51C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58B21C-80C4-48E1-B289-06245DE1AD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44F87C-70E7-4E06-AD5D-47248791E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AE8E7-6B49-421F-9000-A984D74A66C8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77FB12-77BE-475F-9BD2-362CFE3FD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4F480F-BD7E-4589-8B6C-1FADB8E66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2AD51-6BC7-4A9C-9B19-81D6DF490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127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0B8EE-4681-4F5C-A585-F078FD440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3C653E-5B7A-4077-A006-974BA4AFD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AE8E7-6B49-421F-9000-A984D74A66C8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192C44-7B3C-4D50-95C8-53E960608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F9EBFF-365A-4211-AE28-C9693899A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2AD51-6BC7-4A9C-9B19-81D6DF490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947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DC20E7-FEA6-44B4-B598-EEC49A587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AE8E7-6B49-421F-9000-A984D74A66C8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1343CD-2AFC-41AD-87E1-4919AF688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30E49E-BC36-4980-A438-45C952FA2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2AD51-6BC7-4A9C-9B19-81D6DF490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485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4DEFA-20DF-4087-B980-E9B934820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1873D-EC29-4B21-B1B5-0FDB70AA3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FEE4A4-5331-4CC8-A628-13E1AC731A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8F2BB8-85AA-4687-8F56-AFA5EC24E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AE8E7-6B49-421F-9000-A984D74A66C8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147E94-EC5C-4C56-8CC4-120E46926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D908E-A88E-4455-A5A6-E850EA985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2AD51-6BC7-4A9C-9B19-81D6DF490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70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7CCC6-9197-42E4-A401-072988AD1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48E2EB-FBF3-4B62-9A5C-4D7C00548D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DED8F2-64DC-4B87-822B-11F0DB9206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D5AEAA-4B70-4FE1-80E2-A6EEB032F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AE8E7-6B49-421F-9000-A984D74A66C8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853477-4D94-4AFB-8009-6B6D2A703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D90EE0-4BEF-4BCE-AF28-4F38504FE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2AD51-6BC7-4A9C-9B19-81D6DF490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882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3CA7BC-7751-49C4-AB45-5FFC95680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1D5785-1710-4C85-B1A0-672067276A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23D97-F038-464D-87AA-E6F01964EE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AE8E7-6B49-421F-9000-A984D74A66C8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1C64B-440E-45C9-B78C-4B50D4DE80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8027B6-8B4B-45D7-9FA6-536A0FC526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2AD51-6BC7-4A9C-9B19-81D6DF490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277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5BEA2-DFC6-4072-A96D-EBBC2CCF10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A2B6A9-F9C4-4E42-8279-E576A41140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4AE417-439F-4954-BA78-CB53265FEB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B43E5EE-CF2E-4B44-B823-AC1D3D3307D6}"/>
              </a:ext>
            </a:extLst>
          </p:cNvPr>
          <p:cNvSpPr/>
          <p:nvPr/>
        </p:nvSpPr>
        <p:spPr>
          <a:xfrm>
            <a:off x="145773" y="5936388"/>
            <a:ext cx="1190045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Copyright © 2025 </a:t>
            </a:r>
            <a:r>
              <a:rPr lang="en-US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Iglesia</a:t>
            </a:r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Ni Cristo (Church Of Christ). All Rights Reserved. No part or portion of this video may be reproduced, recorded,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copied or transmitted in any form or by any means, electronic or mechanical, without the written permission of the copyright holder.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6EA5D2-BB8D-4037-A37B-0CABA0D0A0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106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5BEA2-DFC6-4072-A96D-EBBC2CCF10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A2B6A9-F9C4-4E42-8279-E576A41140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4AE417-439F-4954-BA78-CB53265FEB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6EA5D2-BB8D-4037-A37B-0CABA0D0A0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D433703-9A46-4642-A2AE-4C2DF6AF5ABB}"/>
              </a:ext>
            </a:extLst>
          </p:cNvPr>
          <p:cNvSpPr txBox="1"/>
          <p:nvPr/>
        </p:nvSpPr>
        <p:spPr>
          <a:xfrm>
            <a:off x="1378226" y="1872805"/>
            <a:ext cx="9462052" cy="1844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Huwag</a:t>
            </a: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kaligtaan</a:t>
            </a: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ang </a:t>
            </a:r>
            <a:r>
              <a:rPr lang="en-US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pansariling</a:t>
            </a: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panalangin</a:t>
            </a: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74607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5BEA2-DFC6-4072-A96D-EBBC2CCF10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A2B6A9-F9C4-4E42-8279-E576A41140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4AE417-439F-4954-BA78-CB53265FEB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B43E5EE-CF2E-4B44-B823-AC1D3D3307D6}"/>
              </a:ext>
            </a:extLst>
          </p:cNvPr>
          <p:cNvSpPr/>
          <p:nvPr/>
        </p:nvSpPr>
        <p:spPr>
          <a:xfrm>
            <a:off x="145773" y="5936388"/>
            <a:ext cx="1190045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Copyright © 2025 </a:t>
            </a:r>
            <a:r>
              <a:rPr lang="en-US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Iglesia</a:t>
            </a:r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Ni Cristo (Church Of Christ). All Rights Reserved. No part or portion of this video may be reproduced, recorded,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copied or transmitted in any form or by any means, electronic or mechanical, without the written permission of the copyright holder.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6EA5D2-BB8D-4037-A37B-0CABA0D0A0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095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5BEA2-DFC6-4072-A96D-EBBC2CCF10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A2B6A9-F9C4-4E42-8279-E576A41140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4AE417-439F-4954-BA78-CB53265FEB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B6EA5D2-BB8D-4037-A37B-0CABA0D0A0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9BCDB3-AB8E-4E78-B235-528D65CBA93A}"/>
              </a:ext>
            </a:extLst>
          </p:cNvPr>
          <p:cNvSpPr txBox="1"/>
          <p:nvPr/>
        </p:nvSpPr>
        <p:spPr>
          <a:xfrm>
            <a:off x="357809" y="463826"/>
            <a:ext cx="6692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22 </a:t>
            </a:r>
            <a:r>
              <a:rPr lang="en-US" sz="2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– ANG AMING PAGDAING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433703-9A46-4642-A2AE-4C2DF6AF5ABB}"/>
              </a:ext>
            </a:extLst>
          </p:cNvPr>
          <p:cNvSpPr txBox="1"/>
          <p:nvPr/>
        </p:nvSpPr>
        <p:spPr>
          <a:xfrm>
            <a:off x="1364974" y="1276457"/>
            <a:ext cx="9462052" cy="367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en-US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aming</a:t>
            </a: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Jesus, </a:t>
            </a:r>
            <a:r>
              <a:rPr lang="en-US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Iyong</a:t>
            </a: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dinggin</a:t>
            </a:r>
            <a:endParaRPr lang="en-US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Ang </a:t>
            </a:r>
            <a:r>
              <a:rPr lang="en-US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aming</a:t>
            </a: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mga</a:t>
            </a: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pagdaing</a:t>
            </a:r>
            <a:endParaRPr lang="en-US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Na kami ay </a:t>
            </a:r>
            <a:r>
              <a:rPr lang="en-US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linisin</a:t>
            </a: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Sa </a:t>
            </a:r>
            <a:r>
              <a:rPr lang="en-US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mga</a:t>
            </a: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kasalanan</a:t>
            </a: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namin</a:t>
            </a: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38323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5BEA2-DFC6-4072-A96D-EBBC2CCF10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A2B6A9-F9C4-4E42-8279-E576A41140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4AE417-439F-4954-BA78-CB53265FEB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B6EA5D2-BB8D-4037-A37B-0CABA0D0A0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D433703-9A46-4642-A2AE-4C2DF6AF5ABB}"/>
              </a:ext>
            </a:extLst>
          </p:cNvPr>
          <p:cNvSpPr txBox="1"/>
          <p:nvPr/>
        </p:nvSpPr>
        <p:spPr>
          <a:xfrm>
            <a:off x="1205948" y="835925"/>
            <a:ext cx="9462052" cy="4594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At ang </a:t>
            </a:r>
            <a:r>
              <a:rPr lang="en-US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aming</a:t>
            </a: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ligalig</a:t>
            </a: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Ang </a:t>
            </a:r>
            <a:r>
              <a:rPr lang="en-US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aming</a:t>
            </a: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mga</a:t>
            </a: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hapis</a:t>
            </a:r>
            <a:endParaRPr lang="en-US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Ay </a:t>
            </a:r>
            <a:r>
              <a:rPr lang="en-US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maanong</a:t>
            </a: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Iyong</a:t>
            </a: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pawiin</a:t>
            </a:r>
            <a:endParaRPr lang="en-US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At kami ay </a:t>
            </a:r>
            <a:r>
              <a:rPr lang="en-US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lingapin</a:t>
            </a: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sz="4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Amen</a:t>
            </a: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16058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5BEA2-DFC6-4072-A96D-EBBC2CCF10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A2B6A9-F9C4-4E42-8279-E576A41140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4AE417-439F-4954-BA78-CB53265FEB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BED3524-EE9F-425C-B0BB-0AA56E4231E4}"/>
              </a:ext>
            </a:extLst>
          </p:cNvPr>
          <p:cNvSpPr/>
          <p:nvPr/>
        </p:nvSpPr>
        <p:spPr>
          <a:xfrm>
            <a:off x="145773" y="5936388"/>
            <a:ext cx="1190045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Copyright </a:t>
            </a:r>
            <a:r>
              <a:rPr lang="en-US" sz="1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© 2025 </a:t>
            </a:r>
            <a:r>
              <a:rPr lang="en-US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Iglesia</a:t>
            </a:r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Ni Cristo (Church Of Christ). All Rights Reserved. No part or portion of this video may be reproduced, recorded,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copied or transmitted in any form or by any means, electronic or mechanical, without the written permission of the copyright holder.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6EA5D2-BB8D-4037-A37B-0CABA0D0A0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759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206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TSV - VIRAC</dc:creator>
  <cp:lastModifiedBy>Mark Erisare</cp:lastModifiedBy>
  <cp:revision>14</cp:revision>
  <dcterms:created xsi:type="dcterms:W3CDTF">2024-07-06T12:06:16Z</dcterms:created>
  <dcterms:modified xsi:type="dcterms:W3CDTF">2025-08-25T02:52:30Z</dcterms:modified>
</cp:coreProperties>
</file>