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6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A52-330B-4818-8C5B-B0910AD5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E9BB-1C92-4E37-9C39-C9EDCAB9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D80-41D8-4456-87DA-022E9AD6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D217-9B89-4C1F-BF62-F131278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C5CA-2A92-4E4C-92C5-F490327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4C2C-82B3-4397-B66D-0406379C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78CA4-E8CE-4B4E-A4D9-B3C0215CA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28D6-32B9-40BF-9436-4AE3F58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8131-D09C-4BF2-9C0B-6E6DD6B7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594E-ECA8-4B83-8184-219181F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6D90-4329-4B19-AAD4-F4AD7DB4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19D5-8B04-47E2-8F47-E75538C2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0396-75E1-4A15-B980-7F44344F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1C0B-7D93-45E3-AAC0-A7A81FA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ECF8-61F1-4E03-A8EF-1A6D3C2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270-BEC3-4373-84C6-10CE0D59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E5C-FEB9-4ED7-87E1-52FCB34B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C090-1C97-444F-AA8C-3789016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707C-25F8-479E-A026-8DA768E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C41-AFD8-4D04-80AC-738720D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E853-5C50-471A-B2FB-9641C6F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FB9-3A57-4B7D-9104-F50A94AB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C277-B720-45C3-8A4A-A3F36FB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F99C-983B-4D94-9BE3-F523ABE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C440-182A-42CC-947A-5BA802F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E01-9477-4A3B-B16A-F0671004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5ED-540B-4F2A-A2A2-CA65B182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36B05-FFC1-48A0-BB46-A7D46D0C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7172-F088-41B9-A789-A1FD3D4C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6128-5433-43A9-BAB7-17750E8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160C-159D-4A70-ABAC-3C3B46CA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2CCF-09B8-468C-985D-C627F65E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1F5E-CC72-454C-B1C6-06CCFCE1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563C-136A-4EEF-86AC-651536FC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6B35D-CCDB-49A2-9DA9-CA5C99A51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8B21C-80C4-48E1-B289-06245DE1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4F87C-70E7-4E06-AD5D-47248791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7FB12-77BE-475F-9BD2-362CFE3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F480F-BD7E-4589-8B6C-1FADB8E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B8EE-4681-4F5C-A585-F078FD4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653E-5B7A-4077-A006-974BA4AF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92C44-7B3C-4D50-95C8-53E96060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EBFF-365A-4211-AE28-C969389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20E7-FEA6-44B4-B598-EEC49A58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43CD-2AFC-41AD-87E1-4919AF68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E49E-BC36-4980-A438-45C952FA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DEFA-20DF-4087-B980-E9B9348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873D-EC29-4B21-B1B5-0FDB70A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4A4-5331-4CC8-A628-13E1AC73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2BB8-85AA-4687-8F56-AFA5EC24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7E94-EC5C-4C56-8CC4-120E4692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908E-A88E-4455-A5A6-E850EA9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CC6-9197-42E4-A401-072988AD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8E2EB-FBF3-4B62-9A5C-4D7C005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D8F2-64DC-4B87-822B-11F0DB92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AEAA-4B70-4FE1-80E2-A6EEB0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3477-4D94-4AFB-8009-6B6D2A7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0EE0-4BEF-4BCE-AF28-4F38504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CA7BC-7751-49C4-AB45-5FFC9568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5785-1710-4C85-B1A0-67206727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3D97-F038-464D-87AA-E6F01964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C64B-440E-45C9-B78C-4B50D4DE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27B6-8B4B-45D7-9FA6-536A0FC52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49C5C4-62A9-4D0E-8E03-96770135EDA4}"/>
              </a:ext>
            </a:extLst>
          </p:cNvPr>
          <p:cNvSpPr txBox="1"/>
          <p:nvPr/>
        </p:nvSpPr>
        <p:spPr>
          <a:xfrm>
            <a:off x="1364973" y="1665228"/>
            <a:ext cx="9462052" cy="184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Huwag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kaligtaan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pansariling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panalangin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072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FFFF9-413F-12E7-C2A7-A02AC61CB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40-101D-097D-3F6C-E52996137C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DC85F-A3DD-32FE-BA33-28BEBE8BB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DD8B7-5DAF-C21B-88F2-960390024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487775-E671-18E1-774B-B978EA38AFAA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A25FA-9A05-50A0-31E2-B8400E7B5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6DFD0-0E58-4993-A07C-AD82A3657D71}"/>
              </a:ext>
            </a:extLst>
          </p:cNvPr>
          <p:cNvSpPr txBox="1"/>
          <p:nvPr/>
        </p:nvSpPr>
        <p:spPr>
          <a:xfrm>
            <a:off x="437322" y="473645"/>
            <a:ext cx="669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PAGSISIHAN ANG SALA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00EC2-FB23-4352-A91E-65A4C5144A13}"/>
              </a:ext>
            </a:extLst>
          </p:cNvPr>
          <p:cNvSpPr txBox="1"/>
          <p:nvPr/>
        </p:nvSpPr>
        <p:spPr>
          <a:xfrm>
            <a:off x="1205948" y="1132403"/>
            <a:ext cx="9462052" cy="36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Buhay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bulayin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Sala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gunitain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Kay Jesus 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idaing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ikaw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linisin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769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952C9-A6D0-4A95-AFC5-710BC0755BBD}"/>
              </a:ext>
            </a:extLst>
          </p:cNvPr>
          <p:cNvSpPr txBox="1"/>
          <p:nvPr/>
        </p:nvSpPr>
        <p:spPr>
          <a:xfrm>
            <a:off x="1364973" y="831919"/>
            <a:ext cx="9462052" cy="459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Lapit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Kaniya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Habang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panahon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pa.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Lapit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Kaniya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Pagsisihan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sala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Amen.</a:t>
            </a:r>
          </a:p>
        </p:txBody>
      </p:sp>
    </p:spTree>
    <p:extLst>
      <p:ext uri="{BB962C8B-B14F-4D97-AF65-F5344CB8AC3E}">
        <p14:creationId xmlns:p14="http://schemas.microsoft.com/office/powerpoint/2010/main" val="385467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2025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51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364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 - VIRAC</dc:creator>
  <cp:lastModifiedBy>Mark Erisare</cp:lastModifiedBy>
  <cp:revision>14</cp:revision>
  <dcterms:created xsi:type="dcterms:W3CDTF">2024-07-06T12:06:16Z</dcterms:created>
  <dcterms:modified xsi:type="dcterms:W3CDTF">2025-08-25T02:48:56Z</dcterms:modified>
</cp:coreProperties>
</file>