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69" r:id="rId13"/>
    <p:sldId id="266" r:id="rId14"/>
    <p:sldId id="267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963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150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5983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76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1709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572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71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8817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20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113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90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019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29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261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9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99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09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377C73C-89BF-4B34-B976-4B729FDD2AF7}" type="datetimeFigureOut">
              <a:rPr lang="tr-TR" smtClean="0"/>
              <a:t>21.10.2021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F1A7BD40-B9D8-419D-89F5-D99AEE68E0D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4047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BE4CD5-4022-438B-80C5-1EE0F96DD6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22647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7698370-EA3C-4CA5-AF3E-2523F86E1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495300"/>
            <a:ext cx="105822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2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6EA4532-0016-4294-B53C-EC93F8A3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02" y="0"/>
            <a:ext cx="10166195" cy="685800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27F920B-E755-41BA-B7AC-0F44F6497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9793" y="286607"/>
            <a:ext cx="2982099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«sipariş» is </a:t>
            </a:r>
            <a:r>
              <a:rPr lang="tr-TR" altLang="tr-TR" sz="1200" i="1" dirty="0" err="1">
                <a:solidFill>
                  <a:srgbClr val="408080"/>
                </a:solidFill>
                <a:latin typeface="Courier New" panose="02070309020205020404" pitchFamily="49" charset="0"/>
              </a:rPr>
              <a:t>meaning</a:t>
            </a: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 «</a:t>
            </a:r>
            <a:r>
              <a:rPr lang="tr-TR" altLang="tr-TR" sz="1200" i="1" dirty="0" err="1">
                <a:solidFill>
                  <a:srgbClr val="408080"/>
                </a:solidFill>
                <a:latin typeface="Courier New" panose="02070309020205020404" pitchFamily="49" charset="0"/>
              </a:rPr>
              <a:t>order</a:t>
            </a: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»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2433F1B-BB04-409C-9852-CF53FEA2E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45" y="2127764"/>
            <a:ext cx="2982099" cy="184666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«sağlık» is </a:t>
            </a:r>
            <a:r>
              <a:rPr lang="tr-TR" altLang="tr-TR" sz="1200" i="1" dirty="0" err="1">
                <a:solidFill>
                  <a:srgbClr val="408080"/>
                </a:solidFill>
                <a:latin typeface="Courier New" panose="02070309020205020404" pitchFamily="49" charset="0"/>
              </a:rPr>
              <a:t>meaning</a:t>
            </a: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 «</a:t>
            </a:r>
            <a:r>
              <a:rPr lang="tr-TR" altLang="tr-TR" sz="1200" i="1" dirty="0" err="1">
                <a:solidFill>
                  <a:srgbClr val="408080"/>
                </a:solidFill>
                <a:latin typeface="Courier New" panose="02070309020205020404" pitchFamily="49" charset="0"/>
              </a:rPr>
              <a:t>health</a:t>
            </a:r>
            <a:r>
              <a:rPr lang="tr-TR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»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7D1E8C-AC6C-45A3-B6E4-36BB59FD1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663" y="2488598"/>
            <a:ext cx="1359244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hygiene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state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mask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duty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employees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customers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attitude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experienced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200" i="1" dirty="0">
                <a:solidFill>
                  <a:srgbClr val="408080"/>
                </a:solidFill>
                <a:latin typeface="Courier New" panose="02070309020205020404" pitchFamily="49" charset="0"/>
              </a:rPr>
              <a:t>glitch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010FBA2-B140-4B41-A9DC-22D4D04A3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6300" y="4708695"/>
            <a:ext cx="3389873" cy="153888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00" i="1" dirty="0">
                <a:solidFill>
                  <a:srgbClr val="408080"/>
                </a:solidFill>
                <a:latin typeface="Courier New" panose="02070309020205020404" pitchFamily="49" charset="0"/>
              </a:rPr>
              <a:t>positive "return", "order" negative "broken"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A433131-635E-474B-804E-D76E44CF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614" y="5179968"/>
            <a:ext cx="1359244" cy="1615827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control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cancel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acceptance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delivery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continue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hate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return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follow-up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difference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tr-TR" sz="1050" i="1" dirty="0">
                <a:solidFill>
                  <a:srgbClr val="408080"/>
                </a:solidFill>
                <a:latin typeface="Courier New" panose="02070309020205020404" pitchFamily="49" charset="0"/>
              </a:rPr>
              <a:t>request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F29C9B93-0247-446D-97C9-E9F18273E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544" y="3271720"/>
            <a:ext cx="6359483" cy="3357957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C14BA1F-B845-4D51-9EC8-E1AF58821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5613" y="2700077"/>
            <a:ext cx="9708177" cy="4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5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2CE842-B42B-42CE-854D-0E432C056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7200" dirty="0" err="1"/>
              <a:t>Let’s</a:t>
            </a:r>
            <a:r>
              <a:rPr lang="tr-TR" sz="7200" dirty="0"/>
              <a:t> do </a:t>
            </a:r>
            <a:r>
              <a:rPr lang="tr-TR" sz="7200" dirty="0" err="1"/>
              <a:t>some</a:t>
            </a:r>
            <a:r>
              <a:rPr lang="tr-TR" sz="7200" dirty="0"/>
              <a:t> NLP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8CD51D-3D90-487D-B048-359AB9AA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31646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19D86D67-8A69-46DB-A881-14DB619CB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r="943" b="-704"/>
          <a:stretch/>
        </p:blipFill>
        <p:spPr>
          <a:xfrm>
            <a:off x="1898179" y="47624"/>
            <a:ext cx="8333117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7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05846DA0-4268-4EAD-A00B-CE9C23339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985837"/>
            <a:ext cx="1039177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43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B5B63108-5416-4AC4-B822-4A4CACEFA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233362"/>
            <a:ext cx="102965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0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0C83EAA-C514-4788-AEFF-259550E63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33" y="446001"/>
            <a:ext cx="10248900" cy="36099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A6045F84-325F-4E79-8792-041FE699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107462"/>
            <a:ext cx="10001250" cy="771525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3248905D-17FF-4FCD-8327-3BD4991B7E38}"/>
              </a:ext>
            </a:extLst>
          </p:cNvPr>
          <p:cNvCxnSpPr/>
          <p:nvPr/>
        </p:nvCxnSpPr>
        <p:spPr>
          <a:xfrm flipV="1">
            <a:off x="1664043" y="4176584"/>
            <a:ext cx="411892" cy="1400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D025F090-D55D-4F82-89A8-0383454BCC8F}"/>
              </a:ext>
            </a:extLst>
          </p:cNvPr>
          <p:cNvCxnSpPr>
            <a:cxnSpLocks/>
          </p:cNvCxnSpPr>
          <p:nvPr/>
        </p:nvCxnSpPr>
        <p:spPr>
          <a:xfrm flipV="1">
            <a:off x="3109783" y="4316626"/>
            <a:ext cx="8196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DFBB4163-5608-4C66-8CD7-F0C20722FBF2}"/>
              </a:ext>
            </a:extLst>
          </p:cNvPr>
          <p:cNvCxnSpPr>
            <a:cxnSpLocks/>
          </p:cNvCxnSpPr>
          <p:nvPr/>
        </p:nvCxnSpPr>
        <p:spPr>
          <a:xfrm flipV="1">
            <a:off x="2578442" y="3661718"/>
            <a:ext cx="8196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74C867EE-D663-4731-A57C-CCAB1976159B}"/>
              </a:ext>
            </a:extLst>
          </p:cNvPr>
          <p:cNvCxnSpPr>
            <a:cxnSpLocks/>
          </p:cNvCxnSpPr>
          <p:nvPr/>
        </p:nvCxnSpPr>
        <p:spPr>
          <a:xfrm flipV="1">
            <a:off x="4053016" y="4164224"/>
            <a:ext cx="257432" cy="152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>
            <a:extLst>
              <a:ext uri="{FF2B5EF4-FFF2-40B4-BE49-F238E27FC236}">
                <a16:creationId xmlns:a16="http://schemas.microsoft.com/office/drawing/2014/main" id="{8D1CBE00-CBDE-449D-B8DB-9ADC740B5244}"/>
              </a:ext>
            </a:extLst>
          </p:cNvPr>
          <p:cNvCxnSpPr>
            <a:cxnSpLocks/>
          </p:cNvCxnSpPr>
          <p:nvPr/>
        </p:nvCxnSpPr>
        <p:spPr>
          <a:xfrm flipV="1">
            <a:off x="4539048" y="4137454"/>
            <a:ext cx="257432" cy="1524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7F83005F-C5C9-4CA7-9BFA-E3F5813AACE0}"/>
              </a:ext>
            </a:extLst>
          </p:cNvPr>
          <p:cNvCxnSpPr>
            <a:cxnSpLocks/>
          </p:cNvCxnSpPr>
          <p:nvPr/>
        </p:nvCxnSpPr>
        <p:spPr>
          <a:xfrm flipV="1">
            <a:off x="10867767" y="4179153"/>
            <a:ext cx="162698" cy="1374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Bağlayıcı 16">
            <a:extLst>
              <a:ext uri="{FF2B5EF4-FFF2-40B4-BE49-F238E27FC236}">
                <a16:creationId xmlns:a16="http://schemas.microsoft.com/office/drawing/2014/main" id="{A11B3C6B-1FEE-444C-878C-7C57E6FA9E60}"/>
              </a:ext>
            </a:extLst>
          </p:cNvPr>
          <p:cNvCxnSpPr>
            <a:cxnSpLocks/>
          </p:cNvCxnSpPr>
          <p:nvPr/>
        </p:nvCxnSpPr>
        <p:spPr>
          <a:xfrm flipV="1">
            <a:off x="9218140" y="4493224"/>
            <a:ext cx="105444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>
            <a:extLst>
              <a:ext uri="{FF2B5EF4-FFF2-40B4-BE49-F238E27FC236}">
                <a16:creationId xmlns:a16="http://schemas.microsoft.com/office/drawing/2014/main" id="{3E2B3956-E3EB-4232-B31D-B619B02AE407}"/>
              </a:ext>
            </a:extLst>
          </p:cNvPr>
          <p:cNvCxnSpPr>
            <a:cxnSpLocks/>
          </p:cNvCxnSpPr>
          <p:nvPr/>
        </p:nvCxnSpPr>
        <p:spPr>
          <a:xfrm flipV="1">
            <a:off x="7191632" y="3834712"/>
            <a:ext cx="60136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>
            <a:extLst>
              <a:ext uri="{FF2B5EF4-FFF2-40B4-BE49-F238E27FC236}">
                <a16:creationId xmlns:a16="http://schemas.microsoft.com/office/drawing/2014/main" id="{0F5D484F-0C77-46EB-9967-7D4C3A17AF3B}"/>
              </a:ext>
            </a:extLst>
          </p:cNvPr>
          <p:cNvCxnSpPr>
            <a:cxnSpLocks/>
          </p:cNvCxnSpPr>
          <p:nvPr/>
        </p:nvCxnSpPr>
        <p:spPr>
          <a:xfrm flipV="1">
            <a:off x="4626574" y="4528783"/>
            <a:ext cx="339811" cy="1112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257887BC-971A-4BDF-AFB0-3AE822D36845}"/>
              </a:ext>
            </a:extLst>
          </p:cNvPr>
          <p:cNvCxnSpPr>
            <a:cxnSpLocks/>
          </p:cNvCxnSpPr>
          <p:nvPr/>
        </p:nvCxnSpPr>
        <p:spPr>
          <a:xfrm flipV="1">
            <a:off x="1952367" y="4798539"/>
            <a:ext cx="8196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B501367-32FB-46DC-A213-5719F8BC626F}"/>
              </a:ext>
            </a:extLst>
          </p:cNvPr>
          <p:cNvCxnSpPr>
            <a:cxnSpLocks/>
          </p:cNvCxnSpPr>
          <p:nvPr/>
        </p:nvCxnSpPr>
        <p:spPr>
          <a:xfrm flipV="1">
            <a:off x="7924799" y="3999470"/>
            <a:ext cx="819665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8B7084DD-E454-4A6A-B438-FC5591B52E84}"/>
              </a:ext>
            </a:extLst>
          </p:cNvPr>
          <p:cNvCxnSpPr>
            <a:cxnSpLocks/>
          </p:cNvCxnSpPr>
          <p:nvPr/>
        </p:nvCxnSpPr>
        <p:spPr>
          <a:xfrm flipV="1">
            <a:off x="4071550" y="4670852"/>
            <a:ext cx="247136" cy="1359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Bağlayıcı 27">
            <a:extLst>
              <a:ext uri="{FF2B5EF4-FFF2-40B4-BE49-F238E27FC236}">
                <a16:creationId xmlns:a16="http://schemas.microsoft.com/office/drawing/2014/main" id="{37606738-8A62-4190-A691-9265DC086958}"/>
              </a:ext>
            </a:extLst>
          </p:cNvPr>
          <p:cNvCxnSpPr>
            <a:cxnSpLocks/>
          </p:cNvCxnSpPr>
          <p:nvPr/>
        </p:nvCxnSpPr>
        <p:spPr>
          <a:xfrm flipV="1">
            <a:off x="6273112" y="4180701"/>
            <a:ext cx="247136" cy="13592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Bağlayıcı 29">
            <a:extLst>
              <a:ext uri="{FF2B5EF4-FFF2-40B4-BE49-F238E27FC236}">
                <a16:creationId xmlns:a16="http://schemas.microsoft.com/office/drawing/2014/main" id="{C67CFE43-3750-4048-932B-D1AA5CCED8A1}"/>
              </a:ext>
            </a:extLst>
          </p:cNvPr>
          <p:cNvCxnSpPr>
            <a:cxnSpLocks/>
          </p:cNvCxnSpPr>
          <p:nvPr/>
        </p:nvCxnSpPr>
        <p:spPr>
          <a:xfrm flipV="1">
            <a:off x="10272584" y="4363445"/>
            <a:ext cx="98854" cy="1297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3C591FE3-85AC-4EB6-9C63-C9867418AB32}"/>
              </a:ext>
            </a:extLst>
          </p:cNvPr>
          <p:cNvCxnSpPr>
            <a:cxnSpLocks/>
          </p:cNvCxnSpPr>
          <p:nvPr/>
        </p:nvCxnSpPr>
        <p:spPr>
          <a:xfrm flipV="1">
            <a:off x="10556789" y="4528783"/>
            <a:ext cx="98854" cy="129779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1DE3F7-89E8-4606-805E-8D4376F0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tr-TR" sz="7200" dirty="0" err="1"/>
              <a:t>To</a:t>
            </a:r>
            <a:r>
              <a:rPr lang="tr-TR" sz="7200" dirty="0"/>
              <a:t> BE SOON…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5984F0A7-C4AB-4C5A-AD6A-BF0CC93CD66D}"/>
              </a:ext>
            </a:extLst>
          </p:cNvPr>
          <p:cNvSpPr/>
          <p:nvPr/>
        </p:nvSpPr>
        <p:spPr>
          <a:xfrm>
            <a:off x="0" y="6550223"/>
            <a:ext cx="152157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Tolga KUYUCUK</a:t>
            </a:r>
          </a:p>
        </p:txBody>
      </p:sp>
    </p:spTree>
    <p:extLst>
      <p:ext uri="{BB962C8B-B14F-4D97-AF65-F5344CB8AC3E}">
        <p14:creationId xmlns:p14="http://schemas.microsoft.com/office/powerpoint/2010/main" val="1433472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810BFCAD-EFBB-4B00-AF05-F57E274B8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37" y="581025"/>
            <a:ext cx="9458325" cy="5695950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3C196148-B8E3-42EE-86E7-B33BE7AEFFFF}"/>
              </a:ext>
            </a:extLst>
          </p:cNvPr>
          <p:cNvCxnSpPr/>
          <p:nvPr/>
        </p:nvCxnSpPr>
        <p:spPr>
          <a:xfrm flipH="1">
            <a:off x="4151870" y="3113903"/>
            <a:ext cx="17546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9" name="Resim 8">
            <a:extLst>
              <a:ext uri="{FF2B5EF4-FFF2-40B4-BE49-F238E27FC236}">
                <a16:creationId xmlns:a16="http://schemas.microsoft.com/office/drawing/2014/main" id="{249F066B-6CE2-4E3A-9118-D9DB52929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012" y="3347836"/>
            <a:ext cx="91535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4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B21703E-86F4-40E8-9AE8-976D4299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366712"/>
            <a:ext cx="9620250" cy="6124575"/>
          </a:xfrm>
          <a:prstGeom prst="rect">
            <a:avLst/>
          </a:prstGeom>
        </p:spPr>
      </p:pic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BEF3963B-CFA4-42F9-876C-6E89EB7E7677}"/>
              </a:ext>
            </a:extLst>
          </p:cNvPr>
          <p:cNvCxnSpPr/>
          <p:nvPr/>
        </p:nvCxnSpPr>
        <p:spPr>
          <a:xfrm flipH="1">
            <a:off x="7257535" y="815546"/>
            <a:ext cx="17546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" name="Rectangle 2">
            <a:extLst>
              <a:ext uri="{FF2B5EF4-FFF2-40B4-BE49-F238E27FC236}">
                <a16:creationId xmlns:a16="http://schemas.microsoft.com/office/drawing/2014/main" id="{C928FB08-5A1A-4D45-B667-E4DC08F2A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713" y="507769"/>
            <a:ext cx="1359244" cy="615553"/>
          </a:xfrm>
          <a:prstGeom prst="rect">
            <a:avLst/>
          </a:prstGeom>
          <a:solidFill>
            <a:srgbClr val="F7F7F7"/>
          </a:solidFill>
          <a:ln>
            <a:noFill/>
          </a:ln>
          <a:effectLst>
            <a:glow rad="101600">
              <a:schemeClr val="accent2">
                <a:satMod val="175000"/>
                <a:alpha val="40000"/>
              </a:schemeClr>
            </a:glow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should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be a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lists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of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tokens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each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sz="1000" b="0" i="1" u="none" strike="noStrike" cap="none" normalizeH="0" baseline="0" dirty="0" err="1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line</a:t>
            </a:r>
            <a:r>
              <a:rPr kumimoji="0" lang="tr-TR" altLang="tr-TR" sz="1000" b="0" i="1" u="none" strike="noStrike" cap="none" normalizeH="0" baseline="0" dirty="0">
                <a:ln>
                  <a:noFill/>
                </a:ln>
                <a:solidFill>
                  <a:srgbClr val="408080"/>
                </a:solidFill>
                <a:effectLst/>
                <a:latin typeface="Courier New" panose="02070309020205020404" pitchFamily="49" charset="0"/>
              </a:rPr>
              <a:t> in data.</a:t>
            </a:r>
            <a:r>
              <a:rPr kumimoji="0" lang="tr-TR" altLang="tr-T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8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567D2770-9561-46B6-9313-F60B8CD0C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723900"/>
            <a:ext cx="9363075" cy="5410200"/>
          </a:xfrm>
          <a:prstGeom prst="rect">
            <a:avLst/>
          </a:prstGeom>
        </p:spPr>
      </p:pic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25378DB2-B5A1-403E-B51B-5ABE15D7FEEC}"/>
              </a:ext>
            </a:extLst>
          </p:cNvPr>
          <p:cNvCxnSpPr>
            <a:cxnSpLocks/>
          </p:cNvCxnSpPr>
          <p:nvPr/>
        </p:nvCxnSpPr>
        <p:spPr>
          <a:xfrm>
            <a:off x="2310063" y="1665343"/>
            <a:ext cx="97709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9DDAA8CB-C73A-4A6A-9ADE-0D349D367C82}"/>
              </a:ext>
            </a:extLst>
          </p:cNvPr>
          <p:cNvCxnSpPr/>
          <p:nvPr/>
        </p:nvCxnSpPr>
        <p:spPr>
          <a:xfrm>
            <a:off x="7315200" y="3470189"/>
            <a:ext cx="230659" cy="24713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D17686F7-05B9-4F13-822B-338D6F82FECA}"/>
              </a:ext>
            </a:extLst>
          </p:cNvPr>
          <p:cNvCxnSpPr>
            <a:cxnSpLocks/>
          </p:cNvCxnSpPr>
          <p:nvPr/>
        </p:nvCxnSpPr>
        <p:spPr>
          <a:xfrm flipH="1">
            <a:off x="7545859" y="3276600"/>
            <a:ext cx="547817" cy="44072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54DB8353-6E84-44C3-8B9E-286470EA8D6C}"/>
              </a:ext>
            </a:extLst>
          </p:cNvPr>
          <p:cNvCxnSpPr/>
          <p:nvPr/>
        </p:nvCxnSpPr>
        <p:spPr>
          <a:xfrm>
            <a:off x="4625546" y="5220729"/>
            <a:ext cx="230659" cy="24713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004125BF-85C7-4779-A590-A3197C2AC17C}"/>
              </a:ext>
            </a:extLst>
          </p:cNvPr>
          <p:cNvCxnSpPr>
            <a:cxnSpLocks/>
          </p:cNvCxnSpPr>
          <p:nvPr/>
        </p:nvCxnSpPr>
        <p:spPr>
          <a:xfrm flipH="1">
            <a:off x="4856205" y="5027140"/>
            <a:ext cx="547817" cy="44072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1FE4AA1-BAFC-4A72-B4AD-6ED98FF96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" r="322"/>
          <a:stretch/>
        </p:blipFill>
        <p:spPr>
          <a:xfrm>
            <a:off x="1409700" y="485775"/>
            <a:ext cx="9372600" cy="5616341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4D45F638-9280-4A04-B523-54C8D6CFC4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7"/>
          <a:stretch/>
        </p:blipFill>
        <p:spPr>
          <a:xfrm>
            <a:off x="1951369" y="1485724"/>
            <a:ext cx="8727927" cy="4616392"/>
          </a:xfrm>
          <a:prstGeom prst="rect">
            <a:avLst/>
          </a:prstGeom>
        </p:spPr>
      </p:pic>
      <p:cxnSp>
        <p:nvCxnSpPr>
          <p:cNvPr id="4" name="Düz Ok Bağlayıcısı 3">
            <a:extLst>
              <a:ext uri="{FF2B5EF4-FFF2-40B4-BE49-F238E27FC236}">
                <a16:creationId xmlns:a16="http://schemas.microsoft.com/office/drawing/2014/main" id="{6055DEEB-6D47-491F-B26E-C6EA29DE8AA7}"/>
              </a:ext>
            </a:extLst>
          </p:cNvPr>
          <p:cNvCxnSpPr/>
          <p:nvPr/>
        </p:nvCxnSpPr>
        <p:spPr>
          <a:xfrm flipH="1">
            <a:off x="4942703" y="1713470"/>
            <a:ext cx="175466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  <a:effectLst>
            <a:glow rad="101600">
              <a:schemeClr val="accent6">
                <a:satMod val="175000"/>
                <a:alpha val="40000"/>
              </a:schemeClr>
            </a:glow>
            <a:innerShdw blurRad="50800" dist="25400" dir="13500000">
              <a:srgbClr val="000000">
                <a:alpha val="55000"/>
              </a:srgbClr>
            </a:inn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Düz Bağlayıcı 4">
            <a:extLst>
              <a:ext uri="{FF2B5EF4-FFF2-40B4-BE49-F238E27FC236}">
                <a16:creationId xmlns:a16="http://schemas.microsoft.com/office/drawing/2014/main" id="{C1FD68AC-DD33-4AFE-B50A-BD7831EAF4AC}"/>
              </a:ext>
            </a:extLst>
          </p:cNvPr>
          <p:cNvCxnSpPr/>
          <p:nvPr/>
        </p:nvCxnSpPr>
        <p:spPr>
          <a:xfrm>
            <a:off x="6192795" y="3124200"/>
            <a:ext cx="230659" cy="24713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787056DE-266D-4076-B856-E05163F00932}"/>
              </a:ext>
            </a:extLst>
          </p:cNvPr>
          <p:cNvCxnSpPr>
            <a:cxnSpLocks/>
          </p:cNvCxnSpPr>
          <p:nvPr/>
        </p:nvCxnSpPr>
        <p:spPr>
          <a:xfrm flipH="1">
            <a:off x="6423454" y="2930611"/>
            <a:ext cx="547817" cy="44072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0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D665892-53A9-44E8-B3A9-683CD868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395287"/>
            <a:ext cx="9258300" cy="404812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D9B8E1D-8132-4D2E-8B69-F89F7874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150" y="1404937"/>
            <a:ext cx="8591550" cy="227647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E80BE01-3530-432B-A103-A46BC26EE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5" y="452437"/>
            <a:ext cx="9201150" cy="1133475"/>
          </a:xfrm>
          <a:prstGeom prst="rect">
            <a:avLst/>
          </a:prstGeom>
        </p:spPr>
      </p:pic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5D598B58-4FF8-431C-BA5E-56CFBD211ECF}"/>
              </a:ext>
            </a:extLst>
          </p:cNvPr>
          <p:cNvCxnSpPr>
            <a:cxnSpLocks/>
          </p:cNvCxnSpPr>
          <p:nvPr/>
        </p:nvCxnSpPr>
        <p:spPr>
          <a:xfrm flipH="1">
            <a:off x="2625811" y="2485508"/>
            <a:ext cx="20779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E35021EB-DAA5-4B07-B833-A82B503FC905}"/>
              </a:ext>
            </a:extLst>
          </p:cNvPr>
          <p:cNvCxnSpPr>
            <a:cxnSpLocks/>
          </p:cNvCxnSpPr>
          <p:nvPr/>
        </p:nvCxnSpPr>
        <p:spPr>
          <a:xfrm flipH="1">
            <a:off x="2634049" y="3214556"/>
            <a:ext cx="26875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F683AD48-C3BC-421D-BF80-8A8F3079EEC9}"/>
              </a:ext>
            </a:extLst>
          </p:cNvPr>
          <p:cNvCxnSpPr/>
          <p:nvPr/>
        </p:nvCxnSpPr>
        <p:spPr>
          <a:xfrm>
            <a:off x="7598809" y="1395927"/>
            <a:ext cx="230659" cy="24713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Bağlayıcı 10">
            <a:extLst>
              <a:ext uri="{FF2B5EF4-FFF2-40B4-BE49-F238E27FC236}">
                <a16:creationId xmlns:a16="http://schemas.microsoft.com/office/drawing/2014/main" id="{2F1C7398-9E29-4F1C-9D21-77E6E181C58F}"/>
              </a:ext>
            </a:extLst>
          </p:cNvPr>
          <p:cNvCxnSpPr>
            <a:cxnSpLocks/>
          </p:cNvCxnSpPr>
          <p:nvPr/>
        </p:nvCxnSpPr>
        <p:spPr>
          <a:xfrm flipH="1">
            <a:off x="7829468" y="1202338"/>
            <a:ext cx="547817" cy="440724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50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4112793C-CFEF-4CE9-BAB6-2493C60316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467"/>
          <a:stretch/>
        </p:blipFill>
        <p:spPr>
          <a:xfrm>
            <a:off x="776287" y="395287"/>
            <a:ext cx="10091739" cy="140017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32678F37-F4B7-4457-A52D-8E3EFBD84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" y="395288"/>
            <a:ext cx="10182226" cy="3650484"/>
          </a:xfrm>
          <a:prstGeom prst="rect">
            <a:avLst/>
          </a:prstGeom>
        </p:spPr>
      </p:pic>
      <p:cxnSp>
        <p:nvCxnSpPr>
          <p:cNvPr id="7" name="Düz Bağlayıcı 6">
            <a:extLst>
              <a:ext uri="{FF2B5EF4-FFF2-40B4-BE49-F238E27FC236}">
                <a16:creationId xmlns:a16="http://schemas.microsoft.com/office/drawing/2014/main" id="{0756EE90-3549-4EE5-BC25-8F5ACAF6769E}"/>
              </a:ext>
            </a:extLst>
          </p:cNvPr>
          <p:cNvCxnSpPr>
            <a:cxnSpLocks/>
          </p:cNvCxnSpPr>
          <p:nvPr/>
        </p:nvCxnSpPr>
        <p:spPr>
          <a:xfrm>
            <a:off x="6565026" y="2783127"/>
            <a:ext cx="504568" cy="440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D49876C9-4384-4BCF-9B67-C56D6724AC59}"/>
              </a:ext>
            </a:extLst>
          </p:cNvPr>
          <p:cNvCxnSpPr>
            <a:cxnSpLocks/>
          </p:cNvCxnSpPr>
          <p:nvPr/>
        </p:nvCxnSpPr>
        <p:spPr>
          <a:xfrm flipH="1">
            <a:off x="6521777" y="2783127"/>
            <a:ext cx="547817" cy="44072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3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C4AEB6-08FE-43C4-90C5-7BA0EFEB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6000" dirty="0" err="1"/>
              <a:t>TryING</a:t>
            </a:r>
            <a:r>
              <a:rPr lang="tr-TR" sz="6000" dirty="0"/>
              <a:t> WITH OWN DATA!</a:t>
            </a:r>
          </a:p>
        </p:txBody>
      </p:sp>
    </p:spTree>
    <p:extLst>
      <p:ext uri="{BB962C8B-B14F-4D97-AF65-F5344CB8AC3E}">
        <p14:creationId xmlns:p14="http://schemas.microsoft.com/office/powerpoint/2010/main" val="258272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D44D757D-8036-4FC1-8C8A-50A3276BE5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" r="943" b="-704"/>
          <a:stretch/>
        </p:blipFill>
        <p:spPr>
          <a:xfrm>
            <a:off x="1898179" y="47624"/>
            <a:ext cx="8333117" cy="68103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69E64B1-E054-436E-8B1D-C892481B6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41" y="0"/>
            <a:ext cx="8333117" cy="6858000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811031E-26BA-44A2-8089-70E652949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87" y="0"/>
            <a:ext cx="83004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4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ğ Gözü">
  <a:themeElements>
    <a:clrScheme name="Ağ Gözü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Ağ Gözü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ğ Gözü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Ağ Gözü</Template>
  <TotalTime>134</TotalTime>
  <Words>76</Words>
  <Application>Microsoft Office PowerPoint</Application>
  <PresentationFormat>Geniş ekran</PresentationFormat>
  <Paragraphs>28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Courier New</vt:lpstr>
      <vt:lpstr>Ağ Gözü</vt:lpstr>
      <vt:lpstr>DEMO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TryING WITH OWN DATA!</vt:lpstr>
      <vt:lpstr>PowerPoint Sunusu</vt:lpstr>
      <vt:lpstr>PowerPoint Sunusu</vt:lpstr>
      <vt:lpstr>PowerPoint Sunusu</vt:lpstr>
      <vt:lpstr>Let’s do some NLP</vt:lpstr>
      <vt:lpstr>PowerPoint Sunusu</vt:lpstr>
      <vt:lpstr>PowerPoint Sunusu</vt:lpstr>
      <vt:lpstr>PowerPoint Sunusu</vt:lpstr>
      <vt:lpstr>PowerPoint Sunusu</vt:lpstr>
      <vt:lpstr>To BE SOON…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</dc:title>
  <dc:creator>tolga kuyucuk</dc:creator>
  <cp:lastModifiedBy>tolga kuyucuk</cp:lastModifiedBy>
  <cp:revision>8</cp:revision>
  <dcterms:created xsi:type="dcterms:W3CDTF">2021-10-21T08:22:32Z</dcterms:created>
  <dcterms:modified xsi:type="dcterms:W3CDTF">2021-10-21T10:52:59Z</dcterms:modified>
</cp:coreProperties>
</file>