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10"/>
  </p:notesMasterIdLst>
  <p:handoutMasterIdLst>
    <p:handoutMasterId r:id="rId11"/>
  </p:handoutMasterIdLst>
  <p:sldIdLst>
    <p:sldId id="437" r:id="rId2"/>
    <p:sldId id="439" r:id="rId3"/>
    <p:sldId id="446" r:id="rId4"/>
    <p:sldId id="447" r:id="rId5"/>
    <p:sldId id="448" r:id="rId6"/>
    <p:sldId id="449" r:id="rId7"/>
    <p:sldId id="450" r:id="rId8"/>
    <p:sldId id="445" r:id="rId9"/>
  </p:sldIdLst>
  <p:sldSz cx="9144000" cy="6858000" type="screen4x3"/>
  <p:notesSz cx="7099300" cy="102346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  <a:srgbClr val="FF6600"/>
    <a:srgbClr val="358F0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1892" autoAdjust="0"/>
  </p:normalViewPr>
  <p:slideViewPr>
    <p:cSldViewPr snapToGrid="0">
      <p:cViewPr varScale="1">
        <p:scale>
          <a:sx n="74" d="100"/>
          <a:sy n="74" d="100"/>
        </p:scale>
        <p:origin x="13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5AA653-732A-4799-A16E-88E9CC16F3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BA38BE1-160D-453E-B6CE-2125F31F33FD}">
      <dgm:prSet phldrT="[Текст]" custT="1"/>
      <dgm:spPr/>
      <dgm:t>
        <a:bodyPr/>
        <a:lstStyle/>
        <a:p>
          <a:r>
            <a:rPr lang="ru-RU" sz="2800" b="1" dirty="0" smtClean="0">
              <a:latin typeface="Times New Roman" panose="02020603050405020304" pitchFamily="18" charset="0"/>
              <a:ea typeface="Calibri" panose="020F0502020204030204" pitchFamily="34" charset="0"/>
            </a:rPr>
            <a:t>Электронный бизнес</a:t>
          </a:r>
          <a:endParaRPr lang="ru-RU" sz="2800" dirty="0"/>
        </a:p>
      </dgm:t>
    </dgm:pt>
    <dgm:pt modelId="{469E727F-430A-47C1-B1FD-25519120921B}" type="parTrans" cxnId="{330FED11-2302-4E6D-B770-14FC8B6483D7}">
      <dgm:prSet/>
      <dgm:spPr/>
      <dgm:t>
        <a:bodyPr/>
        <a:lstStyle/>
        <a:p>
          <a:endParaRPr lang="ru-RU"/>
        </a:p>
      </dgm:t>
    </dgm:pt>
    <dgm:pt modelId="{8D5B3B16-5EBC-457A-8983-8CF6C269BF0A}" type="sibTrans" cxnId="{330FED11-2302-4E6D-B770-14FC8B6483D7}">
      <dgm:prSet/>
      <dgm:spPr/>
      <dgm:t>
        <a:bodyPr/>
        <a:lstStyle/>
        <a:p>
          <a:endParaRPr lang="ru-RU"/>
        </a:p>
      </dgm:t>
    </dgm:pt>
    <dgm:pt modelId="{F9CD8F76-AC08-4617-AF7C-BCAE84A459D1}">
      <dgm:prSet custT="1"/>
      <dgm:spPr/>
      <dgm:t>
        <a:bodyPr/>
        <a:lstStyle/>
        <a:p>
          <a:r>
            <a:rPr lang="ru-RU" sz="2800" b="1" dirty="0" smtClean="0">
              <a:latin typeface="Times New Roman" panose="02020603050405020304" pitchFamily="18" charset="0"/>
              <a:ea typeface="Calibri" panose="020F0502020204030204" pitchFamily="34" charset="0"/>
            </a:rPr>
            <a:t>Средства массовой информации</a:t>
          </a:r>
          <a:endParaRPr lang="ru-RU" sz="2800" b="1" dirty="0" smtClean="0">
            <a:latin typeface="Times New Roman" panose="02020603050405020304" pitchFamily="18" charset="0"/>
            <a:ea typeface="Calibri" panose="020F0502020204030204" pitchFamily="34" charset="0"/>
          </a:endParaRPr>
        </a:p>
      </dgm:t>
    </dgm:pt>
    <dgm:pt modelId="{A97A4D37-A9D4-4475-89F7-BA88D4B4D1A0}" type="parTrans" cxnId="{6A35D2A9-DA3A-4E3C-A626-2479707CC62D}">
      <dgm:prSet/>
      <dgm:spPr/>
      <dgm:t>
        <a:bodyPr/>
        <a:lstStyle/>
        <a:p>
          <a:endParaRPr lang="ru-RU"/>
        </a:p>
      </dgm:t>
    </dgm:pt>
    <dgm:pt modelId="{F7BAD9A4-5C8D-45B8-85AE-7EC2FBCED183}" type="sibTrans" cxnId="{6A35D2A9-DA3A-4E3C-A626-2479707CC62D}">
      <dgm:prSet/>
      <dgm:spPr/>
      <dgm:t>
        <a:bodyPr/>
        <a:lstStyle/>
        <a:p>
          <a:endParaRPr lang="ru-RU"/>
        </a:p>
      </dgm:t>
    </dgm:pt>
    <dgm:pt modelId="{0D54A634-3077-4D61-9221-A0B1B1601F07}">
      <dgm:prSet custT="1"/>
      <dgm:spPr/>
      <dgm:t>
        <a:bodyPr/>
        <a:lstStyle/>
        <a:p>
          <a:r>
            <a:rPr lang="ru-RU" sz="2800" b="1" dirty="0" smtClean="0">
              <a:latin typeface="Times New Roman" panose="02020603050405020304" pitchFamily="18" charset="0"/>
              <a:ea typeface="Calibri" panose="020F0502020204030204" pitchFamily="34" charset="0"/>
            </a:rPr>
            <a:t>Литература, музыка, </a:t>
          </a:r>
          <a:r>
            <a:rPr lang="ru-RU" sz="2800" b="1" dirty="0" err="1" smtClean="0">
              <a:latin typeface="Times New Roman" panose="02020603050405020304" pitchFamily="18" charset="0"/>
              <a:ea typeface="Calibri" panose="020F0502020204030204" pitchFamily="34" charset="0"/>
            </a:rPr>
            <a:t>сми</a:t>
          </a:r>
          <a:endParaRPr lang="ru-RU" sz="2800" b="1" dirty="0" smtClean="0">
            <a:latin typeface="Times New Roman" panose="02020603050405020304" pitchFamily="18" charset="0"/>
            <a:ea typeface="Calibri" panose="020F0502020204030204" pitchFamily="34" charset="0"/>
          </a:endParaRPr>
        </a:p>
      </dgm:t>
    </dgm:pt>
    <dgm:pt modelId="{2945C71F-307F-4CD3-9B45-AAB84CED8CD5}" type="parTrans" cxnId="{F3A12E7F-34E3-4A17-B045-2E7C985CC72C}">
      <dgm:prSet/>
      <dgm:spPr/>
      <dgm:t>
        <a:bodyPr/>
        <a:lstStyle/>
        <a:p>
          <a:endParaRPr lang="ru-RU"/>
        </a:p>
      </dgm:t>
    </dgm:pt>
    <dgm:pt modelId="{D960BA47-B3AD-43BB-AA7A-8544B7BBF9F7}" type="sibTrans" cxnId="{F3A12E7F-34E3-4A17-B045-2E7C985CC72C}">
      <dgm:prSet/>
      <dgm:spPr/>
      <dgm:t>
        <a:bodyPr/>
        <a:lstStyle/>
        <a:p>
          <a:endParaRPr lang="ru-RU"/>
        </a:p>
      </dgm:t>
    </dgm:pt>
    <dgm:pt modelId="{84F599FA-BD3E-4793-A470-5BA726562C7E}">
      <dgm:prSet custT="1"/>
      <dgm:spPr/>
      <dgm:t>
        <a:bodyPr/>
        <a:lstStyle/>
        <a:p>
          <a:r>
            <a:rPr lang="ru-RU" sz="2800" b="1" smtClean="0">
              <a:latin typeface="Times New Roman" panose="02020603050405020304" pitchFamily="18" charset="0"/>
              <a:ea typeface="Calibri" panose="020F0502020204030204" pitchFamily="34" charset="0"/>
            </a:rPr>
            <a:t>Связь</a:t>
          </a:r>
          <a:endParaRPr lang="ru-RU" sz="2800" b="1" dirty="0" smtClean="0">
            <a:latin typeface="Times New Roman" panose="02020603050405020304" pitchFamily="18" charset="0"/>
            <a:ea typeface="Calibri" panose="020F0502020204030204" pitchFamily="34" charset="0"/>
          </a:endParaRPr>
        </a:p>
      </dgm:t>
    </dgm:pt>
    <dgm:pt modelId="{CD795D57-730A-44E0-A2EE-730AFBDF24FE}" type="parTrans" cxnId="{9F718481-4A04-46FC-BFD7-45D85A4B8558}">
      <dgm:prSet/>
      <dgm:spPr/>
      <dgm:t>
        <a:bodyPr/>
        <a:lstStyle/>
        <a:p>
          <a:endParaRPr lang="ru-RU"/>
        </a:p>
      </dgm:t>
    </dgm:pt>
    <dgm:pt modelId="{479392C8-3E94-47B1-B6EC-72F9D29C556B}" type="sibTrans" cxnId="{9F718481-4A04-46FC-BFD7-45D85A4B8558}">
      <dgm:prSet/>
      <dgm:spPr/>
      <dgm:t>
        <a:bodyPr/>
        <a:lstStyle/>
        <a:p>
          <a:endParaRPr lang="ru-RU"/>
        </a:p>
      </dgm:t>
    </dgm:pt>
    <dgm:pt modelId="{66F06C26-92C4-4592-8793-C315F68504CD}">
      <dgm:prSet custT="1"/>
      <dgm:spPr/>
      <dgm:t>
        <a:bodyPr/>
        <a:lstStyle/>
        <a:p>
          <a:r>
            <a:rPr lang="ru-RU" sz="2800" b="1" dirty="0" smtClean="0">
              <a:latin typeface="Times New Roman" panose="02020603050405020304" pitchFamily="18" charset="0"/>
              <a:ea typeface="Calibri" panose="020F0502020204030204" pitchFamily="34" charset="0"/>
            </a:rPr>
            <a:t>Общение</a:t>
          </a:r>
          <a:endParaRPr lang="ru-RU" sz="2800" b="1" dirty="0" smtClean="0">
            <a:latin typeface="Times New Roman" panose="02020603050405020304" pitchFamily="18" charset="0"/>
            <a:ea typeface="Calibri" panose="020F0502020204030204" pitchFamily="34" charset="0"/>
          </a:endParaRPr>
        </a:p>
      </dgm:t>
    </dgm:pt>
    <dgm:pt modelId="{ED812D64-E9D8-4BA2-A3C0-5C5D0BC47F3A}" type="parTrans" cxnId="{8EDC9301-E9B7-4EC3-8614-4D72C4AF960A}">
      <dgm:prSet/>
      <dgm:spPr/>
      <dgm:t>
        <a:bodyPr/>
        <a:lstStyle/>
        <a:p>
          <a:endParaRPr lang="ru-RU"/>
        </a:p>
      </dgm:t>
    </dgm:pt>
    <dgm:pt modelId="{74F589F0-5BAA-49B2-8EC2-83CA5E27035E}" type="sibTrans" cxnId="{8EDC9301-E9B7-4EC3-8614-4D72C4AF960A}">
      <dgm:prSet/>
      <dgm:spPr/>
      <dgm:t>
        <a:bodyPr/>
        <a:lstStyle/>
        <a:p>
          <a:endParaRPr lang="ru-RU"/>
        </a:p>
      </dgm:t>
    </dgm:pt>
    <dgm:pt modelId="{54F4F232-B42A-4044-B2A8-8954BD2BD6D2}">
      <dgm:prSet custT="1"/>
      <dgm:spPr/>
      <dgm:t>
        <a:bodyPr/>
        <a:lstStyle/>
        <a:p>
          <a:r>
            <a:rPr lang="ru-RU" sz="2800" b="1" dirty="0" err="1" smtClean="0">
              <a:latin typeface="Times New Roman" panose="02020603050405020304" pitchFamily="18" charset="0"/>
              <a:ea typeface="Calibri" panose="020F0502020204030204" pitchFamily="34" charset="0"/>
            </a:rPr>
            <a:t>Каунсортинг</a:t>
          </a:r>
          <a:endParaRPr lang="ru-RU" sz="2800" b="1" dirty="0" smtClean="0">
            <a:latin typeface="Times New Roman" panose="02020603050405020304" pitchFamily="18" charset="0"/>
            <a:ea typeface="Calibri" panose="020F0502020204030204" pitchFamily="34" charset="0"/>
          </a:endParaRPr>
        </a:p>
      </dgm:t>
    </dgm:pt>
    <dgm:pt modelId="{4394E529-525E-4A56-806B-8D65C972F4E1}" type="parTrans" cxnId="{B05A9136-D0EB-46EE-B2BC-91407AFF8233}">
      <dgm:prSet/>
      <dgm:spPr/>
      <dgm:t>
        <a:bodyPr/>
        <a:lstStyle/>
        <a:p>
          <a:endParaRPr lang="ru-RU"/>
        </a:p>
      </dgm:t>
    </dgm:pt>
    <dgm:pt modelId="{8FA0DF00-54F6-4D9B-A4E7-7B121C398889}" type="sibTrans" cxnId="{B05A9136-D0EB-46EE-B2BC-91407AFF8233}">
      <dgm:prSet/>
      <dgm:spPr/>
      <dgm:t>
        <a:bodyPr/>
        <a:lstStyle/>
        <a:p>
          <a:endParaRPr lang="ru-RU"/>
        </a:p>
      </dgm:t>
    </dgm:pt>
    <dgm:pt modelId="{2E34DB68-A2B5-43DE-BB08-AF71279CD281}" type="pres">
      <dgm:prSet presAssocID="{DD5AA653-732A-4799-A16E-88E9CC16F39C}" presName="linear" presStyleCnt="0">
        <dgm:presLayoutVars>
          <dgm:dir/>
          <dgm:animLvl val="lvl"/>
          <dgm:resizeHandles val="exact"/>
        </dgm:presLayoutVars>
      </dgm:prSet>
      <dgm:spPr/>
    </dgm:pt>
    <dgm:pt modelId="{D27C714E-486E-48F1-80B2-3EABE1F0A404}" type="pres">
      <dgm:prSet presAssocID="{2BA38BE1-160D-453E-B6CE-2125F31F33FD}" presName="parentLin" presStyleCnt="0"/>
      <dgm:spPr/>
    </dgm:pt>
    <dgm:pt modelId="{9EE20619-51ED-4096-9D84-5A81AF995CCA}" type="pres">
      <dgm:prSet presAssocID="{2BA38BE1-160D-453E-B6CE-2125F31F33FD}" presName="parentLeftMargin" presStyleLbl="node1" presStyleIdx="0" presStyleCnt="6"/>
      <dgm:spPr/>
    </dgm:pt>
    <dgm:pt modelId="{D0824111-5D1D-4EE4-8854-E4533B8AA9F7}" type="pres">
      <dgm:prSet presAssocID="{2BA38BE1-160D-453E-B6CE-2125F31F33F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34F577-F994-4497-AED9-F388D6EB555A}" type="pres">
      <dgm:prSet presAssocID="{2BA38BE1-160D-453E-B6CE-2125F31F33FD}" presName="negativeSpace" presStyleCnt="0"/>
      <dgm:spPr/>
    </dgm:pt>
    <dgm:pt modelId="{B4C05353-656E-4E63-B9D1-D85DE30035EF}" type="pres">
      <dgm:prSet presAssocID="{2BA38BE1-160D-453E-B6CE-2125F31F33FD}" presName="childText" presStyleLbl="conFgAcc1" presStyleIdx="0" presStyleCnt="6">
        <dgm:presLayoutVars>
          <dgm:bulletEnabled val="1"/>
        </dgm:presLayoutVars>
      </dgm:prSet>
      <dgm:spPr/>
    </dgm:pt>
    <dgm:pt modelId="{1C9B6288-2D8E-47C6-9F3A-7323F74A0FAE}" type="pres">
      <dgm:prSet presAssocID="{8D5B3B16-5EBC-457A-8983-8CF6C269BF0A}" presName="spaceBetweenRectangles" presStyleCnt="0"/>
      <dgm:spPr/>
    </dgm:pt>
    <dgm:pt modelId="{28A2EFB0-D24A-44AC-B47C-C2312F6F0642}" type="pres">
      <dgm:prSet presAssocID="{F9CD8F76-AC08-4617-AF7C-BCAE84A459D1}" presName="parentLin" presStyleCnt="0"/>
      <dgm:spPr/>
    </dgm:pt>
    <dgm:pt modelId="{EA68D9BA-2A82-43DF-8DD1-E11E1577E023}" type="pres">
      <dgm:prSet presAssocID="{F9CD8F76-AC08-4617-AF7C-BCAE84A459D1}" presName="parentLeftMargin" presStyleLbl="node1" presStyleIdx="0" presStyleCnt="6"/>
      <dgm:spPr/>
    </dgm:pt>
    <dgm:pt modelId="{AA3414A9-C3F5-4CBC-B38E-D73086B51295}" type="pres">
      <dgm:prSet presAssocID="{F9CD8F76-AC08-4617-AF7C-BCAE84A459D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2B22794-EFF5-4548-AF5E-3E8C32462F60}" type="pres">
      <dgm:prSet presAssocID="{F9CD8F76-AC08-4617-AF7C-BCAE84A459D1}" presName="negativeSpace" presStyleCnt="0"/>
      <dgm:spPr/>
    </dgm:pt>
    <dgm:pt modelId="{76017981-99CD-4317-9EFD-01FECA61D56E}" type="pres">
      <dgm:prSet presAssocID="{F9CD8F76-AC08-4617-AF7C-BCAE84A459D1}" presName="childText" presStyleLbl="conFgAcc1" presStyleIdx="1" presStyleCnt="6">
        <dgm:presLayoutVars>
          <dgm:bulletEnabled val="1"/>
        </dgm:presLayoutVars>
      </dgm:prSet>
      <dgm:spPr/>
    </dgm:pt>
    <dgm:pt modelId="{B7706C07-2CF8-4F98-8B86-A04F2ACF6F09}" type="pres">
      <dgm:prSet presAssocID="{F7BAD9A4-5C8D-45B8-85AE-7EC2FBCED183}" presName="spaceBetweenRectangles" presStyleCnt="0"/>
      <dgm:spPr/>
    </dgm:pt>
    <dgm:pt modelId="{19011F57-2324-40A4-979C-B83CADA64E46}" type="pres">
      <dgm:prSet presAssocID="{0D54A634-3077-4D61-9221-A0B1B1601F07}" presName="parentLin" presStyleCnt="0"/>
      <dgm:spPr/>
    </dgm:pt>
    <dgm:pt modelId="{7727DD31-2BA2-4D54-8B5C-95ADF42B3EDE}" type="pres">
      <dgm:prSet presAssocID="{0D54A634-3077-4D61-9221-A0B1B1601F07}" presName="parentLeftMargin" presStyleLbl="node1" presStyleIdx="1" presStyleCnt="6"/>
      <dgm:spPr/>
    </dgm:pt>
    <dgm:pt modelId="{1471B336-DA9C-4715-9402-B644CD32FA6A}" type="pres">
      <dgm:prSet presAssocID="{0D54A634-3077-4D61-9221-A0B1B1601F0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461AE19-1B08-452A-A8A1-DEC9709A370C}" type="pres">
      <dgm:prSet presAssocID="{0D54A634-3077-4D61-9221-A0B1B1601F07}" presName="negativeSpace" presStyleCnt="0"/>
      <dgm:spPr/>
    </dgm:pt>
    <dgm:pt modelId="{8440216F-FA55-4EE9-9E1D-B114DF62FB67}" type="pres">
      <dgm:prSet presAssocID="{0D54A634-3077-4D61-9221-A0B1B1601F07}" presName="childText" presStyleLbl="conFgAcc1" presStyleIdx="2" presStyleCnt="6">
        <dgm:presLayoutVars>
          <dgm:bulletEnabled val="1"/>
        </dgm:presLayoutVars>
      </dgm:prSet>
      <dgm:spPr/>
    </dgm:pt>
    <dgm:pt modelId="{06868A32-D01D-4E93-8A0E-BF89A84EEFC3}" type="pres">
      <dgm:prSet presAssocID="{D960BA47-B3AD-43BB-AA7A-8544B7BBF9F7}" presName="spaceBetweenRectangles" presStyleCnt="0"/>
      <dgm:spPr/>
    </dgm:pt>
    <dgm:pt modelId="{2EC67409-0CED-4385-93F1-7DEB12D84ADE}" type="pres">
      <dgm:prSet presAssocID="{84F599FA-BD3E-4793-A470-5BA726562C7E}" presName="parentLin" presStyleCnt="0"/>
      <dgm:spPr/>
    </dgm:pt>
    <dgm:pt modelId="{FA4CCD28-F630-459F-B1BA-5C0F804627F4}" type="pres">
      <dgm:prSet presAssocID="{84F599FA-BD3E-4793-A470-5BA726562C7E}" presName="parentLeftMargin" presStyleLbl="node1" presStyleIdx="2" presStyleCnt="6"/>
      <dgm:spPr/>
    </dgm:pt>
    <dgm:pt modelId="{1E5630D4-9676-4EFC-8762-736712B5C153}" type="pres">
      <dgm:prSet presAssocID="{84F599FA-BD3E-4793-A470-5BA726562C7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2A46F89-691C-435D-AEC0-0567B36977EE}" type="pres">
      <dgm:prSet presAssocID="{84F599FA-BD3E-4793-A470-5BA726562C7E}" presName="negativeSpace" presStyleCnt="0"/>
      <dgm:spPr/>
    </dgm:pt>
    <dgm:pt modelId="{A4DB69B9-426A-41E6-91B9-248E20BF0FAB}" type="pres">
      <dgm:prSet presAssocID="{84F599FA-BD3E-4793-A470-5BA726562C7E}" presName="childText" presStyleLbl="conFgAcc1" presStyleIdx="3" presStyleCnt="6">
        <dgm:presLayoutVars>
          <dgm:bulletEnabled val="1"/>
        </dgm:presLayoutVars>
      </dgm:prSet>
      <dgm:spPr/>
    </dgm:pt>
    <dgm:pt modelId="{04BE1BEC-D554-4681-9891-E8D7C8CC257A}" type="pres">
      <dgm:prSet presAssocID="{479392C8-3E94-47B1-B6EC-72F9D29C556B}" presName="spaceBetweenRectangles" presStyleCnt="0"/>
      <dgm:spPr/>
    </dgm:pt>
    <dgm:pt modelId="{0BA6CF29-3475-4D5C-8C7D-665E2B62FE66}" type="pres">
      <dgm:prSet presAssocID="{66F06C26-92C4-4592-8793-C315F68504CD}" presName="parentLin" presStyleCnt="0"/>
      <dgm:spPr/>
    </dgm:pt>
    <dgm:pt modelId="{0090E866-BFAC-4CC6-B100-8D9D1D743B38}" type="pres">
      <dgm:prSet presAssocID="{66F06C26-92C4-4592-8793-C315F68504CD}" presName="parentLeftMargin" presStyleLbl="node1" presStyleIdx="3" presStyleCnt="6"/>
      <dgm:spPr/>
    </dgm:pt>
    <dgm:pt modelId="{EBB1F548-DFB1-4107-88FF-ABD40A9355B5}" type="pres">
      <dgm:prSet presAssocID="{66F06C26-92C4-4592-8793-C315F68504C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B76E881-68BA-4786-8EFF-6C954CA6CD26}" type="pres">
      <dgm:prSet presAssocID="{66F06C26-92C4-4592-8793-C315F68504CD}" presName="negativeSpace" presStyleCnt="0"/>
      <dgm:spPr/>
    </dgm:pt>
    <dgm:pt modelId="{ADD97CA0-1008-4FA0-9F51-186C1CF2FC61}" type="pres">
      <dgm:prSet presAssocID="{66F06C26-92C4-4592-8793-C315F68504CD}" presName="childText" presStyleLbl="conFgAcc1" presStyleIdx="4" presStyleCnt="6">
        <dgm:presLayoutVars>
          <dgm:bulletEnabled val="1"/>
        </dgm:presLayoutVars>
      </dgm:prSet>
      <dgm:spPr/>
    </dgm:pt>
    <dgm:pt modelId="{1B56B54B-CFCA-4EB0-8C41-2DA5E22C8D11}" type="pres">
      <dgm:prSet presAssocID="{74F589F0-5BAA-49B2-8EC2-83CA5E27035E}" presName="spaceBetweenRectangles" presStyleCnt="0"/>
      <dgm:spPr/>
    </dgm:pt>
    <dgm:pt modelId="{91CAC23A-6DED-4074-AE5F-12804627C95E}" type="pres">
      <dgm:prSet presAssocID="{54F4F232-B42A-4044-B2A8-8954BD2BD6D2}" presName="parentLin" presStyleCnt="0"/>
      <dgm:spPr/>
    </dgm:pt>
    <dgm:pt modelId="{624FF700-A7C7-43F0-8F9F-79B25BAA1F6B}" type="pres">
      <dgm:prSet presAssocID="{54F4F232-B42A-4044-B2A8-8954BD2BD6D2}" presName="parentLeftMargin" presStyleLbl="node1" presStyleIdx="4" presStyleCnt="6"/>
      <dgm:spPr/>
    </dgm:pt>
    <dgm:pt modelId="{02483208-7DC0-4D59-9DA2-32ACD7A0A488}" type="pres">
      <dgm:prSet presAssocID="{54F4F232-B42A-4044-B2A8-8954BD2BD6D2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AA3452B-7F69-4C09-8AE6-161426E0B595}" type="pres">
      <dgm:prSet presAssocID="{54F4F232-B42A-4044-B2A8-8954BD2BD6D2}" presName="negativeSpace" presStyleCnt="0"/>
      <dgm:spPr/>
    </dgm:pt>
    <dgm:pt modelId="{053629F8-1FE5-4C57-8124-860B4DBC0FEE}" type="pres">
      <dgm:prSet presAssocID="{54F4F232-B42A-4044-B2A8-8954BD2BD6D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EDC9301-E9B7-4EC3-8614-4D72C4AF960A}" srcId="{DD5AA653-732A-4799-A16E-88E9CC16F39C}" destId="{66F06C26-92C4-4592-8793-C315F68504CD}" srcOrd="4" destOrd="0" parTransId="{ED812D64-E9D8-4BA2-A3C0-5C5D0BC47F3A}" sibTransId="{74F589F0-5BAA-49B2-8EC2-83CA5E27035E}"/>
    <dgm:cxn modelId="{C66AC7D7-761B-4FF9-8269-7C62903DB8FB}" type="presOf" srcId="{0D54A634-3077-4D61-9221-A0B1B1601F07}" destId="{7727DD31-2BA2-4D54-8B5C-95ADF42B3EDE}" srcOrd="0" destOrd="0" presId="urn:microsoft.com/office/officeart/2005/8/layout/list1"/>
    <dgm:cxn modelId="{7CB0F4BD-8E9B-4A10-AC82-CDC9DF2E3CCF}" type="presOf" srcId="{54F4F232-B42A-4044-B2A8-8954BD2BD6D2}" destId="{624FF700-A7C7-43F0-8F9F-79B25BAA1F6B}" srcOrd="0" destOrd="0" presId="urn:microsoft.com/office/officeart/2005/8/layout/list1"/>
    <dgm:cxn modelId="{23D530A2-8921-4FCA-9168-2961A7853A21}" type="presOf" srcId="{0D54A634-3077-4D61-9221-A0B1B1601F07}" destId="{1471B336-DA9C-4715-9402-B644CD32FA6A}" srcOrd="1" destOrd="0" presId="urn:microsoft.com/office/officeart/2005/8/layout/list1"/>
    <dgm:cxn modelId="{9F718481-4A04-46FC-BFD7-45D85A4B8558}" srcId="{DD5AA653-732A-4799-A16E-88E9CC16F39C}" destId="{84F599FA-BD3E-4793-A470-5BA726562C7E}" srcOrd="3" destOrd="0" parTransId="{CD795D57-730A-44E0-A2EE-730AFBDF24FE}" sibTransId="{479392C8-3E94-47B1-B6EC-72F9D29C556B}"/>
    <dgm:cxn modelId="{73EB11E8-59DF-4599-B0F2-69468D507ADB}" type="presOf" srcId="{54F4F232-B42A-4044-B2A8-8954BD2BD6D2}" destId="{02483208-7DC0-4D59-9DA2-32ACD7A0A488}" srcOrd="1" destOrd="0" presId="urn:microsoft.com/office/officeart/2005/8/layout/list1"/>
    <dgm:cxn modelId="{6A35D2A9-DA3A-4E3C-A626-2479707CC62D}" srcId="{DD5AA653-732A-4799-A16E-88E9CC16F39C}" destId="{F9CD8F76-AC08-4617-AF7C-BCAE84A459D1}" srcOrd="1" destOrd="0" parTransId="{A97A4D37-A9D4-4475-89F7-BA88D4B4D1A0}" sibTransId="{F7BAD9A4-5C8D-45B8-85AE-7EC2FBCED183}"/>
    <dgm:cxn modelId="{F3A12E7F-34E3-4A17-B045-2E7C985CC72C}" srcId="{DD5AA653-732A-4799-A16E-88E9CC16F39C}" destId="{0D54A634-3077-4D61-9221-A0B1B1601F07}" srcOrd="2" destOrd="0" parTransId="{2945C71F-307F-4CD3-9B45-AAB84CED8CD5}" sibTransId="{D960BA47-B3AD-43BB-AA7A-8544B7BBF9F7}"/>
    <dgm:cxn modelId="{330FED11-2302-4E6D-B770-14FC8B6483D7}" srcId="{DD5AA653-732A-4799-A16E-88E9CC16F39C}" destId="{2BA38BE1-160D-453E-B6CE-2125F31F33FD}" srcOrd="0" destOrd="0" parTransId="{469E727F-430A-47C1-B1FD-25519120921B}" sibTransId="{8D5B3B16-5EBC-457A-8983-8CF6C269BF0A}"/>
    <dgm:cxn modelId="{B05A9136-D0EB-46EE-B2BC-91407AFF8233}" srcId="{DD5AA653-732A-4799-A16E-88E9CC16F39C}" destId="{54F4F232-B42A-4044-B2A8-8954BD2BD6D2}" srcOrd="5" destOrd="0" parTransId="{4394E529-525E-4A56-806B-8D65C972F4E1}" sibTransId="{8FA0DF00-54F6-4D9B-A4E7-7B121C398889}"/>
    <dgm:cxn modelId="{68F07B66-6738-4436-86AB-9443D3A764F0}" type="presOf" srcId="{66F06C26-92C4-4592-8793-C315F68504CD}" destId="{0090E866-BFAC-4CC6-B100-8D9D1D743B38}" srcOrd="0" destOrd="0" presId="urn:microsoft.com/office/officeart/2005/8/layout/list1"/>
    <dgm:cxn modelId="{DBD99EE1-DF59-4329-A4A5-C5138CE04AD4}" type="presOf" srcId="{F9CD8F76-AC08-4617-AF7C-BCAE84A459D1}" destId="{AA3414A9-C3F5-4CBC-B38E-D73086B51295}" srcOrd="1" destOrd="0" presId="urn:microsoft.com/office/officeart/2005/8/layout/list1"/>
    <dgm:cxn modelId="{DD1064BC-7C6C-4999-B0C6-99C3FD378E8A}" type="presOf" srcId="{F9CD8F76-AC08-4617-AF7C-BCAE84A459D1}" destId="{EA68D9BA-2A82-43DF-8DD1-E11E1577E023}" srcOrd="0" destOrd="0" presId="urn:microsoft.com/office/officeart/2005/8/layout/list1"/>
    <dgm:cxn modelId="{0DF5821D-B2E0-49DB-8868-787FA5DDC938}" type="presOf" srcId="{84F599FA-BD3E-4793-A470-5BA726562C7E}" destId="{1E5630D4-9676-4EFC-8762-736712B5C153}" srcOrd="1" destOrd="0" presId="urn:microsoft.com/office/officeart/2005/8/layout/list1"/>
    <dgm:cxn modelId="{75774D3C-8BEA-4836-B6E1-05C2861CDE92}" type="presOf" srcId="{DD5AA653-732A-4799-A16E-88E9CC16F39C}" destId="{2E34DB68-A2B5-43DE-BB08-AF71279CD281}" srcOrd="0" destOrd="0" presId="urn:microsoft.com/office/officeart/2005/8/layout/list1"/>
    <dgm:cxn modelId="{EBEE277A-F99E-4807-A510-E77AE87093DD}" type="presOf" srcId="{66F06C26-92C4-4592-8793-C315F68504CD}" destId="{EBB1F548-DFB1-4107-88FF-ABD40A9355B5}" srcOrd="1" destOrd="0" presId="urn:microsoft.com/office/officeart/2005/8/layout/list1"/>
    <dgm:cxn modelId="{19B6AD7D-FD6B-4677-94F6-9B9D722BE09B}" type="presOf" srcId="{2BA38BE1-160D-453E-B6CE-2125F31F33FD}" destId="{D0824111-5D1D-4EE4-8854-E4533B8AA9F7}" srcOrd="1" destOrd="0" presId="urn:microsoft.com/office/officeart/2005/8/layout/list1"/>
    <dgm:cxn modelId="{76BF67E0-FD00-4980-8AD3-EA00EAC46D2E}" type="presOf" srcId="{84F599FA-BD3E-4793-A470-5BA726562C7E}" destId="{FA4CCD28-F630-459F-B1BA-5C0F804627F4}" srcOrd="0" destOrd="0" presId="urn:microsoft.com/office/officeart/2005/8/layout/list1"/>
    <dgm:cxn modelId="{EFEEA94B-0B43-4DF8-9AE7-71FAD840C1D2}" type="presOf" srcId="{2BA38BE1-160D-453E-B6CE-2125F31F33FD}" destId="{9EE20619-51ED-4096-9D84-5A81AF995CCA}" srcOrd="0" destOrd="0" presId="urn:microsoft.com/office/officeart/2005/8/layout/list1"/>
    <dgm:cxn modelId="{0B2DEC46-86A3-49CC-9163-9B7E2710EFCE}" type="presParOf" srcId="{2E34DB68-A2B5-43DE-BB08-AF71279CD281}" destId="{D27C714E-486E-48F1-80B2-3EABE1F0A404}" srcOrd="0" destOrd="0" presId="urn:microsoft.com/office/officeart/2005/8/layout/list1"/>
    <dgm:cxn modelId="{FCDCE4B9-E606-4BD3-883F-CBA57AD09003}" type="presParOf" srcId="{D27C714E-486E-48F1-80B2-3EABE1F0A404}" destId="{9EE20619-51ED-4096-9D84-5A81AF995CCA}" srcOrd="0" destOrd="0" presId="urn:microsoft.com/office/officeart/2005/8/layout/list1"/>
    <dgm:cxn modelId="{0E6ED84E-4B9A-4B51-BEDD-33B3840EF751}" type="presParOf" srcId="{D27C714E-486E-48F1-80B2-3EABE1F0A404}" destId="{D0824111-5D1D-4EE4-8854-E4533B8AA9F7}" srcOrd="1" destOrd="0" presId="urn:microsoft.com/office/officeart/2005/8/layout/list1"/>
    <dgm:cxn modelId="{22BAA7DE-8990-480E-A68B-A556B89ADA2F}" type="presParOf" srcId="{2E34DB68-A2B5-43DE-BB08-AF71279CD281}" destId="{4734F577-F994-4497-AED9-F388D6EB555A}" srcOrd="1" destOrd="0" presId="urn:microsoft.com/office/officeart/2005/8/layout/list1"/>
    <dgm:cxn modelId="{AAF8CA74-D406-478F-9DFA-4142D503F464}" type="presParOf" srcId="{2E34DB68-A2B5-43DE-BB08-AF71279CD281}" destId="{B4C05353-656E-4E63-B9D1-D85DE30035EF}" srcOrd="2" destOrd="0" presId="urn:microsoft.com/office/officeart/2005/8/layout/list1"/>
    <dgm:cxn modelId="{343CE07A-BE11-4E3A-AFEE-75716AD6FBAC}" type="presParOf" srcId="{2E34DB68-A2B5-43DE-BB08-AF71279CD281}" destId="{1C9B6288-2D8E-47C6-9F3A-7323F74A0FAE}" srcOrd="3" destOrd="0" presId="urn:microsoft.com/office/officeart/2005/8/layout/list1"/>
    <dgm:cxn modelId="{6C220677-3E62-491E-AC8F-37086B61E79A}" type="presParOf" srcId="{2E34DB68-A2B5-43DE-BB08-AF71279CD281}" destId="{28A2EFB0-D24A-44AC-B47C-C2312F6F0642}" srcOrd="4" destOrd="0" presId="urn:microsoft.com/office/officeart/2005/8/layout/list1"/>
    <dgm:cxn modelId="{7CF1518A-C56D-4AAD-890E-63DA975B79E7}" type="presParOf" srcId="{28A2EFB0-D24A-44AC-B47C-C2312F6F0642}" destId="{EA68D9BA-2A82-43DF-8DD1-E11E1577E023}" srcOrd="0" destOrd="0" presId="urn:microsoft.com/office/officeart/2005/8/layout/list1"/>
    <dgm:cxn modelId="{8A88E0CD-6E70-4762-87AA-281BAA5550AC}" type="presParOf" srcId="{28A2EFB0-D24A-44AC-B47C-C2312F6F0642}" destId="{AA3414A9-C3F5-4CBC-B38E-D73086B51295}" srcOrd="1" destOrd="0" presId="urn:microsoft.com/office/officeart/2005/8/layout/list1"/>
    <dgm:cxn modelId="{9744CB1E-158F-4FF0-B660-A11C8AD8F0AE}" type="presParOf" srcId="{2E34DB68-A2B5-43DE-BB08-AF71279CD281}" destId="{22B22794-EFF5-4548-AF5E-3E8C32462F60}" srcOrd="5" destOrd="0" presId="urn:microsoft.com/office/officeart/2005/8/layout/list1"/>
    <dgm:cxn modelId="{51CF01F8-6474-410A-9CA2-EE4E3C9007B0}" type="presParOf" srcId="{2E34DB68-A2B5-43DE-BB08-AF71279CD281}" destId="{76017981-99CD-4317-9EFD-01FECA61D56E}" srcOrd="6" destOrd="0" presId="urn:microsoft.com/office/officeart/2005/8/layout/list1"/>
    <dgm:cxn modelId="{70A40858-C644-43B1-9A06-12732D255E60}" type="presParOf" srcId="{2E34DB68-A2B5-43DE-BB08-AF71279CD281}" destId="{B7706C07-2CF8-4F98-8B86-A04F2ACF6F09}" srcOrd="7" destOrd="0" presId="urn:microsoft.com/office/officeart/2005/8/layout/list1"/>
    <dgm:cxn modelId="{88D6433D-33FB-4776-8D08-1440BBA9F73F}" type="presParOf" srcId="{2E34DB68-A2B5-43DE-BB08-AF71279CD281}" destId="{19011F57-2324-40A4-979C-B83CADA64E46}" srcOrd="8" destOrd="0" presId="urn:microsoft.com/office/officeart/2005/8/layout/list1"/>
    <dgm:cxn modelId="{F428EAED-4231-4B67-B7CD-C3DAD6FE5948}" type="presParOf" srcId="{19011F57-2324-40A4-979C-B83CADA64E46}" destId="{7727DD31-2BA2-4D54-8B5C-95ADF42B3EDE}" srcOrd="0" destOrd="0" presId="urn:microsoft.com/office/officeart/2005/8/layout/list1"/>
    <dgm:cxn modelId="{AF243D6B-4A75-48AD-9A4B-556A8FAA2BC8}" type="presParOf" srcId="{19011F57-2324-40A4-979C-B83CADA64E46}" destId="{1471B336-DA9C-4715-9402-B644CD32FA6A}" srcOrd="1" destOrd="0" presId="urn:microsoft.com/office/officeart/2005/8/layout/list1"/>
    <dgm:cxn modelId="{BB89C5BC-2F3D-42E0-A625-F6D0E702D983}" type="presParOf" srcId="{2E34DB68-A2B5-43DE-BB08-AF71279CD281}" destId="{0461AE19-1B08-452A-A8A1-DEC9709A370C}" srcOrd="9" destOrd="0" presId="urn:microsoft.com/office/officeart/2005/8/layout/list1"/>
    <dgm:cxn modelId="{5B1092ED-C594-4934-A753-7D3DE65C79A0}" type="presParOf" srcId="{2E34DB68-A2B5-43DE-BB08-AF71279CD281}" destId="{8440216F-FA55-4EE9-9E1D-B114DF62FB67}" srcOrd="10" destOrd="0" presId="urn:microsoft.com/office/officeart/2005/8/layout/list1"/>
    <dgm:cxn modelId="{325379F3-0FDD-4730-ADE6-884F66017E1F}" type="presParOf" srcId="{2E34DB68-A2B5-43DE-BB08-AF71279CD281}" destId="{06868A32-D01D-4E93-8A0E-BF89A84EEFC3}" srcOrd="11" destOrd="0" presId="urn:microsoft.com/office/officeart/2005/8/layout/list1"/>
    <dgm:cxn modelId="{99703FC2-E7EF-4B1F-8D0B-A0840ADC83AF}" type="presParOf" srcId="{2E34DB68-A2B5-43DE-BB08-AF71279CD281}" destId="{2EC67409-0CED-4385-93F1-7DEB12D84ADE}" srcOrd="12" destOrd="0" presId="urn:microsoft.com/office/officeart/2005/8/layout/list1"/>
    <dgm:cxn modelId="{D6486C5B-9609-4E43-9751-CD808EDB4602}" type="presParOf" srcId="{2EC67409-0CED-4385-93F1-7DEB12D84ADE}" destId="{FA4CCD28-F630-459F-B1BA-5C0F804627F4}" srcOrd="0" destOrd="0" presId="urn:microsoft.com/office/officeart/2005/8/layout/list1"/>
    <dgm:cxn modelId="{5178B24D-085F-4F1C-984E-861899C85443}" type="presParOf" srcId="{2EC67409-0CED-4385-93F1-7DEB12D84ADE}" destId="{1E5630D4-9676-4EFC-8762-736712B5C153}" srcOrd="1" destOrd="0" presId="urn:microsoft.com/office/officeart/2005/8/layout/list1"/>
    <dgm:cxn modelId="{987642E4-0EF8-4F57-97BE-32193BA7C35F}" type="presParOf" srcId="{2E34DB68-A2B5-43DE-BB08-AF71279CD281}" destId="{72A46F89-691C-435D-AEC0-0567B36977EE}" srcOrd="13" destOrd="0" presId="urn:microsoft.com/office/officeart/2005/8/layout/list1"/>
    <dgm:cxn modelId="{A5FE509A-4F15-4042-83E8-D1AA7A0F8250}" type="presParOf" srcId="{2E34DB68-A2B5-43DE-BB08-AF71279CD281}" destId="{A4DB69B9-426A-41E6-91B9-248E20BF0FAB}" srcOrd="14" destOrd="0" presId="urn:microsoft.com/office/officeart/2005/8/layout/list1"/>
    <dgm:cxn modelId="{A1682701-53B1-4351-B135-C0291A9EB2BC}" type="presParOf" srcId="{2E34DB68-A2B5-43DE-BB08-AF71279CD281}" destId="{04BE1BEC-D554-4681-9891-E8D7C8CC257A}" srcOrd="15" destOrd="0" presId="urn:microsoft.com/office/officeart/2005/8/layout/list1"/>
    <dgm:cxn modelId="{0752F155-E0A1-41A8-BE0F-C43C356772F9}" type="presParOf" srcId="{2E34DB68-A2B5-43DE-BB08-AF71279CD281}" destId="{0BA6CF29-3475-4D5C-8C7D-665E2B62FE66}" srcOrd="16" destOrd="0" presId="urn:microsoft.com/office/officeart/2005/8/layout/list1"/>
    <dgm:cxn modelId="{17A1C9D9-67FE-44AF-B13E-693D560B54DC}" type="presParOf" srcId="{0BA6CF29-3475-4D5C-8C7D-665E2B62FE66}" destId="{0090E866-BFAC-4CC6-B100-8D9D1D743B38}" srcOrd="0" destOrd="0" presId="urn:microsoft.com/office/officeart/2005/8/layout/list1"/>
    <dgm:cxn modelId="{38CF0863-0D50-41C6-ACF1-C54A51BEC1E7}" type="presParOf" srcId="{0BA6CF29-3475-4D5C-8C7D-665E2B62FE66}" destId="{EBB1F548-DFB1-4107-88FF-ABD40A9355B5}" srcOrd="1" destOrd="0" presId="urn:microsoft.com/office/officeart/2005/8/layout/list1"/>
    <dgm:cxn modelId="{262AE5AD-3D7A-400E-97A6-2E80D999386D}" type="presParOf" srcId="{2E34DB68-A2B5-43DE-BB08-AF71279CD281}" destId="{DB76E881-68BA-4786-8EFF-6C954CA6CD26}" srcOrd="17" destOrd="0" presId="urn:microsoft.com/office/officeart/2005/8/layout/list1"/>
    <dgm:cxn modelId="{152077CE-9AD0-4568-87BD-D812207A087B}" type="presParOf" srcId="{2E34DB68-A2B5-43DE-BB08-AF71279CD281}" destId="{ADD97CA0-1008-4FA0-9F51-186C1CF2FC61}" srcOrd="18" destOrd="0" presId="urn:microsoft.com/office/officeart/2005/8/layout/list1"/>
    <dgm:cxn modelId="{C32FAC39-C280-4A5D-9F6B-8335E3A3467D}" type="presParOf" srcId="{2E34DB68-A2B5-43DE-BB08-AF71279CD281}" destId="{1B56B54B-CFCA-4EB0-8C41-2DA5E22C8D11}" srcOrd="19" destOrd="0" presId="urn:microsoft.com/office/officeart/2005/8/layout/list1"/>
    <dgm:cxn modelId="{3DD5594F-C4BF-48F5-A5B5-CDC5077D4192}" type="presParOf" srcId="{2E34DB68-A2B5-43DE-BB08-AF71279CD281}" destId="{91CAC23A-6DED-4074-AE5F-12804627C95E}" srcOrd="20" destOrd="0" presId="urn:microsoft.com/office/officeart/2005/8/layout/list1"/>
    <dgm:cxn modelId="{2668903E-CC63-4770-A5C3-56C671F82577}" type="presParOf" srcId="{91CAC23A-6DED-4074-AE5F-12804627C95E}" destId="{624FF700-A7C7-43F0-8F9F-79B25BAA1F6B}" srcOrd="0" destOrd="0" presId="urn:microsoft.com/office/officeart/2005/8/layout/list1"/>
    <dgm:cxn modelId="{9BD43E73-6136-477D-A296-E90A952CC7B8}" type="presParOf" srcId="{91CAC23A-6DED-4074-AE5F-12804627C95E}" destId="{02483208-7DC0-4D59-9DA2-32ACD7A0A488}" srcOrd="1" destOrd="0" presId="urn:microsoft.com/office/officeart/2005/8/layout/list1"/>
    <dgm:cxn modelId="{2D0512C8-6BD9-4EE3-A35A-0FC9CEF75F2A}" type="presParOf" srcId="{2E34DB68-A2B5-43DE-BB08-AF71279CD281}" destId="{0AA3452B-7F69-4C09-8AE6-161426E0B595}" srcOrd="21" destOrd="0" presId="urn:microsoft.com/office/officeart/2005/8/layout/list1"/>
    <dgm:cxn modelId="{85743DD6-BFF7-4340-8F35-67735D3CC3D3}" type="presParOf" srcId="{2E34DB68-A2B5-43DE-BB08-AF71279CD281}" destId="{053629F8-1FE5-4C57-8124-860B4DBC0FEE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CA15E3-DAEB-4679-944B-D43CBAEAF83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A7028CA2-205A-4775-BAAA-F60CAAB47C75}">
      <dgm:prSet phldrT="[Текст]" custT="1"/>
      <dgm:spPr/>
      <dgm:t>
        <a:bodyPr/>
        <a:lstStyle/>
        <a:p>
          <a:r>
            <a:rPr lang="ru-RU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Объектная модель документа</a:t>
          </a:r>
          <a:endParaRPr lang="ru-RU" sz="20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D90C8A-90A8-4389-87D4-98E337B04B1F}" type="parTrans" cxnId="{FA9BEA31-2E57-4B61-A1FF-750682ED5D64}">
      <dgm:prSet/>
      <dgm:spPr/>
      <dgm:t>
        <a:bodyPr/>
        <a:lstStyle/>
        <a:p>
          <a:endParaRPr lang="ru-RU"/>
        </a:p>
      </dgm:t>
    </dgm:pt>
    <dgm:pt modelId="{95EE6625-96FB-40D4-AF71-D602E9596385}" type="sibTrans" cxnId="{FA9BEA31-2E57-4B61-A1FF-750682ED5D64}">
      <dgm:prSet/>
      <dgm:spPr/>
      <dgm:t>
        <a:bodyPr/>
        <a:lstStyle/>
        <a:p>
          <a:endParaRPr lang="ru-RU"/>
        </a:p>
      </dgm:t>
    </dgm:pt>
    <dgm:pt modelId="{70489824-3AED-4FA2-9BC4-29B6A6D866AC}">
      <dgm:prSet phldrT="[Текст]" custT="1"/>
      <dgm:spPr/>
      <dgm:t>
        <a:bodyPr/>
        <a:lstStyle/>
        <a:p>
          <a:r>
            <a:rPr lang="ru-RU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Объектная модель браузера</a:t>
          </a:r>
          <a:endParaRPr lang="ru-RU" sz="20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955F04-9963-4F68-8512-6FAB1E11EC13}" type="parTrans" cxnId="{47AF1B3C-69DF-4F22-986E-ACE1BEDB08A3}">
      <dgm:prSet/>
      <dgm:spPr/>
      <dgm:t>
        <a:bodyPr/>
        <a:lstStyle/>
        <a:p>
          <a:endParaRPr lang="ru-RU"/>
        </a:p>
      </dgm:t>
    </dgm:pt>
    <dgm:pt modelId="{2A0BD45A-EBEF-4E56-993F-FF46E472D3F8}" type="sibTrans" cxnId="{47AF1B3C-69DF-4F22-986E-ACE1BEDB08A3}">
      <dgm:prSet/>
      <dgm:spPr/>
      <dgm:t>
        <a:bodyPr/>
        <a:lstStyle/>
        <a:p>
          <a:endParaRPr lang="ru-RU"/>
        </a:p>
      </dgm:t>
    </dgm:pt>
    <dgm:pt modelId="{688195B5-47C7-47AB-8589-1C0BC0D0BD2E}">
      <dgm:prSet phldrT="[Текст]" custT="1"/>
      <dgm:spPr/>
      <dgm:t>
        <a:bodyPr/>
        <a:lstStyle/>
        <a:p>
          <a:r>
            <a:rPr lang="ru-RU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Ядро (</a:t>
          </a:r>
          <a:r>
            <a:rPr lang="en-US" sz="2000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ECMAScript</a:t>
          </a:r>
          <a:r>
            <a:rPr lang="ru-RU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sz="20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5C121D-F3CD-40AC-BA8A-93A23F890E39}" type="parTrans" cxnId="{2B10BBED-5B33-4AC9-879B-F1D1227E2EE4}">
      <dgm:prSet/>
      <dgm:spPr/>
      <dgm:t>
        <a:bodyPr/>
        <a:lstStyle/>
        <a:p>
          <a:endParaRPr lang="ru-RU"/>
        </a:p>
      </dgm:t>
    </dgm:pt>
    <dgm:pt modelId="{05BA70DA-0D87-4B77-ACCA-BBC0E0D85C9A}" type="sibTrans" cxnId="{2B10BBED-5B33-4AC9-879B-F1D1227E2EE4}">
      <dgm:prSet/>
      <dgm:spPr/>
      <dgm:t>
        <a:bodyPr/>
        <a:lstStyle/>
        <a:p>
          <a:endParaRPr lang="ru-RU"/>
        </a:p>
      </dgm:t>
    </dgm:pt>
    <dgm:pt modelId="{25BE5016-18E6-4767-ADBF-2FC24075CCB0}" type="pres">
      <dgm:prSet presAssocID="{2FCA15E3-DAEB-4679-944B-D43CBAEAF83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1AEE664-5260-40AA-A2A7-93B3B9C253E3}" type="pres">
      <dgm:prSet presAssocID="{A7028CA2-205A-4775-BAAA-F60CAAB47C7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0827EE-A3E6-429C-B486-B29C0E9C3CFA}" type="pres">
      <dgm:prSet presAssocID="{A7028CA2-205A-4775-BAAA-F60CAAB47C75}" presName="gear1srcNode" presStyleLbl="node1" presStyleIdx="0" presStyleCnt="3"/>
      <dgm:spPr/>
    </dgm:pt>
    <dgm:pt modelId="{3247EB47-2B23-42FE-8828-DFEE55DF6D01}" type="pres">
      <dgm:prSet presAssocID="{A7028CA2-205A-4775-BAAA-F60CAAB47C75}" presName="gear1dstNode" presStyleLbl="node1" presStyleIdx="0" presStyleCnt="3"/>
      <dgm:spPr/>
    </dgm:pt>
    <dgm:pt modelId="{CFE91DF0-665B-4612-8D69-16415D2010F3}" type="pres">
      <dgm:prSet presAssocID="{70489824-3AED-4FA2-9BC4-29B6A6D866A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EF8B32-092C-4B6C-829E-008B26C9A124}" type="pres">
      <dgm:prSet presAssocID="{70489824-3AED-4FA2-9BC4-29B6A6D866AC}" presName="gear2srcNode" presStyleLbl="node1" presStyleIdx="1" presStyleCnt="3"/>
      <dgm:spPr/>
    </dgm:pt>
    <dgm:pt modelId="{58C6CB1D-3A14-4F1A-99C5-8E502409C15C}" type="pres">
      <dgm:prSet presAssocID="{70489824-3AED-4FA2-9BC4-29B6A6D866AC}" presName="gear2dstNode" presStyleLbl="node1" presStyleIdx="1" presStyleCnt="3"/>
      <dgm:spPr/>
    </dgm:pt>
    <dgm:pt modelId="{867E5F45-D814-4C72-83E1-6FCA380A2E0A}" type="pres">
      <dgm:prSet presAssocID="{688195B5-47C7-47AB-8589-1C0BC0D0BD2E}" presName="gear3" presStyleLbl="node1" presStyleIdx="2" presStyleCnt="3"/>
      <dgm:spPr/>
      <dgm:t>
        <a:bodyPr/>
        <a:lstStyle/>
        <a:p>
          <a:endParaRPr lang="ru-RU"/>
        </a:p>
      </dgm:t>
    </dgm:pt>
    <dgm:pt modelId="{3496EB2A-3C3F-4977-8495-2C3B30542361}" type="pres">
      <dgm:prSet presAssocID="{688195B5-47C7-47AB-8589-1C0BC0D0BD2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02E823-661C-4B69-9ECC-2A9626491B9D}" type="pres">
      <dgm:prSet presAssocID="{688195B5-47C7-47AB-8589-1C0BC0D0BD2E}" presName="gear3srcNode" presStyleLbl="node1" presStyleIdx="2" presStyleCnt="3"/>
      <dgm:spPr/>
    </dgm:pt>
    <dgm:pt modelId="{7197C7A6-91CC-4F07-8FC2-9C1FA7943E3E}" type="pres">
      <dgm:prSet presAssocID="{688195B5-47C7-47AB-8589-1C0BC0D0BD2E}" presName="gear3dstNode" presStyleLbl="node1" presStyleIdx="2" presStyleCnt="3"/>
      <dgm:spPr/>
    </dgm:pt>
    <dgm:pt modelId="{8CB47F5A-48F6-41FC-AEB6-54147749283A}" type="pres">
      <dgm:prSet presAssocID="{95EE6625-96FB-40D4-AF71-D602E9596385}" presName="connector1" presStyleLbl="sibTrans2D1" presStyleIdx="0" presStyleCnt="3"/>
      <dgm:spPr/>
    </dgm:pt>
    <dgm:pt modelId="{4FAD6FFC-AF2C-4216-BDB3-F139D1059BF6}" type="pres">
      <dgm:prSet presAssocID="{2A0BD45A-EBEF-4E56-993F-FF46E472D3F8}" presName="connector2" presStyleLbl="sibTrans2D1" presStyleIdx="1" presStyleCnt="3"/>
      <dgm:spPr/>
    </dgm:pt>
    <dgm:pt modelId="{00149440-8FC3-4A92-83E4-53F88BCEE6E4}" type="pres">
      <dgm:prSet presAssocID="{05BA70DA-0D87-4B77-ACCA-BBC0E0D85C9A}" presName="connector3" presStyleLbl="sibTrans2D1" presStyleIdx="2" presStyleCnt="3"/>
      <dgm:spPr/>
    </dgm:pt>
  </dgm:ptLst>
  <dgm:cxnLst>
    <dgm:cxn modelId="{9F27E5AE-5C7C-472E-BC57-1F3B62EA0338}" type="presOf" srcId="{05BA70DA-0D87-4B77-ACCA-BBC0E0D85C9A}" destId="{00149440-8FC3-4A92-83E4-53F88BCEE6E4}" srcOrd="0" destOrd="0" presId="urn:microsoft.com/office/officeart/2005/8/layout/gear1"/>
    <dgm:cxn modelId="{31F00504-7DF2-45A8-847E-834BF61FEED2}" type="presOf" srcId="{2A0BD45A-EBEF-4E56-993F-FF46E472D3F8}" destId="{4FAD6FFC-AF2C-4216-BDB3-F139D1059BF6}" srcOrd="0" destOrd="0" presId="urn:microsoft.com/office/officeart/2005/8/layout/gear1"/>
    <dgm:cxn modelId="{F511321C-187D-4386-B5E1-23F883777768}" type="presOf" srcId="{95EE6625-96FB-40D4-AF71-D602E9596385}" destId="{8CB47F5A-48F6-41FC-AEB6-54147749283A}" srcOrd="0" destOrd="0" presId="urn:microsoft.com/office/officeart/2005/8/layout/gear1"/>
    <dgm:cxn modelId="{7F0F5169-524E-40B8-B1DB-15E71BE7578C}" type="presOf" srcId="{688195B5-47C7-47AB-8589-1C0BC0D0BD2E}" destId="{7197C7A6-91CC-4F07-8FC2-9C1FA7943E3E}" srcOrd="3" destOrd="0" presId="urn:microsoft.com/office/officeart/2005/8/layout/gear1"/>
    <dgm:cxn modelId="{FA9BEA31-2E57-4B61-A1FF-750682ED5D64}" srcId="{2FCA15E3-DAEB-4679-944B-D43CBAEAF836}" destId="{A7028CA2-205A-4775-BAAA-F60CAAB47C75}" srcOrd="0" destOrd="0" parTransId="{E7D90C8A-90A8-4389-87D4-98E337B04B1F}" sibTransId="{95EE6625-96FB-40D4-AF71-D602E9596385}"/>
    <dgm:cxn modelId="{47AF1B3C-69DF-4F22-986E-ACE1BEDB08A3}" srcId="{2FCA15E3-DAEB-4679-944B-D43CBAEAF836}" destId="{70489824-3AED-4FA2-9BC4-29B6A6D866AC}" srcOrd="1" destOrd="0" parTransId="{40955F04-9963-4F68-8512-6FAB1E11EC13}" sibTransId="{2A0BD45A-EBEF-4E56-993F-FF46E472D3F8}"/>
    <dgm:cxn modelId="{A1DCBFA6-545F-4643-8500-B4E70FA57789}" type="presOf" srcId="{A7028CA2-205A-4775-BAAA-F60CAAB47C75}" destId="{C60827EE-A3E6-429C-B486-B29C0E9C3CFA}" srcOrd="1" destOrd="0" presId="urn:microsoft.com/office/officeart/2005/8/layout/gear1"/>
    <dgm:cxn modelId="{CF6DF8AA-D711-4E85-9896-C634790DDAE2}" type="presOf" srcId="{70489824-3AED-4FA2-9BC4-29B6A6D866AC}" destId="{58C6CB1D-3A14-4F1A-99C5-8E502409C15C}" srcOrd="2" destOrd="0" presId="urn:microsoft.com/office/officeart/2005/8/layout/gear1"/>
    <dgm:cxn modelId="{3E7CD1E3-A640-443E-BC25-72863575288D}" type="presOf" srcId="{70489824-3AED-4FA2-9BC4-29B6A6D866AC}" destId="{CFE91DF0-665B-4612-8D69-16415D2010F3}" srcOrd="0" destOrd="0" presId="urn:microsoft.com/office/officeart/2005/8/layout/gear1"/>
    <dgm:cxn modelId="{8DAD1718-BACA-4770-9809-FBB6677E5115}" type="presOf" srcId="{688195B5-47C7-47AB-8589-1C0BC0D0BD2E}" destId="{3496EB2A-3C3F-4977-8495-2C3B30542361}" srcOrd="1" destOrd="0" presId="urn:microsoft.com/office/officeart/2005/8/layout/gear1"/>
    <dgm:cxn modelId="{6495D233-0123-4796-A958-202E1407B45B}" type="presOf" srcId="{688195B5-47C7-47AB-8589-1C0BC0D0BD2E}" destId="{867E5F45-D814-4C72-83E1-6FCA380A2E0A}" srcOrd="0" destOrd="0" presId="urn:microsoft.com/office/officeart/2005/8/layout/gear1"/>
    <dgm:cxn modelId="{6E42539C-0791-4185-A4DA-A0158AFA0A92}" type="presOf" srcId="{70489824-3AED-4FA2-9BC4-29B6A6D866AC}" destId="{79EF8B32-092C-4B6C-829E-008B26C9A124}" srcOrd="1" destOrd="0" presId="urn:microsoft.com/office/officeart/2005/8/layout/gear1"/>
    <dgm:cxn modelId="{33163C5E-DF52-4B78-9487-4467620F0B94}" type="presOf" srcId="{A7028CA2-205A-4775-BAAA-F60CAAB47C75}" destId="{81AEE664-5260-40AA-A2A7-93B3B9C253E3}" srcOrd="0" destOrd="0" presId="urn:microsoft.com/office/officeart/2005/8/layout/gear1"/>
    <dgm:cxn modelId="{2B10BBED-5B33-4AC9-879B-F1D1227E2EE4}" srcId="{2FCA15E3-DAEB-4679-944B-D43CBAEAF836}" destId="{688195B5-47C7-47AB-8589-1C0BC0D0BD2E}" srcOrd="2" destOrd="0" parTransId="{2B5C121D-F3CD-40AC-BA8A-93A23F890E39}" sibTransId="{05BA70DA-0D87-4B77-ACCA-BBC0E0D85C9A}"/>
    <dgm:cxn modelId="{5F7F9A19-08F2-4774-84B3-BB19D14C7083}" type="presOf" srcId="{A7028CA2-205A-4775-BAAA-F60CAAB47C75}" destId="{3247EB47-2B23-42FE-8828-DFEE55DF6D01}" srcOrd="2" destOrd="0" presId="urn:microsoft.com/office/officeart/2005/8/layout/gear1"/>
    <dgm:cxn modelId="{245E8DDD-5132-4043-9003-12571A4BFB37}" type="presOf" srcId="{688195B5-47C7-47AB-8589-1C0BC0D0BD2E}" destId="{9D02E823-661C-4B69-9ECC-2A9626491B9D}" srcOrd="2" destOrd="0" presId="urn:microsoft.com/office/officeart/2005/8/layout/gear1"/>
    <dgm:cxn modelId="{89E9491F-AEBA-4CB2-89FD-6FA385870541}" type="presOf" srcId="{2FCA15E3-DAEB-4679-944B-D43CBAEAF836}" destId="{25BE5016-18E6-4767-ADBF-2FC24075CCB0}" srcOrd="0" destOrd="0" presId="urn:microsoft.com/office/officeart/2005/8/layout/gear1"/>
    <dgm:cxn modelId="{089A04FB-9140-406C-B277-167B0EE7B078}" type="presParOf" srcId="{25BE5016-18E6-4767-ADBF-2FC24075CCB0}" destId="{81AEE664-5260-40AA-A2A7-93B3B9C253E3}" srcOrd="0" destOrd="0" presId="urn:microsoft.com/office/officeart/2005/8/layout/gear1"/>
    <dgm:cxn modelId="{D9B6000A-2C33-44D7-88A9-DF2082A819AF}" type="presParOf" srcId="{25BE5016-18E6-4767-ADBF-2FC24075CCB0}" destId="{C60827EE-A3E6-429C-B486-B29C0E9C3CFA}" srcOrd="1" destOrd="0" presId="urn:microsoft.com/office/officeart/2005/8/layout/gear1"/>
    <dgm:cxn modelId="{A1A34AA2-AF35-4CED-9D59-276AB455E4A5}" type="presParOf" srcId="{25BE5016-18E6-4767-ADBF-2FC24075CCB0}" destId="{3247EB47-2B23-42FE-8828-DFEE55DF6D01}" srcOrd="2" destOrd="0" presId="urn:microsoft.com/office/officeart/2005/8/layout/gear1"/>
    <dgm:cxn modelId="{49595F02-FFD3-4E4F-8FDA-AF4087270A20}" type="presParOf" srcId="{25BE5016-18E6-4767-ADBF-2FC24075CCB0}" destId="{CFE91DF0-665B-4612-8D69-16415D2010F3}" srcOrd="3" destOrd="0" presId="urn:microsoft.com/office/officeart/2005/8/layout/gear1"/>
    <dgm:cxn modelId="{13C646EE-8409-4E83-9CA1-AC5D98A0A2FD}" type="presParOf" srcId="{25BE5016-18E6-4767-ADBF-2FC24075CCB0}" destId="{79EF8B32-092C-4B6C-829E-008B26C9A124}" srcOrd="4" destOrd="0" presId="urn:microsoft.com/office/officeart/2005/8/layout/gear1"/>
    <dgm:cxn modelId="{88E49DE6-8143-4CBB-8E75-BD9EDD6A1D30}" type="presParOf" srcId="{25BE5016-18E6-4767-ADBF-2FC24075CCB0}" destId="{58C6CB1D-3A14-4F1A-99C5-8E502409C15C}" srcOrd="5" destOrd="0" presId="urn:microsoft.com/office/officeart/2005/8/layout/gear1"/>
    <dgm:cxn modelId="{CDAC84C3-5487-45F7-836E-C53CB273ED11}" type="presParOf" srcId="{25BE5016-18E6-4767-ADBF-2FC24075CCB0}" destId="{867E5F45-D814-4C72-83E1-6FCA380A2E0A}" srcOrd="6" destOrd="0" presId="urn:microsoft.com/office/officeart/2005/8/layout/gear1"/>
    <dgm:cxn modelId="{0CA1D218-A464-4E83-9EAB-E240E7FA5F57}" type="presParOf" srcId="{25BE5016-18E6-4767-ADBF-2FC24075CCB0}" destId="{3496EB2A-3C3F-4977-8495-2C3B30542361}" srcOrd="7" destOrd="0" presId="urn:microsoft.com/office/officeart/2005/8/layout/gear1"/>
    <dgm:cxn modelId="{CC3FC73A-AC62-44B6-8E8B-3B5F9E1F36D9}" type="presParOf" srcId="{25BE5016-18E6-4767-ADBF-2FC24075CCB0}" destId="{9D02E823-661C-4B69-9ECC-2A9626491B9D}" srcOrd="8" destOrd="0" presId="urn:microsoft.com/office/officeart/2005/8/layout/gear1"/>
    <dgm:cxn modelId="{3A4CC5B9-FF8B-4E75-9B06-1E1CE0744F75}" type="presParOf" srcId="{25BE5016-18E6-4767-ADBF-2FC24075CCB0}" destId="{7197C7A6-91CC-4F07-8FC2-9C1FA7943E3E}" srcOrd="9" destOrd="0" presId="urn:microsoft.com/office/officeart/2005/8/layout/gear1"/>
    <dgm:cxn modelId="{7D1BDE33-0FFC-423C-B772-736B22908E62}" type="presParOf" srcId="{25BE5016-18E6-4767-ADBF-2FC24075CCB0}" destId="{8CB47F5A-48F6-41FC-AEB6-54147749283A}" srcOrd="10" destOrd="0" presId="urn:microsoft.com/office/officeart/2005/8/layout/gear1"/>
    <dgm:cxn modelId="{27A05345-527F-4532-BB0E-1A2BC61E4F96}" type="presParOf" srcId="{25BE5016-18E6-4767-ADBF-2FC24075CCB0}" destId="{4FAD6FFC-AF2C-4216-BDB3-F139D1059BF6}" srcOrd="11" destOrd="0" presId="urn:microsoft.com/office/officeart/2005/8/layout/gear1"/>
    <dgm:cxn modelId="{DF148932-A084-447F-A51E-C8EBB20D3D83}" type="presParOf" srcId="{25BE5016-18E6-4767-ADBF-2FC24075CCB0}" destId="{00149440-8FC3-4A92-83E4-53F88BCEE6E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7A628E-D11C-471E-9C21-54D8E0DFD6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1EB96FC-551F-4662-A0A0-7E3549F83CB3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Эффективность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FE8146-7966-4172-B0E2-088E256B6DD9}" type="parTrans" cxnId="{A9DF7F22-2A66-4FAB-B80B-61D8A5546A31}">
      <dgm:prSet/>
      <dgm:spPr/>
      <dgm:t>
        <a:bodyPr/>
        <a:lstStyle/>
        <a:p>
          <a:endParaRPr lang="ru-RU"/>
        </a:p>
      </dgm:t>
    </dgm:pt>
    <dgm:pt modelId="{2EB9E136-1FD2-4C72-9854-B69B01B814E6}" type="sibTrans" cxnId="{A9DF7F22-2A66-4FAB-B80B-61D8A5546A31}">
      <dgm:prSet/>
      <dgm:spPr/>
      <dgm:t>
        <a:bodyPr/>
        <a:lstStyle/>
        <a:p>
          <a:endParaRPr lang="ru-RU"/>
        </a:p>
      </dgm:t>
    </dgm:pt>
    <dgm:pt modelId="{1B1D9B92-7859-4459-8567-821C8824D38A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Безопасность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9A564B-C95C-4B03-AD5D-A431506FC90F}" type="parTrans" cxnId="{8AB5E4CA-EDCB-4C6F-8FB1-BB57812CEDEF}">
      <dgm:prSet/>
      <dgm:spPr/>
      <dgm:t>
        <a:bodyPr/>
        <a:lstStyle/>
        <a:p>
          <a:endParaRPr lang="ru-RU"/>
        </a:p>
      </dgm:t>
    </dgm:pt>
    <dgm:pt modelId="{B580941A-F105-4272-99CC-AA3E88CC7DAD}" type="sibTrans" cxnId="{8AB5E4CA-EDCB-4C6F-8FB1-BB57812CEDEF}">
      <dgm:prSet/>
      <dgm:spPr/>
      <dgm:t>
        <a:bodyPr/>
        <a:lstStyle/>
        <a:p>
          <a:endParaRPr lang="ru-RU"/>
        </a:p>
      </dgm:t>
    </dgm:pt>
    <dgm:pt modelId="{C698B56E-603D-4815-8EA4-AD3D44482589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Расходы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532CDC-71A4-4354-B5EA-A4FAE81F0518}" type="parTrans" cxnId="{5F4FE1E4-250D-4914-834F-A5978477516F}">
      <dgm:prSet/>
      <dgm:spPr/>
      <dgm:t>
        <a:bodyPr/>
        <a:lstStyle/>
        <a:p>
          <a:endParaRPr lang="ru-RU"/>
        </a:p>
      </dgm:t>
    </dgm:pt>
    <dgm:pt modelId="{18C6EC5A-FA9C-48F1-B09B-D8C2D62EF18F}" type="sibTrans" cxnId="{5F4FE1E4-250D-4914-834F-A5978477516F}">
      <dgm:prSet/>
      <dgm:spPr/>
      <dgm:t>
        <a:bodyPr/>
        <a:lstStyle/>
        <a:p>
          <a:endParaRPr lang="ru-RU"/>
        </a:p>
      </dgm:t>
    </dgm:pt>
    <dgm:pt modelId="{10CB31D8-F0B3-47E6-B257-E0152B74DADB}" type="pres">
      <dgm:prSet presAssocID="{A37A628E-D11C-471E-9C21-54D8E0DFD623}" presName="linear" presStyleCnt="0">
        <dgm:presLayoutVars>
          <dgm:dir/>
          <dgm:animLvl val="lvl"/>
          <dgm:resizeHandles val="exact"/>
        </dgm:presLayoutVars>
      </dgm:prSet>
      <dgm:spPr/>
    </dgm:pt>
    <dgm:pt modelId="{E8B32969-31EE-496E-9A8D-C57A8447B710}" type="pres">
      <dgm:prSet presAssocID="{11EB96FC-551F-4662-A0A0-7E3549F83CB3}" presName="parentLin" presStyleCnt="0"/>
      <dgm:spPr/>
    </dgm:pt>
    <dgm:pt modelId="{A56A34CA-C120-4D6D-981C-1DDF8CED128F}" type="pres">
      <dgm:prSet presAssocID="{11EB96FC-551F-4662-A0A0-7E3549F83CB3}" presName="parentLeftMargin" presStyleLbl="node1" presStyleIdx="0" presStyleCnt="3"/>
      <dgm:spPr/>
    </dgm:pt>
    <dgm:pt modelId="{03A54EC2-7EF7-4A71-A532-B5DB1B758434}" type="pres">
      <dgm:prSet presAssocID="{11EB96FC-551F-4662-A0A0-7E3549F83CB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3CF54C-337C-4957-9AC4-2F93101F13D6}" type="pres">
      <dgm:prSet presAssocID="{11EB96FC-551F-4662-A0A0-7E3549F83CB3}" presName="negativeSpace" presStyleCnt="0"/>
      <dgm:spPr/>
    </dgm:pt>
    <dgm:pt modelId="{5350CAD0-A2C7-4A65-80E4-AA17A3D705B4}" type="pres">
      <dgm:prSet presAssocID="{11EB96FC-551F-4662-A0A0-7E3549F83CB3}" presName="childText" presStyleLbl="conFgAcc1" presStyleIdx="0" presStyleCnt="3">
        <dgm:presLayoutVars>
          <dgm:bulletEnabled val="1"/>
        </dgm:presLayoutVars>
      </dgm:prSet>
      <dgm:spPr/>
    </dgm:pt>
    <dgm:pt modelId="{49EBD61D-FCDE-4E8A-BCF0-06096C35E766}" type="pres">
      <dgm:prSet presAssocID="{2EB9E136-1FD2-4C72-9854-B69B01B814E6}" presName="spaceBetweenRectangles" presStyleCnt="0"/>
      <dgm:spPr/>
    </dgm:pt>
    <dgm:pt modelId="{849EA274-8FDC-4DB5-857D-AEA9AB7889C0}" type="pres">
      <dgm:prSet presAssocID="{1B1D9B92-7859-4459-8567-821C8824D38A}" presName="parentLin" presStyleCnt="0"/>
      <dgm:spPr/>
    </dgm:pt>
    <dgm:pt modelId="{FFF6B0ED-E44B-444A-B0A4-53B4F445764B}" type="pres">
      <dgm:prSet presAssocID="{1B1D9B92-7859-4459-8567-821C8824D38A}" presName="parentLeftMargin" presStyleLbl="node1" presStyleIdx="0" presStyleCnt="3"/>
      <dgm:spPr/>
    </dgm:pt>
    <dgm:pt modelId="{6DF93726-CAAC-42C8-985E-66D266B2F6F6}" type="pres">
      <dgm:prSet presAssocID="{1B1D9B92-7859-4459-8567-821C8824D38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DBEC75-49D1-4E94-AE69-C45640B89137}" type="pres">
      <dgm:prSet presAssocID="{1B1D9B92-7859-4459-8567-821C8824D38A}" presName="negativeSpace" presStyleCnt="0"/>
      <dgm:spPr/>
    </dgm:pt>
    <dgm:pt modelId="{227327CF-370B-4C2E-BA72-B40BEF7DB5B6}" type="pres">
      <dgm:prSet presAssocID="{1B1D9B92-7859-4459-8567-821C8824D38A}" presName="childText" presStyleLbl="conFgAcc1" presStyleIdx="1" presStyleCnt="3">
        <dgm:presLayoutVars>
          <dgm:bulletEnabled val="1"/>
        </dgm:presLayoutVars>
      </dgm:prSet>
      <dgm:spPr/>
    </dgm:pt>
    <dgm:pt modelId="{51E2E6CE-A788-41D2-8BAB-66CCB3594DE2}" type="pres">
      <dgm:prSet presAssocID="{B580941A-F105-4272-99CC-AA3E88CC7DAD}" presName="spaceBetweenRectangles" presStyleCnt="0"/>
      <dgm:spPr/>
    </dgm:pt>
    <dgm:pt modelId="{B13AFB01-2BF3-4ED4-86B4-8CAC5864D04F}" type="pres">
      <dgm:prSet presAssocID="{C698B56E-603D-4815-8EA4-AD3D44482589}" presName="parentLin" presStyleCnt="0"/>
      <dgm:spPr/>
    </dgm:pt>
    <dgm:pt modelId="{9044C9C2-C759-4674-98EC-64540968FC62}" type="pres">
      <dgm:prSet presAssocID="{C698B56E-603D-4815-8EA4-AD3D44482589}" presName="parentLeftMargin" presStyleLbl="node1" presStyleIdx="1" presStyleCnt="3"/>
      <dgm:spPr/>
    </dgm:pt>
    <dgm:pt modelId="{355D244C-7E9B-40DE-A735-41EC2D6A5B83}" type="pres">
      <dgm:prSet presAssocID="{C698B56E-603D-4815-8EA4-AD3D4448258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AD9635A-3FDF-4782-912B-1008B07C7A5D}" type="pres">
      <dgm:prSet presAssocID="{C698B56E-603D-4815-8EA4-AD3D44482589}" presName="negativeSpace" presStyleCnt="0"/>
      <dgm:spPr/>
    </dgm:pt>
    <dgm:pt modelId="{45A61714-E400-47C3-B4C4-02134BE08C13}" type="pres">
      <dgm:prSet presAssocID="{C698B56E-603D-4815-8EA4-AD3D4448258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FBE7748-F236-499A-8D11-A79DA4E78B8A}" type="presOf" srcId="{A37A628E-D11C-471E-9C21-54D8E0DFD623}" destId="{10CB31D8-F0B3-47E6-B257-E0152B74DADB}" srcOrd="0" destOrd="0" presId="urn:microsoft.com/office/officeart/2005/8/layout/list1"/>
    <dgm:cxn modelId="{A9DF7F22-2A66-4FAB-B80B-61D8A5546A31}" srcId="{A37A628E-D11C-471E-9C21-54D8E0DFD623}" destId="{11EB96FC-551F-4662-A0A0-7E3549F83CB3}" srcOrd="0" destOrd="0" parTransId="{02FE8146-7966-4172-B0E2-088E256B6DD9}" sibTransId="{2EB9E136-1FD2-4C72-9854-B69B01B814E6}"/>
    <dgm:cxn modelId="{8AB5E4CA-EDCB-4C6F-8FB1-BB57812CEDEF}" srcId="{A37A628E-D11C-471E-9C21-54D8E0DFD623}" destId="{1B1D9B92-7859-4459-8567-821C8824D38A}" srcOrd="1" destOrd="0" parTransId="{8C9A564B-C95C-4B03-AD5D-A431506FC90F}" sibTransId="{B580941A-F105-4272-99CC-AA3E88CC7DAD}"/>
    <dgm:cxn modelId="{4A307E3E-45FB-4C30-9188-C194BF3F88B4}" type="presOf" srcId="{1B1D9B92-7859-4459-8567-821C8824D38A}" destId="{FFF6B0ED-E44B-444A-B0A4-53B4F445764B}" srcOrd="0" destOrd="0" presId="urn:microsoft.com/office/officeart/2005/8/layout/list1"/>
    <dgm:cxn modelId="{79B49D68-88C5-49CB-AE00-E87AB17E7A1F}" type="presOf" srcId="{C698B56E-603D-4815-8EA4-AD3D44482589}" destId="{9044C9C2-C759-4674-98EC-64540968FC62}" srcOrd="0" destOrd="0" presId="urn:microsoft.com/office/officeart/2005/8/layout/list1"/>
    <dgm:cxn modelId="{5F4FE1E4-250D-4914-834F-A5978477516F}" srcId="{A37A628E-D11C-471E-9C21-54D8E0DFD623}" destId="{C698B56E-603D-4815-8EA4-AD3D44482589}" srcOrd="2" destOrd="0" parTransId="{1F532CDC-71A4-4354-B5EA-A4FAE81F0518}" sibTransId="{18C6EC5A-FA9C-48F1-B09B-D8C2D62EF18F}"/>
    <dgm:cxn modelId="{3EADBDFC-A305-4AC0-92DF-9BE70FC6F026}" type="presOf" srcId="{11EB96FC-551F-4662-A0A0-7E3549F83CB3}" destId="{03A54EC2-7EF7-4A71-A532-B5DB1B758434}" srcOrd="1" destOrd="0" presId="urn:microsoft.com/office/officeart/2005/8/layout/list1"/>
    <dgm:cxn modelId="{1303CD97-E4B3-4FA7-A1BD-359923E1C21F}" type="presOf" srcId="{C698B56E-603D-4815-8EA4-AD3D44482589}" destId="{355D244C-7E9B-40DE-A735-41EC2D6A5B83}" srcOrd="1" destOrd="0" presId="urn:microsoft.com/office/officeart/2005/8/layout/list1"/>
    <dgm:cxn modelId="{7D5173FA-13C7-439B-8F1C-FF27BAF6ACCB}" type="presOf" srcId="{1B1D9B92-7859-4459-8567-821C8824D38A}" destId="{6DF93726-CAAC-42C8-985E-66D266B2F6F6}" srcOrd="1" destOrd="0" presId="urn:microsoft.com/office/officeart/2005/8/layout/list1"/>
    <dgm:cxn modelId="{1F9D2D5B-9760-4DBB-A321-0B3E7CCE0E33}" type="presOf" srcId="{11EB96FC-551F-4662-A0A0-7E3549F83CB3}" destId="{A56A34CA-C120-4D6D-981C-1DDF8CED128F}" srcOrd="0" destOrd="0" presId="urn:microsoft.com/office/officeart/2005/8/layout/list1"/>
    <dgm:cxn modelId="{48220654-6BC3-4718-BAD7-C1C7C50F7EAD}" type="presParOf" srcId="{10CB31D8-F0B3-47E6-B257-E0152B74DADB}" destId="{E8B32969-31EE-496E-9A8D-C57A8447B710}" srcOrd="0" destOrd="0" presId="urn:microsoft.com/office/officeart/2005/8/layout/list1"/>
    <dgm:cxn modelId="{6AEA4D61-606B-4C68-BF35-6D5199F6CC86}" type="presParOf" srcId="{E8B32969-31EE-496E-9A8D-C57A8447B710}" destId="{A56A34CA-C120-4D6D-981C-1DDF8CED128F}" srcOrd="0" destOrd="0" presId="urn:microsoft.com/office/officeart/2005/8/layout/list1"/>
    <dgm:cxn modelId="{0A150A68-1199-487B-913F-FAA45B2C512B}" type="presParOf" srcId="{E8B32969-31EE-496E-9A8D-C57A8447B710}" destId="{03A54EC2-7EF7-4A71-A532-B5DB1B758434}" srcOrd="1" destOrd="0" presId="urn:microsoft.com/office/officeart/2005/8/layout/list1"/>
    <dgm:cxn modelId="{7BDB45D9-F7B9-4643-84B3-5354C13D2357}" type="presParOf" srcId="{10CB31D8-F0B3-47E6-B257-E0152B74DADB}" destId="{083CF54C-337C-4957-9AC4-2F93101F13D6}" srcOrd="1" destOrd="0" presId="urn:microsoft.com/office/officeart/2005/8/layout/list1"/>
    <dgm:cxn modelId="{D2386B06-B6D3-4197-AC53-525CCE9794D8}" type="presParOf" srcId="{10CB31D8-F0B3-47E6-B257-E0152B74DADB}" destId="{5350CAD0-A2C7-4A65-80E4-AA17A3D705B4}" srcOrd="2" destOrd="0" presId="urn:microsoft.com/office/officeart/2005/8/layout/list1"/>
    <dgm:cxn modelId="{D2518684-9C6A-4CF8-897E-78F7D1922850}" type="presParOf" srcId="{10CB31D8-F0B3-47E6-B257-E0152B74DADB}" destId="{49EBD61D-FCDE-4E8A-BCF0-06096C35E766}" srcOrd="3" destOrd="0" presId="urn:microsoft.com/office/officeart/2005/8/layout/list1"/>
    <dgm:cxn modelId="{1599DC26-E009-42D9-8E2C-FC42E55D1514}" type="presParOf" srcId="{10CB31D8-F0B3-47E6-B257-E0152B74DADB}" destId="{849EA274-8FDC-4DB5-857D-AEA9AB7889C0}" srcOrd="4" destOrd="0" presId="urn:microsoft.com/office/officeart/2005/8/layout/list1"/>
    <dgm:cxn modelId="{CAA32BD7-7546-407F-A5D4-26FF1177729B}" type="presParOf" srcId="{849EA274-8FDC-4DB5-857D-AEA9AB7889C0}" destId="{FFF6B0ED-E44B-444A-B0A4-53B4F445764B}" srcOrd="0" destOrd="0" presId="urn:microsoft.com/office/officeart/2005/8/layout/list1"/>
    <dgm:cxn modelId="{99D20767-2A34-43B4-BE19-6841079482F5}" type="presParOf" srcId="{849EA274-8FDC-4DB5-857D-AEA9AB7889C0}" destId="{6DF93726-CAAC-42C8-985E-66D266B2F6F6}" srcOrd="1" destOrd="0" presId="urn:microsoft.com/office/officeart/2005/8/layout/list1"/>
    <dgm:cxn modelId="{F2C340C0-2773-4568-9541-C2323A2140FC}" type="presParOf" srcId="{10CB31D8-F0B3-47E6-B257-E0152B74DADB}" destId="{A6DBEC75-49D1-4E94-AE69-C45640B89137}" srcOrd="5" destOrd="0" presId="urn:microsoft.com/office/officeart/2005/8/layout/list1"/>
    <dgm:cxn modelId="{608E8989-9739-4520-915B-7DEA913B182F}" type="presParOf" srcId="{10CB31D8-F0B3-47E6-B257-E0152B74DADB}" destId="{227327CF-370B-4C2E-BA72-B40BEF7DB5B6}" srcOrd="6" destOrd="0" presId="urn:microsoft.com/office/officeart/2005/8/layout/list1"/>
    <dgm:cxn modelId="{B30D92A5-A3E2-4A4D-984A-069C6383C394}" type="presParOf" srcId="{10CB31D8-F0B3-47E6-B257-E0152B74DADB}" destId="{51E2E6CE-A788-41D2-8BAB-66CCB3594DE2}" srcOrd="7" destOrd="0" presId="urn:microsoft.com/office/officeart/2005/8/layout/list1"/>
    <dgm:cxn modelId="{FC34515A-0ED0-4C5A-90AC-D6D1FF8CCEA5}" type="presParOf" srcId="{10CB31D8-F0B3-47E6-B257-E0152B74DADB}" destId="{B13AFB01-2BF3-4ED4-86B4-8CAC5864D04F}" srcOrd="8" destOrd="0" presId="urn:microsoft.com/office/officeart/2005/8/layout/list1"/>
    <dgm:cxn modelId="{38EE10AC-4184-463A-B289-9423F7A85E3E}" type="presParOf" srcId="{B13AFB01-2BF3-4ED4-86B4-8CAC5864D04F}" destId="{9044C9C2-C759-4674-98EC-64540968FC62}" srcOrd="0" destOrd="0" presId="urn:microsoft.com/office/officeart/2005/8/layout/list1"/>
    <dgm:cxn modelId="{6276AAFE-FE1A-4745-9260-8BF230502FA0}" type="presParOf" srcId="{B13AFB01-2BF3-4ED4-86B4-8CAC5864D04F}" destId="{355D244C-7E9B-40DE-A735-41EC2D6A5B83}" srcOrd="1" destOrd="0" presId="urn:microsoft.com/office/officeart/2005/8/layout/list1"/>
    <dgm:cxn modelId="{CD1C8440-E74F-4665-9526-9FF94FFB3ECD}" type="presParOf" srcId="{10CB31D8-F0B3-47E6-B257-E0152B74DADB}" destId="{5AD9635A-3FDF-4782-912B-1008B07C7A5D}" srcOrd="9" destOrd="0" presId="urn:microsoft.com/office/officeart/2005/8/layout/list1"/>
    <dgm:cxn modelId="{2294D84F-F69A-4FE4-83AF-25060B1FDE2E}" type="presParOf" srcId="{10CB31D8-F0B3-47E6-B257-E0152B74DADB}" destId="{45A61714-E400-47C3-B4C4-02134BE08C1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6A68DF-BED4-4641-87C3-CA6DA90EC75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7B20EA3-596C-4EDA-BEA0-3DC7A14D7096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Достоинства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8CC1C2-3C4C-44AF-AE35-52F6853E6439}" type="parTrans" cxnId="{2767E35F-9279-485E-876B-15F450CFCF2E}">
      <dgm:prSet/>
      <dgm:spPr/>
      <dgm:t>
        <a:bodyPr/>
        <a:lstStyle/>
        <a:p>
          <a:endParaRPr lang="ru-RU"/>
        </a:p>
      </dgm:t>
    </dgm:pt>
    <dgm:pt modelId="{954D57D5-B187-4ABF-96F1-45646DC306A8}" type="sibTrans" cxnId="{2767E35F-9279-485E-876B-15F450CFCF2E}">
      <dgm:prSet/>
      <dgm:spPr/>
      <dgm:t>
        <a:bodyPr/>
        <a:lstStyle/>
        <a:p>
          <a:endParaRPr lang="ru-RU"/>
        </a:p>
      </dgm:t>
    </dgm:pt>
    <dgm:pt modelId="{2517F249-1887-4A2E-A7E3-524641DC4BBA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Манипулирование </a:t>
          </a:r>
          <a:r>
            <a: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DOM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9B5FB2-6F1F-481E-8471-C001D655537E}" type="parTrans" cxnId="{130A97F5-8E32-481C-AB80-667A0ABAB547}">
      <dgm:prSet/>
      <dgm:spPr/>
      <dgm:t>
        <a:bodyPr/>
        <a:lstStyle/>
        <a:p>
          <a:endParaRPr lang="ru-RU"/>
        </a:p>
      </dgm:t>
    </dgm:pt>
    <dgm:pt modelId="{8D03E06D-CB73-4A81-BBD6-C06AC41AD0CD}" type="sibTrans" cxnId="{130A97F5-8E32-481C-AB80-667A0ABAB547}">
      <dgm:prSet/>
      <dgm:spPr/>
      <dgm:t>
        <a:bodyPr/>
        <a:lstStyle/>
        <a:p>
          <a:endParaRPr lang="ru-RU"/>
        </a:p>
      </dgm:t>
    </dgm:pt>
    <dgm:pt modelId="{D2A79775-A604-4382-B891-407F767F9783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Эффекты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367AE-54FF-49D0-8BFC-F47EC1894130}" type="parTrans" cxnId="{3F15EA90-A3F4-49C4-BC3B-A0DB8746DAF3}">
      <dgm:prSet/>
      <dgm:spPr/>
      <dgm:t>
        <a:bodyPr/>
        <a:lstStyle/>
        <a:p>
          <a:endParaRPr lang="ru-RU"/>
        </a:p>
      </dgm:t>
    </dgm:pt>
    <dgm:pt modelId="{9556AA4E-8787-4DE2-B8FF-B1FA179E0E77}" type="sibTrans" cxnId="{3F15EA90-A3F4-49C4-BC3B-A0DB8746DAF3}">
      <dgm:prSet/>
      <dgm:spPr/>
      <dgm:t>
        <a:bodyPr/>
        <a:lstStyle/>
        <a:p>
          <a:endParaRPr lang="ru-RU"/>
        </a:p>
      </dgm:t>
    </dgm:pt>
    <dgm:pt modelId="{0D9965C7-6ABC-46CD-88A6-1CAFB879864B}">
      <dgm:prSet phldrT="[Текст]"/>
      <dgm:spPr/>
      <dgm:t>
        <a:bodyPr/>
        <a:lstStyle/>
        <a:p>
          <a:r>
            <a: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AJAX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4E599A-A84F-4B40-BA7C-8C48D6E783E2}" type="parTrans" cxnId="{211FA531-703D-4B46-9D6F-70119C6D098E}">
      <dgm:prSet/>
      <dgm:spPr/>
      <dgm:t>
        <a:bodyPr/>
        <a:lstStyle/>
        <a:p>
          <a:endParaRPr lang="ru-RU"/>
        </a:p>
      </dgm:t>
    </dgm:pt>
    <dgm:pt modelId="{A98A827E-FDCE-4FFD-A993-328E377657A5}" type="sibTrans" cxnId="{211FA531-703D-4B46-9D6F-70119C6D098E}">
      <dgm:prSet/>
      <dgm:spPr/>
      <dgm:t>
        <a:bodyPr/>
        <a:lstStyle/>
        <a:p>
          <a:endParaRPr lang="ru-RU"/>
        </a:p>
      </dgm:t>
    </dgm:pt>
    <dgm:pt modelId="{49A1BF34-2C9D-4EE7-8240-F8C33F5BFE23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Недостатки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0144FD-B08A-49EB-BB2F-807181BA1438}" type="parTrans" cxnId="{10332845-8576-4511-84F4-991DFE04D7B7}">
      <dgm:prSet/>
      <dgm:spPr/>
      <dgm:t>
        <a:bodyPr/>
        <a:lstStyle/>
        <a:p>
          <a:endParaRPr lang="ru-RU"/>
        </a:p>
      </dgm:t>
    </dgm:pt>
    <dgm:pt modelId="{2978BA9E-0568-4BEB-BD73-3F40BD4C2FC0}" type="sibTrans" cxnId="{10332845-8576-4511-84F4-991DFE04D7B7}">
      <dgm:prSet/>
      <dgm:spPr/>
      <dgm:t>
        <a:bodyPr/>
        <a:lstStyle/>
        <a:p>
          <a:endParaRPr lang="ru-RU"/>
        </a:p>
      </dgm:t>
    </dgm:pt>
    <dgm:pt modelId="{F1880B15-28A0-4FED-B47F-7C7105EDF755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Скорость выполнения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9F7282-D1A1-4350-AAE4-10AA2E8875A2}" type="parTrans" cxnId="{F5F38C14-FEDD-41A3-A9FB-B710E925BFD9}">
      <dgm:prSet/>
      <dgm:spPr/>
      <dgm:t>
        <a:bodyPr/>
        <a:lstStyle/>
        <a:p>
          <a:endParaRPr lang="ru-RU"/>
        </a:p>
      </dgm:t>
    </dgm:pt>
    <dgm:pt modelId="{6EEB4AE9-1044-4FA4-98C7-3A4D884A4351}" type="sibTrans" cxnId="{F5F38C14-FEDD-41A3-A9FB-B710E925BFD9}">
      <dgm:prSet/>
      <dgm:spPr/>
      <dgm:t>
        <a:bodyPr/>
        <a:lstStyle/>
        <a:p>
          <a:endParaRPr lang="ru-RU"/>
        </a:p>
      </dgm:t>
    </dgm:pt>
    <dgm:pt modelId="{225952A0-FA9A-4D4F-9455-414F6F30E650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Кросс-</a:t>
          </a:r>
          <a:r>
            <a:rPr lang="ru-RU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браузерность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68883A-FC6C-4E90-B8B2-22A755D2A0D1}" type="parTrans" cxnId="{0CA11E17-49BE-4AA4-9053-FDBC371ED627}">
      <dgm:prSet/>
      <dgm:spPr/>
      <dgm:t>
        <a:bodyPr/>
        <a:lstStyle/>
        <a:p>
          <a:endParaRPr lang="ru-RU"/>
        </a:p>
      </dgm:t>
    </dgm:pt>
    <dgm:pt modelId="{C7D80178-2DB6-4D02-8998-C78A738038C1}" type="sibTrans" cxnId="{0CA11E17-49BE-4AA4-9053-FDBC371ED627}">
      <dgm:prSet/>
      <dgm:spPr/>
      <dgm:t>
        <a:bodyPr/>
        <a:lstStyle/>
        <a:p>
          <a:endParaRPr lang="ru-RU"/>
        </a:p>
      </dgm:t>
    </dgm:pt>
    <dgm:pt modelId="{56DB5EA6-5FCA-42DA-BFB6-340E0A73023E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Модульность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57276E-E5F9-4F78-9C73-F002AD2332A8}" type="parTrans" cxnId="{C5092545-1DFD-48B0-976C-6595ADADF353}">
      <dgm:prSet/>
      <dgm:spPr/>
      <dgm:t>
        <a:bodyPr/>
        <a:lstStyle/>
        <a:p>
          <a:endParaRPr lang="ru-RU"/>
        </a:p>
      </dgm:t>
    </dgm:pt>
    <dgm:pt modelId="{6C68DEAC-C562-4F25-9588-2976AB7ADAA9}" type="sibTrans" cxnId="{C5092545-1DFD-48B0-976C-6595ADADF353}">
      <dgm:prSet/>
      <dgm:spPr/>
      <dgm:t>
        <a:bodyPr/>
        <a:lstStyle/>
        <a:p>
          <a:endParaRPr lang="ru-RU"/>
        </a:p>
      </dgm:t>
    </dgm:pt>
    <dgm:pt modelId="{0C0C4172-00BC-4983-993B-80AAA711D7D8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Простота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7B3CD0-DABC-4770-A870-E6EEC931E2F9}" type="parTrans" cxnId="{A067DED9-2B4E-41E9-A719-AB920BCCC34D}">
      <dgm:prSet/>
      <dgm:spPr/>
      <dgm:t>
        <a:bodyPr/>
        <a:lstStyle/>
        <a:p>
          <a:endParaRPr lang="ru-RU"/>
        </a:p>
      </dgm:t>
    </dgm:pt>
    <dgm:pt modelId="{C0276660-4E76-49BA-8FF2-BB5CAD92102F}" type="sibTrans" cxnId="{A067DED9-2B4E-41E9-A719-AB920BCCC34D}">
      <dgm:prSet/>
      <dgm:spPr/>
      <dgm:t>
        <a:bodyPr/>
        <a:lstStyle/>
        <a:p>
          <a:endParaRPr lang="ru-RU"/>
        </a:p>
      </dgm:t>
    </dgm:pt>
    <dgm:pt modelId="{7A252026-7B55-4275-94B2-E1F66A9A6931}" type="pres">
      <dgm:prSet presAssocID="{566A68DF-BED4-4641-87C3-CA6DA90EC752}" presName="Name0" presStyleCnt="0">
        <dgm:presLayoutVars>
          <dgm:dir/>
          <dgm:animLvl val="lvl"/>
          <dgm:resizeHandles val="exact"/>
        </dgm:presLayoutVars>
      </dgm:prSet>
      <dgm:spPr/>
    </dgm:pt>
    <dgm:pt modelId="{9303C6E3-F54E-4180-B87D-B585F5D540A4}" type="pres">
      <dgm:prSet presAssocID="{37B20EA3-596C-4EDA-BEA0-3DC7A14D7096}" presName="composite" presStyleCnt="0"/>
      <dgm:spPr/>
    </dgm:pt>
    <dgm:pt modelId="{25501A59-305E-4661-B819-6C4CAA200CA8}" type="pres">
      <dgm:prSet presAssocID="{37B20EA3-596C-4EDA-BEA0-3DC7A14D709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C8304F-3E61-4282-B0B0-775A4F65DCA2}" type="pres">
      <dgm:prSet presAssocID="{37B20EA3-596C-4EDA-BEA0-3DC7A14D709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6415B4-3C0D-4263-84E9-7CEB77987728}" type="pres">
      <dgm:prSet presAssocID="{954D57D5-B187-4ABF-96F1-45646DC306A8}" presName="space" presStyleCnt="0"/>
      <dgm:spPr/>
    </dgm:pt>
    <dgm:pt modelId="{920020A9-F344-446A-9940-82E14A2944DD}" type="pres">
      <dgm:prSet presAssocID="{49A1BF34-2C9D-4EE7-8240-F8C33F5BFE23}" presName="composite" presStyleCnt="0"/>
      <dgm:spPr/>
    </dgm:pt>
    <dgm:pt modelId="{373FFE45-02BE-402F-BF1D-A98B12894053}" type="pres">
      <dgm:prSet presAssocID="{49A1BF34-2C9D-4EE7-8240-F8C33F5BFE2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5A9F7A0-5AFD-458C-9F26-40CF20CCFABB}" type="pres">
      <dgm:prSet presAssocID="{49A1BF34-2C9D-4EE7-8240-F8C33F5BFE2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028C5F4-AF74-4230-8652-7E4D16CDF573}" type="presOf" srcId="{225952A0-FA9A-4D4F-9455-414F6F30E650}" destId="{6BC8304F-3E61-4282-B0B0-775A4F65DCA2}" srcOrd="0" destOrd="3" presId="urn:microsoft.com/office/officeart/2005/8/layout/hList1"/>
    <dgm:cxn modelId="{BAC0A6F1-1665-4F0D-B764-01CA0C8EEBE3}" type="presOf" srcId="{0D9965C7-6ABC-46CD-88A6-1CAFB879864B}" destId="{6BC8304F-3E61-4282-B0B0-775A4F65DCA2}" srcOrd="0" destOrd="2" presId="urn:microsoft.com/office/officeart/2005/8/layout/hList1"/>
    <dgm:cxn modelId="{3F15EA90-A3F4-49C4-BC3B-A0DB8746DAF3}" srcId="{37B20EA3-596C-4EDA-BEA0-3DC7A14D7096}" destId="{D2A79775-A604-4382-B891-407F767F9783}" srcOrd="1" destOrd="0" parTransId="{944367AE-54FF-49D0-8BFC-F47EC1894130}" sibTransId="{9556AA4E-8787-4DE2-B8FF-B1FA179E0E77}"/>
    <dgm:cxn modelId="{BEA56BE9-3E10-4FCE-A536-040E01C92C95}" type="presOf" srcId="{56DB5EA6-5FCA-42DA-BFB6-340E0A73023E}" destId="{6BC8304F-3E61-4282-B0B0-775A4F65DCA2}" srcOrd="0" destOrd="4" presId="urn:microsoft.com/office/officeart/2005/8/layout/hList1"/>
    <dgm:cxn modelId="{D4B2082C-0CC2-4F7A-9108-E96AF6623B9B}" type="presOf" srcId="{2517F249-1887-4A2E-A7E3-524641DC4BBA}" destId="{6BC8304F-3E61-4282-B0B0-775A4F65DCA2}" srcOrd="0" destOrd="0" presId="urn:microsoft.com/office/officeart/2005/8/layout/hList1"/>
    <dgm:cxn modelId="{A067DED9-2B4E-41E9-A719-AB920BCCC34D}" srcId="{37B20EA3-596C-4EDA-BEA0-3DC7A14D7096}" destId="{0C0C4172-00BC-4983-993B-80AAA711D7D8}" srcOrd="5" destOrd="0" parTransId="{137B3CD0-DABC-4770-A870-E6EEC931E2F9}" sibTransId="{C0276660-4E76-49BA-8FF2-BB5CAD92102F}"/>
    <dgm:cxn modelId="{2743D4F5-ABA4-4E61-A38C-AA2A0F9A97CC}" type="presOf" srcId="{566A68DF-BED4-4641-87C3-CA6DA90EC752}" destId="{7A252026-7B55-4275-94B2-E1F66A9A6931}" srcOrd="0" destOrd="0" presId="urn:microsoft.com/office/officeart/2005/8/layout/hList1"/>
    <dgm:cxn modelId="{C5092545-1DFD-48B0-976C-6595ADADF353}" srcId="{37B20EA3-596C-4EDA-BEA0-3DC7A14D7096}" destId="{56DB5EA6-5FCA-42DA-BFB6-340E0A73023E}" srcOrd="4" destOrd="0" parTransId="{1857276E-E5F9-4F78-9C73-F002AD2332A8}" sibTransId="{6C68DEAC-C562-4F25-9588-2976AB7ADAA9}"/>
    <dgm:cxn modelId="{7932B1FC-A426-4EE5-9614-440389CCA98E}" type="presOf" srcId="{0C0C4172-00BC-4983-993B-80AAA711D7D8}" destId="{6BC8304F-3E61-4282-B0B0-775A4F65DCA2}" srcOrd="0" destOrd="5" presId="urn:microsoft.com/office/officeart/2005/8/layout/hList1"/>
    <dgm:cxn modelId="{10332845-8576-4511-84F4-991DFE04D7B7}" srcId="{566A68DF-BED4-4641-87C3-CA6DA90EC752}" destId="{49A1BF34-2C9D-4EE7-8240-F8C33F5BFE23}" srcOrd="1" destOrd="0" parTransId="{CC0144FD-B08A-49EB-BB2F-807181BA1438}" sibTransId="{2978BA9E-0568-4BEB-BD73-3F40BD4C2FC0}"/>
    <dgm:cxn modelId="{211FA531-703D-4B46-9D6F-70119C6D098E}" srcId="{37B20EA3-596C-4EDA-BEA0-3DC7A14D7096}" destId="{0D9965C7-6ABC-46CD-88A6-1CAFB879864B}" srcOrd="2" destOrd="0" parTransId="{CA4E599A-A84F-4B40-BA7C-8C48D6E783E2}" sibTransId="{A98A827E-FDCE-4FFD-A993-328E377657A5}"/>
    <dgm:cxn modelId="{F5F38C14-FEDD-41A3-A9FB-B710E925BFD9}" srcId="{49A1BF34-2C9D-4EE7-8240-F8C33F5BFE23}" destId="{F1880B15-28A0-4FED-B47F-7C7105EDF755}" srcOrd="0" destOrd="0" parTransId="{129F7282-D1A1-4350-AAE4-10AA2E8875A2}" sibTransId="{6EEB4AE9-1044-4FA4-98C7-3A4D884A4351}"/>
    <dgm:cxn modelId="{80A64143-04B6-4747-9992-49F99E8C1F3E}" type="presOf" srcId="{F1880B15-28A0-4FED-B47F-7C7105EDF755}" destId="{25A9F7A0-5AFD-458C-9F26-40CF20CCFABB}" srcOrd="0" destOrd="0" presId="urn:microsoft.com/office/officeart/2005/8/layout/hList1"/>
    <dgm:cxn modelId="{0CA11E17-49BE-4AA4-9053-FDBC371ED627}" srcId="{37B20EA3-596C-4EDA-BEA0-3DC7A14D7096}" destId="{225952A0-FA9A-4D4F-9455-414F6F30E650}" srcOrd="3" destOrd="0" parTransId="{4268883A-FC6C-4E90-B8B2-22A755D2A0D1}" sibTransId="{C7D80178-2DB6-4D02-8998-C78A738038C1}"/>
    <dgm:cxn modelId="{2767E35F-9279-485E-876B-15F450CFCF2E}" srcId="{566A68DF-BED4-4641-87C3-CA6DA90EC752}" destId="{37B20EA3-596C-4EDA-BEA0-3DC7A14D7096}" srcOrd="0" destOrd="0" parTransId="{5C8CC1C2-3C4C-44AF-AE35-52F6853E6439}" sibTransId="{954D57D5-B187-4ABF-96F1-45646DC306A8}"/>
    <dgm:cxn modelId="{82E8B4FD-40DB-4E81-874D-41F9EF69D5DF}" type="presOf" srcId="{49A1BF34-2C9D-4EE7-8240-F8C33F5BFE23}" destId="{373FFE45-02BE-402F-BF1D-A98B12894053}" srcOrd="0" destOrd="0" presId="urn:microsoft.com/office/officeart/2005/8/layout/hList1"/>
    <dgm:cxn modelId="{A7C2806B-3AB6-4EEE-BAEA-23C3053AA975}" type="presOf" srcId="{D2A79775-A604-4382-B891-407F767F9783}" destId="{6BC8304F-3E61-4282-B0B0-775A4F65DCA2}" srcOrd="0" destOrd="1" presId="urn:microsoft.com/office/officeart/2005/8/layout/hList1"/>
    <dgm:cxn modelId="{130A97F5-8E32-481C-AB80-667A0ABAB547}" srcId="{37B20EA3-596C-4EDA-BEA0-3DC7A14D7096}" destId="{2517F249-1887-4A2E-A7E3-524641DC4BBA}" srcOrd="0" destOrd="0" parTransId="{A99B5FB2-6F1F-481E-8471-C001D655537E}" sibTransId="{8D03E06D-CB73-4A81-BBD6-C06AC41AD0CD}"/>
    <dgm:cxn modelId="{791F8B25-1299-43D1-9C18-CB1AB5096449}" type="presOf" srcId="{37B20EA3-596C-4EDA-BEA0-3DC7A14D7096}" destId="{25501A59-305E-4661-B819-6C4CAA200CA8}" srcOrd="0" destOrd="0" presId="urn:microsoft.com/office/officeart/2005/8/layout/hList1"/>
    <dgm:cxn modelId="{9C07C8D4-76B4-4F1C-B033-C8BA4DD2FE59}" type="presParOf" srcId="{7A252026-7B55-4275-94B2-E1F66A9A6931}" destId="{9303C6E3-F54E-4180-B87D-B585F5D540A4}" srcOrd="0" destOrd="0" presId="urn:microsoft.com/office/officeart/2005/8/layout/hList1"/>
    <dgm:cxn modelId="{26AFFA58-1829-474E-A346-693B02295D48}" type="presParOf" srcId="{9303C6E3-F54E-4180-B87D-B585F5D540A4}" destId="{25501A59-305E-4661-B819-6C4CAA200CA8}" srcOrd="0" destOrd="0" presId="urn:microsoft.com/office/officeart/2005/8/layout/hList1"/>
    <dgm:cxn modelId="{CB15657F-66EB-4BA5-A726-ADDF59831DAF}" type="presParOf" srcId="{9303C6E3-F54E-4180-B87D-B585F5D540A4}" destId="{6BC8304F-3E61-4282-B0B0-775A4F65DCA2}" srcOrd="1" destOrd="0" presId="urn:microsoft.com/office/officeart/2005/8/layout/hList1"/>
    <dgm:cxn modelId="{30767352-D6CB-41BB-9F95-625E73C43AE4}" type="presParOf" srcId="{7A252026-7B55-4275-94B2-E1F66A9A6931}" destId="{996415B4-3C0D-4263-84E9-7CEB77987728}" srcOrd="1" destOrd="0" presId="urn:microsoft.com/office/officeart/2005/8/layout/hList1"/>
    <dgm:cxn modelId="{6C9D5F34-A6EE-4A04-88A0-905AEEB7801F}" type="presParOf" srcId="{7A252026-7B55-4275-94B2-E1F66A9A6931}" destId="{920020A9-F344-446A-9940-82E14A2944DD}" srcOrd="2" destOrd="0" presId="urn:microsoft.com/office/officeart/2005/8/layout/hList1"/>
    <dgm:cxn modelId="{4C95CCDE-235B-49CC-8E98-F60B086A34BA}" type="presParOf" srcId="{920020A9-F344-446A-9940-82E14A2944DD}" destId="{373FFE45-02BE-402F-BF1D-A98B12894053}" srcOrd="0" destOrd="0" presId="urn:microsoft.com/office/officeart/2005/8/layout/hList1"/>
    <dgm:cxn modelId="{2A780DD1-241E-40C1-851E-EDF1D9AB379E}" type="presParOf" srcId="{920020A9-F344-446A-9940-82E14A2944DD}" destId="{25A9F7A0-5AFD-458C-9F26-40CF20CCFA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6A68DF-BED4-4641-87C3-CA6DA90EC75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7B20EA3-596C-4EDA-BEA0-3DC7A14D7096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Достоинства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8CC1C2-3C4C-44AF-AE35-52F6853E6439}" type="parTrans" cxnId="{2767E35F-9279-485E-876B-15F450CFCF2E}">
      <dgm:prSet/>
      <dgm:spPr/>
      <dgm:t>
        <a:bodyPr/>
        <a:lstStyle/>
        <a:p>
          <a:endParaRPr lang="ru-RU"/>
        </a:p>
      </dgm:t>
    </dgm:pt>
    <dgm:pt modelId="{954D57D5-B187-4ABF-96F1-45646DC306A8}" type="sibTrans" cxnId="{2767E35F-9279-485E-876B-15F450CFCF2E}">
      <dgm:prSet/>
      <dgm:spPr/>
      <dgm:t>
        <a:bodyPr/>
        <a:lstStyle/>
        <a:p>
          <a:endParaRPr lang="ru-RU"/>
        </a:p>
      </dgm:t>
    </dgm:pt>
    <dgm:pt modelId="{2517F249-1887-4A2E-A7E3-524641DC4BBA}">
      <dgm:prSet phldrT="[Текст]"/>
      <dgm:spPr/>
      <dgm:t>
        <a:bodyPr/>
        <a:lstStyle/>
        <a:p>
          <a:r>
            <a:rPr lang="ru-RU" b="1" i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Виджеты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9B5FB2-6F1F-481E-8471-C001D655537E}" type="parTrans" cxnId="{130A97F5-8E32-481C-AB80-667A0ABAB547}">
      <dgm:prSet/>
      <dgm:spPr/>
      <dgm:t>
        <a:bodyPr/>
        <a:lstStyle/>
        <a:p>
          <a:endParaRPr lang="ru-RU"/>
        </a:p>
      </dgm:t>
    </dgm:pt>
    <dgm:pt modelId="{8D03E06D-CB73-4A81-BBD6-C06AC41AD0CD}" type="sibTrans" cxnId="{130A97F5-8E32-481C-AB80-667A0ABAB547}">
      <dgm:prSet/>
      <dgm:spPr/>
      <dgm:t>
        <a:bodyPr/>
        <a:lstStyle/>
        <a:p>
          <a:endParaRPr lang="ru-RU"/>
        </a:p>
      </dgm:t>
    </dgm:pt>
    <dgm:pt modelId="{D2A79775-A604-4382-B891-407F767F9783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Оконный интерфейс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367AE-54FF-49D0-8BFC-F47EC1894130}" type="parTrans" cxnId="{3F15EA90-A3F4-49C4-BC3B-A0DB8746DAF3}">
      <dgm:prSet/>
      <dgm:spPr/>
      <dgm:t>
        <a:bodyPr/>
        <a:lstStyle/>
        <a:p>
          <a:endParaRPr lang="ru-RU"/>
        </a:p>
      </dgm:t>
    </dgm:pt>
    <dgm:pt modelId="{9556AA4E-8787-4DE2-B8FF-B1FA179E0E77}" type="sibTrans" cxnId="{3F15EA90-A3F4-49C4-BC3B-A0DB8746DAF3}">
      <dgm:prSet/>
      <dgm:spPr/>
      <dgm:t>
        <a:bodyPr/>
        <a:lstStyle/>
        <a:p>
          <a:endParaRPr lang="ru-RU"/>
        </a:p>
      </dgm:t>
    </dgm:pt>
    <dgm:pt modelId="{0D9965C7-6ABC-46CD-88A6-1CAFB879864B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под мобильные устройства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4E599A-A84F-4B40-BA7C-8C48D6E783E2}" type="parTrans" cxnId="{211FA531-703D-4B46-9D6F-70119C6D098E}">
      <dgm:prSet/>
      <dgm:spPr/>
      <dgm:t>
        <a:bodyPr/>
        <a:lstStyle/>
        <a:p>
          <a:endParaRPr lang="ru-RU"/>
        </a:p>
      </dgm:t>
    </dgm:pt>
    <dgm:pt modelId="{A98A827E-FDCE-4FFD-A993-328E377657A5}" type="sibTrans" cxnId="{211FA531-703D-4B46-9D6F-70119C6D098E}">
      <dgm:prSet/>
      <dgm:spPr/>
      <dgm:t>
        <a:bodyPr/>
        <a:lstStyle/>
        <a:p>
          <a:endParaRPr lang="ru-RU"/>
        </a:p>
      </dgm:t>
    </dgm:pt>
    <dgm:pt modelId="{49A1BF34-2C9D-4EE7-8240-F8C33F5BFE23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Недостатки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0144FD-B08A-49EB-BB2F-807181BA1438}" type="parTrans" cxnId="{10332845-8576-4511-84F4-991DFE04D7B7}">
      <dgm:prSet/>
      <dgm:spPr/>
      <dgm:t>
        <a:bodyPr/>
        <a:lstStyle/>
        <a:p>
          <a:endParaRPr lang="ru-RU"/>
        </a:p>
      </dgm:t>
    </dgm:pt>
    <dgm:pt modelId="{2978BA9E-0568-4BEB-BD73-3F40BD4C2FC0}" type="sibTrans" cxnId="{10332845-8576-4511-84F4-991DFE04D7B7}">
      <dgm:prSet/>
      <dgm:spPr/>
      <dgm:t>
        <a:bodyPr/>
        <a:lstStyle/>
        <a:p>
          <a:endParaRPr lang="ru-RU"/>
        </a:p>
      </dgm:t>
    </dgm:pt>
    <dgm:pt modelId="{F1880B15-28A0-4FED-B47F-7C7105EDF755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Ограничения стилевого оформления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9F7282-D1A1-4350-AAE4-10AA2E8875A2}" type="parTrans" cxnId="{F5F38C14-FEDD-41A3-A9FB-B710E925BFD9}">
      <dgm:prSet/>
      <dgm:spPr/>
      <dgm:t>
        <a:bodyPr/>
        <a:lstStyle/>
        <a:p>
          <a:endParaRPr lang="ru-RU"/>
        </a:p>
      </dgm:t>
    </dgm:pt>
    <dgm:pt modelId="{6EEB4AE9-1044-4FA4-98C7-3A4D884A4351}" type="sibTrans" cxnId="{F5F38C14-FEDD-41A3-A9FB-B710E925BFD9}">
      <dgm:prSet/>
      <dgm:spPr/>
      <dgm:t>
        <a:bodyPr/>
        <a:lstStyle/>
        <a:p>
          <a:endParaRPr lang="ru-RU"/>
        </a:p>
      </dgm:t>
    </dgm:pt>
    <dgm:pt modelId="{225952A0-FA9A-4D4F-9455-414F6F30E650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Манипуляция с данными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68883A-FC6C-4E90-B8B2-22A755D2A0D1}" type="parTrans" cxnId="{0CA11E17-49BE-4AA4-9053-FDBC371ED627}">
      <dgm:prSet/>
      <dgm:spPr/>
      <dgm:t>
        <a:bodyPr/>
        <a:lstStyle/>
        <a:p>
          <a:endParaRPr lang="ru-RU"/>
        </a:p>
      </dgm:t>
    </dgm:pt>
    <dgm:pt modelId="{C7D80178-2DB6-4D02-8998-C78A738038C1}" type="sibTrans" cxnId="{0CA11E17-49BE-4AA4-9053-FDBC371ED627}">
      <dgm:prSet/>
      <dgm:spPr/>
      <dgm:t>
        <a:bodyPr/>
        <a:lstStyle/>
        <a:p>
          <a:endParaRPr lang="ru-RU"/>
        </a:p>
      </dgm:t>
    </dgm:pt>
    <dgm:pt modelId="{56DB5EA6-5FCA-42DA-BFB6-340E0A73023E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Документация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57276E-E5F9-4F78-9C73-F002AD2332A8}" type="parTrans" cxnId="{C5092545-1DFD-48B0-976C-6595ADADF353}">
      <dgm:prSet/>
      <dgm:spPr/>
      <dgm:t>
        <a:bodyPr/>
        <a:lstStyle/>
        <a:p>
          <a:endParaRPr lang="ru-RU"/>
        </a:p>
      </dgm:t>
    </dgm:pt>
    <dgm:pt modelId="{6C68DEAC-C562-4F25-9588-2976AB7ADAA9}" type="sibTrans" cxnId="{C5092545-1DFD-48B0-976C-6595ADADF353}">
      <dgm:prSet/>
      <dgm:spPr/>
      <dgm:t>
        <a:bodyPr/>
        <a:lstStyle/>
        <a:p>
          <a:endParaRPr lang="ru-RU"/>
        </a:p>
      </dgm:t>
    </dgm:pt>
    <dgm:pt modelId="{83693381-41AA-478B-8555-B461F28FC9F6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Размер библиотеки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21371D-5BD8-4A20-9C94-A6CB475CF96B}" type="parTrans" cxnId="{C40EF17F-F0F4-4E3B-A8D8-B7177AF55C31}">
      <dgm:prSet/>
      <dgm:spPr/>
      <dgm:t>
        <a:bodyPr/>
        <a:lstStyle/>
        <a:p>
          <a:endParaRPr lang="ru-RU"/>
        </a:p>
      </dgm:t>
    </dgm:pt>
    <dgm:pt modelId="{A5574017-EA70-4393-ABDC-B82118CB58B5}" type="sibTrans" cxnId="{C40EF17F-F0F4-4E3B-A8D8-B7177AF55C31}">
      <dgm:prSet/>
      <dgm:spPr/>
      <dgm:t>
        <a:bodyPr/>
        <a:lstStyle/>
        <a:p>
          <a:endParaRPr lang="ru-RU"/>
        </a:p>
      </dgm:t>
    </dgm:pt>
    <dgm:pt modelId="{116B4A2C-0624-43AA-AC97-17EAFC00687D}">
      <dgm:prSet phldrT="[Текст]"/>
      <dgm:spPr/>
      <dgm:t>
        <a:bodyPr/>
        <a:lstStyle/>
        <a:p>
          <a:r>
            <a: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Лицензия</a:t>
          </a:r>
          <a:endParaRPr lang="ru-RU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F5C307-3F79-4127-B026-F8DCD3EE6698}" type="parTrans" cxnId="{454CEA41-F97A-4C92-9F1A-F9ACC4AF5AF2}">
      <dgm:prSet/>
      <dgm:spPr/>
      <dgm:t>
        <a:bodyPr/>
        <a:lstStyle/>
        <a:p>
          <a:endParaRPr lang="ru-RU"/>
        </a:p>
      </dgm:t>
    </dgm:pt>
    <dgm:pt modelId="{AAC149F9-A16C-4D5A-9D74-664CF8AFD8C8}" type="sibTrans" cxnId="{454CEA41-F97A-4C92-9F1A-F9ACC4AF5AF2}">
      <dgm:prSet/>
      <dgm:spPr/>
      <dgm:t>
        <a:bodyPr/>
        <a:lstStyle/>
        <a:p>
          <a:endParaRPr lang="ru-RU"/>
        </a:p>
      </dgm:t>
    </dgm:pt>
    <dgm:pt modelId="{7A252026-7B55-4275-94B2-E1F66A9A6931}" type="pres">
      <dgm:prSet presAssocID="{566A68DF-BED4-4641-87C3-CA6DA90EC752}" presName="Name0" presStyleCnt="0">
        <dgm:presLayoutVars>
          <dgm:dir/>
          <dgm:animLvl val="lvl"/>
          <dgm:resizeHandles val="exact"/>
        </dgm:presLayoutVars>
      </dgm:prSet>
      <dgm:spPr/>
    </dgm:pt>
    <dgm:pt modelId="{9303C6E3-F54E-4180-B87D-B585F5D540A4}" type="pres">
      <dgm:prSet presAssocID="{37B20EA3-596C-4EDA-BEA0-3DC7A14D7096}" presName="composite" presStyleCnt="0"/>
      <dgm:spPr/>
    </dgm:pt>
    <dgm:pt modelId="{25501A59-305E-4661-B819-6C4CAA200CA8}" type="pres">
      <dgm:prSet presAssocID="{37B20EA3-596C-4EDA-BEA0-3DC7A14D709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C8304F-3E61-4282-B0B0-775A4F65DCA2}" type="pres">
      <dgm:prSet presAssocID="{37B20EA3-596C-4EDA-BEA0-3DC7A14D709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6415B4-3C0D-4263-84E9-7CEB77987728}" type="pres">
      <dgm:prSet presAssocID="{954D57D5-B187-4ABF-96F1-45646DC306A8}" presName="space" presStyleCnt="0"/>
      <dgm:spPr/>
    </dgm:pt>
    <dgm:pt modelId="{920020A9-F344-446A-9940-82E14A2944DD}" type="pres">
      <dgm:prSet presAssocID="{49A1BF34-2C9D-4EE7-8240-F8C33F5BFE23}" presName="composite" presStyleCnt="0"/>
      <dgm:spPr/>
    </dgm:pt>
    <dgm:pt modelId="{373FFE45-02BE-402F-BF1D-A98B12894053}" type="pres">
      <dgm:prSet presAssocID="{49A1BF34-2C9D-4EE7-8240-F8C33F5BFE2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A9F7A0-5AFD-458C-9F26-40CF20CCFABB}" type="pres">
      <dgm:prSet presAssocID="{49A1BF34-2C9D-4EE7-8240-F8C33F5BFE2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7848BB7-5E97-4DF2-AD0D-692F6346BCE4}" type="presOf" srcId="{56DB5EA6-5FCA-42DA-BFB6-340E0A73023E}" destId="{6BC8304F-3E61-4282-B0B0-775A4F65DCA2}" srcOrd="0" destOrd="4" presId="urn:microsoft.com/office/officeart/2005/8/layout/hList1"/>
    <dgm:cxn modelId="{130A97F5-8E32-481C-AB80-667A0ABAB547}" srcId="{37B20EA3-596C-4EDA-BEA0-3DC7A14D7096}" destId="{2517F249-1887-4A2E-A7E3-524641DC4BBA}" srcOrd="0" destOrd="0" parTransId="{A99B5FB2-6F1F-481E-8471-C001D655537E}" sibTransId="{8D03E06D-CB73-4A81-BBD6-C06AC41AD0CD}"/>
    <dgm:cxn modelId="{C5092545-1DFD-48B0-976C-6595ADADF353}" srcId="{37B20EA3-596C-4EDA-BEA0-3DC7A14D7096}" destId="{56DB5EA6-5FCA-42DA-BFB6-340E0A73023E}" srcOrd="4" destOrd="0" parTransId="{1857276E-E5F9-4F78-9C73-F002AD2332A8}" sibTransId="{6C68DEAC-C562-4F25-9588-2976AB7ADAA9}"/>
    <dgm:cxn modelId="{9F0B9822-A245-4990-8FAB-C4F2B30C08C9}" type="presOf" srcId="{2517F249-1887-4A2E-A7E3-524641DC4BBA}" destId="{6BC8304F-3E61-4282-B0B0-775A4F65DCA2}" srcOrd="0" destOrd="0" presId="urn:microsoft.com/office/officeart/2005/8/layout/hList1"/>
    <dgm:cxn modelId="{B0BF1358-0482-4ACA-BBA5-DB3C685DC7E5}" type="presOf" srcId="{566A68DF-BED4-4641-87C3-CA6DA90EC752}" destId="{7A252026-7B55-4275-94B2-E1F66A9A6931}" srcOrd="0" destOrd="0" presId="urn:microsoft.com/office/officeart/2005/8/layout/hList1"/>
    <dgm:cxn modelId="{211FA531-703D-4B46-9D6F-70119C6D098E}" srcId="{37B20EA3-596C-4EDA-BEA0-3DC7A14D7096}" destId="{0D9965C7-6ABC-46CD-88A6-1CAFB879864B}" srcOrd="2" destOrd="0" parTransId="{CA4E599A-A84F-4B40-BA7C-8C48D6E783E2}" sibTransId="{A98A827E-FDCE-4FFD-A993-328E377657A5}"/>
    <dgm:cxn modelId="{BCA8C727-C2FB-4A7D-B009-E69D6DFE2391}" type="presOf" srcId="{37B20EA3-596C-4EDA-BEA0-3DC7A14D7096}" destId="{25501A59-305E-4661-B819-6C4CAA200CA8}" srcOrd="0" destOrd="0" presId="urn:microsoft.com/office/officeart/2005/8/layout/hList1"/>
    <dgm:cxn modelId="{E0EF551F-7BFE-4B11-9FE7-3EBB36436A5C}" type="presOf" srcId="{225952A0-FA9A-4D4F-9455-414F6F30E650}" destId="{6BC8304F-3E61-4282-B0B0-775A4F65DCA2}" srcOrd="0" destOrd="3" presId="urn:microsoft.com/office/officeart/2005/8/layout/hList1"/>
    <dgm:cxn modelId="{2389D6AF-EBB3-4B50-A8EE-7C0B324FB1EC}" type="presOf" srcId="{49A1BF34-2C9D-4EE7-8240-F8C33F5BFE23}" destId="{373FFE45-02BE-402F-BF1D-A98B12894053}" srcOrd="0" destOrd="0" presId="urn:microsoft.com/office/officeart/2005/8/layout/hList1"/>
    <dgm:cxn modelId="{870D9D43-4210-4DB0-A988-417C335CF69A}" type="presOf" srcId="{0D9965C7-6ABC-46CD-88A6-1CAFB879864B}" destId="{6BC8304F-3E61-4282-B0B0-775A4F65DCA2}" srcOrd="0" destOrd="2" presId="urn:microsoft.com/office/officeart/2005/8/layout/hList1"/>
    <dgm:cxn modelId="{10332845-8576-4511-84F4-991DFE04D7B7}" srcId="{566A68DF-BED4-4641-87C3-CA6DA90EC752}" destId="{49A1BF34-2C9D-4EE7-8240-F8C33F5BFE23}" srcOrd="1" destOrd="0" parTransId="{CC0144FD-B08A-49EB-BB2F-807181BA1438}" sibTransId="{2978BA9E-0568-4BEB-BD73-3F40BD4C2FC0}"/>
    <dgm:cxn modelId="{C40EF17F-F0F4-4E3B-A8D8-B7177AF55C31}" srcId="{49A1BF34-2C9D-4EE7-8240-F8C33F5BFE23}" destId="{83693381-41AA-478B-8555-B461F28FC9F6}" srcOrd="1" destOrd="0" parTransId="{BB21371D-5BD8-4A20-9C94-A6CB475CF96B}" sibTransId="{A5574017-EA70-4393-ABDC-B82118CB58B5}"/>
    <dgm:cxn modelId="{3F15EA90-A3F4-49C4-BC3B-A0DB8746DAF3}" srcId="{37B20EA3-596C-4EDA-BEA0-3DC7A14D7096}" destId="{D2A79775-A604-4382-B891-407F767F9783}" srcOrd="1" destOrd="0" parTransId="{944367AE-54FF-49D0-8BFC-F47EC1894130}" sibTransId="{9556AA4E-8787-4DE2-B8FF-B1FA179E0E77}"/>
    <dgm:cxn modelId="{72EF6DA3-9821-4E4A-B485-7F21529C15F1}" type="presOf" srcId="{F1880B15-28A0-4FED-B47F-7C7105EDF755}" destId="{25A9F7A0-5AFD-458C-9F26-40CF20CCFABB}" srcOrd="0" destOrd="0" presId="urn:microsoft.com/office/officeart/2005/8/layout/hList1"/>
    <dgm:cxn modelId="{41EAC7BA-C00D-4D97-B19F-212BF35003FF}" type="presOf" srcId="{116B4A2C-0624-43AA-AC97-17EAFC00687D}" destId="{25A9F7A0-5AFD-458C-9F26-40CF20CCFABB}" srcOrd="0" destOrd="2" presId="urn:microsoft.com/office/officeart/2005/8/layout/hList1"/>
    <dgm:cxn modelId="{454CEA41-F97A-4C92-9F1A-F9ACC4AF5AF2}" srcId="{49A1BF34-2C9D-4EE7-8240-F8C33F5BFE23}" destId="{116B4A2C-0624-43AA-AC97-17EAFC00687D}" srcOrd="2" destOrd="0" parTransId="{38F5C307-3F79-4127-B026-F8DCD3EE6698}" sibTransId="{AAC149F9-A16C-4D5A-9D74-664CF8AFD8C8}"/>
    <dgm:cxn modelId="{0CA11E17-49BE-4AA4-9053-FDBC371ED627}" srcId="{37B20EA3-596C-4EDA-BEA0-3DC7A14D7096}" destId="{225952A0-FA9A-4D4F-9455-414F6F30E650}" srcOrd="3" destOrd="0" parTransId="{4268883A-FC6C-4E90-B8B2-22A755D2A0D1}" sibTransId="{C7D80178-2DB6-4D02-8998-C78A738038C1}"/>
    <dgm:cxn modelId="{95D4FD1C-DF81-4109-A5F6-2F51C2780ECC}" type="presOf" srcId="{83693381-41AA-478B-8555-B461F28FC9F6}" destId="{25A9F7A0-5AFD-458C-9F26-40CF20CCFABB}" srcOrd="0" destOrd="1" presId="urn:microsoft.com/office/officeart/2005/8/layout/hList1"/>
    <dgm:cxn modelId="{F5F38C14-FEDD-41A3-A9FB-B710E925BFD9}" srcId="{49A1BF34-2C9D-4EE7-8240-F8C33F5BFE23}" destId="{F1880B15-28A0-4FED-B47F-7C7105EDF755}" srcOrd="0" destOrd="0" parTransId="{129F7282-D1A1-4350-AAE4-10AA2E8875A2}" sibTransId="{6EEB4AE9-1044-4FA4-98C7-3A4D884A4351}"/>
    <dgm:cxn modelId="{2767E35F-9279-485E-876B-15F450CFCF2E}" srcId="{566A68DF-BED4-4641-87C3-CA6DA90EC752}" destId="{37B20EA3-596C-4EDA-BEA0-3DC7A14D7096}" srcOrd="0" destOrd="0" parTransId="{5C8CC1C2-3C4C-44AF-AE35-52F6853E6439}" sibTransId="{954D57D5-B187-4ABF-96F1-45646DC306A8}"/>
    <dgm:cxn modelId="{DF040AEF-E2FE-465C-8609-A0E7E0E9DBE4}" type="presOf" srcId="{D2A79775-A604-4382-B891-407F767F9783}" destId="{6BC8304F-3E61-4282-B0B0-775A4F65DCA2}" srcOrd="0" destOrd="1" presId="urn:microsoft.com/office/officeart/2005/8/layout/hList1"/>
    <dgm:cxn modelId="{59E5B532-9D75-4743-8B81-E3E0140ECB64}" type="presParOf" srcId="{7A252026-7B55-4275-94B2-E1F66A9A6931}" destId="{9303C6E3-F54E-4180-B87D-B585F5D540A4}" srcOrd="0" destOrd="0" presId="urn:microsoft.com/office/officeart/2005/8/layout/hList1"/>
    <dgm:cxn modelId="{AB03D20B-12E7-4A20-8227-1F25C1C2D63B}" type="presParOf" srcId="{9303C6E3-F54E-4180-B87D-B585F5D540A4}" destId="{25501A59-305E-4661-B819-6C4CAA200CA8}" srcOrd="0" destOrd="0" presId="urn:microsoft.com/office/officeart/2005/8/layout/hList1"/>
    <dgm:cxn modelId="{CFD6F2FD-14C4-4C9D-BF60-2252F0256C67}" type="presParOf" srcId="{9303C6E3-F54E-4180-B87D-B585F5D540A4}" destId="{6BC8304F-3E61-4282-B0B0-775A4F65DCA2}" srcOrd="1" destOrd="0" presId="urn:microsoft.com/office/officeart/2005/8/layout/hList1"/>
    <dgm:cxn modelId="{93FE0397-E2AD-48F9-B864-C2306AD29F4B}" type="presParOf" srcId="{7A252026-7B55-4275-94B2-E1F66A9A6931}" destId="{996415B4-3C0D-4263-84E9-7CEB77987728}" srcOrd="1" destOrd="0" presId="urn:microsoft.com/office/officeart/2005/8/layout/hList1"/>
    <dgm:cxn modelId="{4C142B32-8E2B-4AC8-8886-FF1F4E59A3DD}" type="presParOf" srcId="{7A252026-7B55-4275-94B2-E1F66A9A6931}" destId="{920020A9-F344-446A-9940-82E14A2944DD}" srcOrd="2" destOrd="0" presId="urn:microsoft.com/office/officeart/2005/8/layout/hList1"/>
    <dgm:cxn modelId="{59FB74CE-F594-4ABB-AC9B-EC30859C25F2}" type="presParOf" srcId="{920020A9-F344-446A-9940-82E14A2944DD}" destId="{373FFE45-02BE-402F-BF1D-A98B12894053}" srcOrd="0" destOrd="0" presId="urn:microsoft.com/office/officeart/2005/8/layout/hList1"/>
    <dgm:cxn modelId="{F83BB968-DE67-42EE-BFC0-C88BA0D337EA}" type="presParOf" srcId="{920020A9-F344-446A-9940-82E14A2944DD}" destId="{25A9F7A0-5AFD-458C-9F26-40CF20CCFA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05353-656E-4E63-B9D1-D85DE30035EF}">
      <dsp:nvSpPr>
        <dsp:cNvPr id="0" name=""/>
        <dsp:cNvSpPr/>
      </dsp:nvSpPr>
      <dsp:spPr>
        <a:xfrm>
          <a:off x="0" y="326610"/>
          <a:ext cx="82981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24111-5D1D-4EE4-8854-E4533B8AA9F7}">
      <dsp:nvSpPr>
        <dsp:cNvPr id="0" name=""/>
        <dsp:cNvSpPr/>
      </dsp:nvSpPr>
      <dsp:spPr>
        <a:xfrm>
          <a:off x="414909" y="75689"/>
          <a:ext cx="580872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56" tIns="0" rIns="21955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Times New Roman" panose="02020603050405020304" pitchFamily="18" charset="0"/>
              <a:ea typeface="Calibri" panose="020F0502020204030204" pitchFamily="34" charset="0"/>
            </a:rPr>
            <a:t>Электронный бизнес</a:t>
          </a:r>
          <a:endParaRPr lang="ru-RU" sz="2800" kern="1200" dirty="0"/>
        </a:p>
      </dsp:txBody>
      <dsp:txXfrm>
        <a:off x="439407" y="100187"/>
        <a:ext cx="5759730" cy="452844"/>
      </dsp:txXfrm>
    </dsp:sp>
    <dsp:sp modelId="{76017981-99CD-4317-9EFD-01FECA61D56E}">
      <dsp:nvSpPr>
        <dsp:cNvPr id="0" name=""/>
        <dsp:cNvSpPr/>
      </dsp:nvSpPr>
      <dsp:spPr>
        <a:xfrm>
          <a:off x="0" y="1097730"/>
          <a:ext cx="82981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414A9-C3F5-4CBC-B38E-D73086B51295}">
      <dsp:nvSpPr>
        <dsp:cNvPr id="0" name=""/>
        <dsp:cNvSpPr/>
      </dsp:nvSpPr>
      <dsp:spPr>
        <a:xfrm>
          <a:off x="414909" y="846810"/>
          <a:ext cx="580872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56" tIns="0" rIns="21955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Times New Roman" panose="02020603050405020304" pitchFamily="18" charset="0"/>
              <a:ea typeface="Calibri" panose="020F0502020204030204" pitchFamily="34" charset="0"/>
            </a:rPr>
            <a:t>Средства массовой информации</a:t>
          </a:r>
          <a:endParaRPr lang="ru-RU" sz="2800" b="1" kern="1200" dirty="0" smtClean="0">
            <a:latin typeface="Times New Roman" panose="02020603050405020304" pitchFamily="18" charset="0"/>
            <a:ea typeface="Calibri" panose="020F0502020204030204" pitchFamily="34" charset="0"/>
          </a:endParaRPr>
        </a:p>
      </dsp:txBody>
      <dsp:txXfrm>
        <a:off x="439407" y="871308"/>
        <a:ext cx="5759730" cy="452844"/>
      </dsp:txXfrm>
    </dsp:sp>
    <dsp:sp modelId="{8440216F-FA55-4EE9-9E1D-B114DF62FB67}">
      <dsp:nvSpPr>
        <dsp:cNvPr id="0" name=""/>
        <dsp:cNvSpPr/>
      </dsp:nvSpPr>
      <dsp:spPr>
        <a:xfrm>
          <a:off x="0" y="1868850"/>
          <a:ext cx="82981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1B336-DA9C-4715-9402-B644CD32FA6A}">
      <dsp:nvSpPr>
        <dsp:cNvPr id="0" name=""/>
        <dsp:cNvSpPr/>
      </dsp:nvSpPr>
      <dsp:spPr>
        <a:xfrm>
          <a:off x="414909" y="1617929"/>
          <a:ext cx="580872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56" tIns="0" rIns="21955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Times New Roman" panose="02020603050405020304" pitchFamily="18" charset="0"/>
              <a:ea typeface="Calibri" panose="020F0502020204030204" pitchFamily="34" charset="0"/>
            </a:rPr>
            <a:t>Литература, музыка, </a:t>
          </a:r>
          <a:r>
            <a:rPr lang="ru-RU" sz="2800" b="1" kern="1200" dirty="0" err="1" smtClean="0">
              <a:latin typeface="Times New Roman" panose="02020603050405020304" pitchFamily="18" charset="0"/>
              <a:ea typeface="Calibri" panose="020F0502020204030204" pitchFamily="34" charset="0"/>
            </a:rPr>
            <a:t>сми</a:t>
          </a:r>
          <a:endParaRPr lang="ru-RU" sz="2800" b="1" kern="1200" dirty="0" smtClean="0">
            <a:latin typeface="Times New Roman" panose="02020603050405020304" pitchFamily="18" charset="0"/>
            <a:ea typeface="Calibri" panose="020F0502020204030204" pitchFamily="34" charset="0"/>
          </a:endParaRPr>
        </a:p>
      </dsp:txBody>
      <dsp:txXfrm>
        <a:off x="439407" y="1642427"/>
        <a:ext cx="5759730" cy="452844"/>
      </dsp:txXfrm>
    </dsp:sp>
    <dsp:sp modelId="{A4DB69B9-426A-41E6-91B9-248E20BF0FAB}">
      <dsp:nvSpPr>
        <dsp:cNvPr id="0" name=""/>
        <dsp:cNvSpPr/>
      </dsp:nvSpPr>
      <dsp:spPr>
        <a:xfrm>
          <a:off x="0" y="2639970"/>
          <a:ext cx="82981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630D4-9676-4EFC-8762-736712B5C153}">
      <dsp:nvSpPr>
        <dsp:cNvPr id="0" name=""/>
        <dsp:cNvSpPr/>
      </dsp:nvSpPr>
      <dsp:spPr>
        <a:xfrm>
          <a:off x="414909" y="2389050"/>
          <a:ext cx="580872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56" tIns="0" rIns="21955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smtClean="0">
              <a:latin typeface="Times New Roman" panose="02020603050405020304" pitchFamily="18" charset="0"/>
              <a:ea typeface="Calibri" panose="020F0502020204030204" pitchFamily="34" charset="0"/>
            </a:rPr>
            <a:t>Связь</a:t>
          </a:r>
          <a:endParaRPr lang="ru-RU" sz="2800" b="1" kern="1200" dirty="0" smtClean="0">
            <a:latin typeface="Times New Roman" panose="02020603050405020304" pitchFamily="18" charset="0"/>
            <a:ea typeface="Calibri" panose="020F0502020204030204" pitchFamily="34" charset="0"/>
          </a:endParaRPr>
        </a:p>
      </dsp:txBody>
      <dsp:txXfrm>
        <a:off x="439407" y="2413548"/>
        <a:ext cx="5759730" cy="452844"/>
      </dsp:txXfrm>
    </dsp:sp>
    <dsp:sp modelId="{ADD97CA0-1008-4FA0-9F51-186C1CF2FC61}">
      <dsp:nvSpPr>
        <dsp:cNvPr id="0" name=""/>
        <dsp:cNvSpPr/>
      </dsp:nvSpPr>
      <dsp:spPr>
        <a:xfrm>
          <a:off x="0" y="3411090"/>
          <a:ext cx="82981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1F548-DFB1-4107-88FF-ABD40A9355B5}">
      <dsp:nvSpPr>
        <dsp:cNvPr id="0" name=""/>
        <dsp:cNvSpPr/>
      </dsp:nvSpPr>
      <dsp:spPr>
        <a:xfrm>
          <a:off x="414909" y="3160170"/>
          <a:ext cx="580872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56" tIns="0" rIns="21955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Times New Roman" panose="02020603050405020304" pitchFamily="18" charset="0"/>
              <a:ea typeface="Calibri" panose="020F0502020204030204" pitchFamily="34" charset="0"/>
            </a:rPr>
            <a:t>Общение</a:t>
          </a:r>
          <a:endParaRPr lang="ru-RU" sz="2800" b="1" kern="1200" dirty="0" smtClean="0">
            <a:latin typeface="Times New Roman" panose="02020603050405020304" pitchFamily="18" charset="0"/>
            <a:ea typeface="Calibri" panose="020F0502020204030204" pitchFamily="34" charset="0"/>
          </a:endParaRPr>
        </a:p>
      </dsp:txBody>
      <dsp:txXfrm>
        <a:off x="439407" y="3184668"/>
        <a:ext cx="5759730" cy="452844"/>
      </dsp:txXfrm>
    </dsp:sp>
    <dsp:sp modelId="{053629F8-1FE5-4C57-8124-860B4DBC0FEE}">
      <dsp:nvSpPr>
        <dsp:cNvPr id="0" name=""/>
        <dsp:cNvSpPr/>
      </dsp:nvSpPr>
      <dsp:spPr>
        <a:xfrm>
          <a:off x="0" y="4182210"/>
          <a:ext cx="829818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83208-7DC0-4D59-9DA2-32ACD7A0A488}">
      <dsp:nvSpPr>
        <dsp:cNvPr id="0" name=""/>
        <dsp:cNvSpPr/>
      </dsp:nvSpPr>
      <dsp:spPr>
        <a:xfrm>
          <a:off x="414909" y="3931290"/>
          <a:ext cx="580872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556" tIns="0" rIns="21955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err="1" smtClean="0">
              <a:latin typeface="Times New Roman" panose="02020603050405020304" pitchFamily="18" charset="0"/>
              <a:ea typeface="Calibri" panose="020F0502020204030204" pitchFamily="34" charset="0"/>
            </a:rPr>
            <a:t>Каунсортинг</a:t>
          </a:r>
          <a:endParaRPr lang="ru-RU" sz="2800" b="1" kern="1200" dirty="0" smtClean="0">
            <a:latin typeface="Times New Roman" panose="02020603050405020304" pitchFamily="18" charset="0"/>
            <a:ea typeface="Calibri" panose="020F0502020204030204" pitchFamily="34" charset="0"/>
          </a:endParaRPr>
        </a:p>
      </dsp:txBody>
      <dsp:txXfrm>
        <a:off x="439407" y="3955788"/>
        <a:ext cx="5759730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EE664-5260-40AA-A2A7-93B3B9C253E3}">
      <dsp:nvSpPr>
        <dsp:cNvPr id="0" name=""/>
        <dsp:cNvSpPr/>
      </dsp:nvSpPr>
      <dsp:spPr>
        <a:xfrm>
          <a:off x="4024294" y="2321377"/>
          <a:ext cx="2837238" cy="283723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Объектная модель документа</a:t>
          </a:r>
          <a:endParaRPr lang="ru-RU" sz="20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94705" y="2985986"/>
        <a:ext cx="1696416" cy="1458399"/>
      </dsp:txXfrm>
    </dsp:sp>
    <dsp:sp modelId="{CFE91DF0-665B-4612-8D69-16415D2010F3}">
      <dsp:nvSpPr>
        <dsp:cNvPr id="0" name=""/>
        <dsp:cNvSpPr/>
      </dsp:nvSpPr>
      <dsp:spPr>
        <a:xfrm>
          <a:off x="2373537" y="1650757"/>
          <a:ext cx="2063446" cy="206344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Объектная модель браузера</a:t>
          </a:r>
          <a:endParaRPr lang="ru-RU" sz="20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93016" y="2173375"/>
        <a:ext cx="1024488" cy="1018210"/>
      </dsp:txXfrm>
    </dsp:sp>
    <dsp:sp modelId="{867E5F45-D814-4C72-83E1-6FCA380A2E0A}">
      <dsp:nvSpPr>
        <dsp:cNvPr id="0" name=""/>
        <dsp:cNvSpPr/>
      </dsp:nvSpPr>
      <dsp:spPr>
        <a:xfrm rot="20700000">
          <a:off x="3529278" y="227189"/>
          <a:ext cx="2021756" cy="202175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Ядро (</a:t>
          </a:r>
          <a:r>
            <a:rPr lang="en-US" sz="2000" b="1" i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ECMAScript</a:t>
          </a:r>
          <a:r>
            <a:rPr lang="ru-RU" sz="20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sz="20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20700000">
        <a:off x="3972708" y="670620"/>
        <a:ext cx="1134895" cy="1134895"/>
      </dsp:txXfrm>
    </dsp:sp>
    <dsp:sp modelId="{8CB47F5A-48F6-41FC-AEB6-54147749283A}">
      <dsp:nvSpPr>
        <dsp:cNvPr id="0" name=""/>
        <dsp:cNvSpPr/>
      </dsp:nvSpPr>
      <dsp:spPr>
        <a:xfrm>
          <a:off x="3816861" y="1887112"/>
          <a:ext cx="3631665" cy="3631665"/>
        </a:xfrm>
        <a:prstGeom prst="circularArrow">
          <a:avLst>
            <a:gd name="adj1" fmla="val 4687"/>
            <a:gd name="adj2" fmla="val 299029"/>
            <a:gd name="adj3" fmla="val 2535217"/>
            <a:gd name="adj4" fmla="val 1582083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D6FFC-AF2C-4216-BDB3-F139D1059BF6}">
      <dsp:nvSpPr>
        <dsp:cNvPr id="0" name=""/>
        <dsp:cNvSpPr/>
      </dsp:nvSpPr>
      <dsp:spPr>
        <a:xfrm>
          <a:off x="2008105" y="1190056"/>
          <a:ext cx="2638632" cy="263863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49440-8FC3-4A92-83E4-53F88BCEE6E4}">
      <dsp:nvSpPr>
        <dsp:cNvPr id="0" name=""/>
        <dsp:cNvSpPr/>
      </dsp:nvSpPr>
      <dsp:spPr>
        <a:xfrm>
          <a:off x="3061625" y="-219789"/>
          <a:ext cx="2844976" cy="284497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0CAD0-A2C7-4A65-80E4-AA17A3D705B4}">
      <dsp:nvSpPr>
        <dsp:cNvPr id="0" name=""/>
        <dsp:cNvSpPr/>
      </dsp:nvSpPr>
      <dsp:spPr>
        <a:xfrm>
          <a:off x="0" y="527643"/>
          <a:ext cx="8358388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54EC2-7EF7-4A71-A532-B5DB1B758434}">
      <dsp:nvSpPr>
        <dsp:cNvPr id="0" name=""/>
        <dsp:cNvSpPr/>
      </dsp:nvSpPr>
      <dsp:spPr>
        <a:xfrm>
          <a:off x="417919" y="25803"/>
          <a:ext cx="5850871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149" tIns="0" rIns="221149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Эффективность</a:t>
          </a:r>
          <a:endParaRPr lang="ru-RU" sz="34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6915" y="74799"/>
        <a:ext cx="5752879" cy="905688"/>
      </dsp:txXfrm>
    </dsp:sp>
    <dsp:sp modelId="{227327CF-370B-4C2E-BA72-B40BEF7DB5B6}">
      <dsp:nvSpPr>
        <dsp:cNvPr id="0" name=""/>
        <dsp:cNvSpPr/>
      </dsp:nvSpPr>
      <dsp:spPr>
        <a:xfrm>
          <a:off x="0" y="2069883"/>
          <a:ext cx="8358388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93726-CAAC-42C8-985E-66D266B2F6F6}">
      <dsp:nvSpPr>
        <dsp:cNvPr id="0" name=""/>
        <dsp:cNvSpPr/>
      </dsp:nvSpPr>
      <dsp:spPr>
        <a:xfrm>
          <a:off x="417919" y="1568043"/>
          <a:ext cx="5850871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149" tIns="0" rIns="221149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Безопасность</a:t>
          </a:r>
          <a:endParaRPr lang="ru-RU" sz="34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6915" y="1617039"/>
        <a:ext cx="5752879" cy="905688"/>
      </dsp:txXfrm>
    </dsp:sp>
    <dsp:sp modelId="{45A61714-E400-47C3-B4C4-02134BE08C13}">
      <dsp:nvSpPr>
        <dsp:cNvPr id="0" name=""/>
        <dsp:cNvSpPr/>
      </dsp:nvSpPr>
      <dsp:spPr>
        <a:xfrm>
          <a:off x="0" y="3612123"/>
          <a:ext cx="8358388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D244C-7E9B-40DE-A735-41EC2D6A5B83}">
      <dsp:nvSpPr>
        <dsp:cNvPr id="0" name=""/>
        <dsp:cNvSpPr/>
      </dsp:nvSpPr>
      <dsp:spPr>
        <a:xfrm>
          <a:off x="417919" y="3110283"/>
          <a:ext cx="5850871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149" tIns="0" rIns="221149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Расходы</a:t>
          </a:r>
          <a:endParaRPr lang="ru-RU" sz="34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6915" y="3159279"/>
        <a:ext cx="5752879" cy="905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01A59-305E-4661-B819-6C4CAA200CA8}">
      <dsp:nvSpPr>
        <dsp:cNvPr id="0" name=""/>
        <dsp:cNvSpPr/>
      </dsp:nvSpPr>
      <dsp:spPr>
        <a:xfrm>
          <a:off x="41" y="3381"/>
          <a:ext cx="3965932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Достоинства</a:t>
          </a:r>
          <a:endParaRPr lang="ru-RU" sz="31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" y="3381"/>
        <a:ext cx="3965932" cy="892800"/>
      </dsp:txXfrm>
    </dsp:sp>
    <dsp:sp modelId="{6BC8304F-3E61-4282-B0B0-775A4F65DCA2}">
      <dsp:nvSpPr>
        <dsp:cNvPr id="0" name=""/>
        <dsp:cNvSpPr/>
      </dsp:nvSpPr>
      <dsp:spPr>
        <a:xfrm>
          <a:off x="41" y="896181"/>
          <a:ext cx="3965932" cy="4084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Манипулирование </a:t>
          </a:r>
          <a:r>
            <a:rPr lang="en-US" sz="31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DOM</a:t>
          </a:r>
          <a:endParaRPr lang="ru-RU" sz="31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Эффекты</a:t>
          </a:r>
          <a:endParaRPr lang="ru-RU" sz="31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AJAX</a:t>
          </a:r>
          <a:endParaRPr lang="ru-RU" sz="31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Кросс-</a:t>
          </a:r>
          <a:r>
            <a:rPr lang="ru-RU" sz="3100" b="1" i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браузерность</a:t>
          </a:r>
          <a:endParaRPr lang="ru-RU" sz="31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Модульность</a:t>
          </a:r>
          <a:endParaRPr lang="ru-RU" sz="31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Простота</a:t>
          </a:r>
          <a:endParaRPr lang="ru-RU" sz="31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" y="896181"/>
        <a:ext cx="3965932" cy="4084560"/>
      </dsp:txXfrm>
    </dsp:sp>
    <dsp:sp modelId="{373FFE45-02BE-402F-BF1D-A98B12894053}">
      <dsp:nvSpPr>
        <dsp:cNvPr id="0" name=""/>
        <dsp:cNvSpPr/>
      </dsp:nvSpPr>
      <dsp:spPr>
        <a:xfrm>
          <a:off x="4521204" y="3381"/>
          <a:ext cx="3965932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Недостатки</a:t>
          </a:r>
          <a:endParaRPr lang="ru-RU" sz="31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21204" y="3381"/>
        <a:ext cx="3965932" cy="892800"/>
      </dsp:txXfrm>
    </dsp:sp>
    <dsp:sp modelId="{25A9F7A0-5AFD-458C-9F26-40CF20CCFABB}">
      <dsp:nvSpPr>
        <dsp:cNvPr id="0" name=""/>
        <dsp:cNvSpPr/>
      </dsp:nvSpPr>
      <dsp:spPr>
        <a:xfrm>
          <a:off x="4521204" y="896181"/>
          <a:ext cx="3965932" cy="4084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Скорость выполнения</a:t>
          </a:r>
          <a:endParaRPr lang="ru-RU" sz="31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21204" y="896181"/>
        <a:ext cx="3965932" cy="4084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01A59-305E-4661-B819-6C4CAA200CA8}">
      <dsp:nvSpPr>
        <dsp:cNvPr id="0" name=""/>
        <dsp:cNvSpPr/>
      </dsp:nvSpPr>
      <dsp:spPr>
        <a:xfrm>
          <a:off x="41" y="4731"/>
          <a:ext cx="3965932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Достоинства</a:t>
          </a:r>
          <a:endParaRPr lang="ru-RU" sz="29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" y="4731"/>
        <a:ext cx="3965932" cy="835200"/>
      </dsp:txXfrm>
    </dsp:sp>
    <dsp:sp modelId="{6BC8304F-3E61-4282-B0B0-775A4F65DCA2}">
      <dsp:nvSpPr>
        <dsp:cNvPr id="0" name=""/>
        <dsp:cNvSpPr/>
      </dsp:nvSpPr>
      <dsp:spPr>
        <a:xfrm>
          <a:off x="41" y="839932"/>
          <a:ext cx="3965932" cy="41394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b="1" i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Виджеты</a:t>
          </a:r>
          <a:endParaRPr lang="ru-RU" sz="29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Оконный интерфейс</a:t>
          </a:r>
          <a:endParaRPr lang="ru-RU" sz="29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под мобильные устройства</a:t>
          </a:r>
          <a:endParaRPr lang="ru-RU" sz="29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Манипуляция с данными</a:t>
          </a:r>
          <a:endParaRPr lang="ru-RU" sz="29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Документация</a:t>
          </a:r>
          <a:endParaRPr lang="ru-RU" sz="29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" y="839932"/>
        <a:ext cx="3965932" cy="4139460"/>
      </dsp:txXfrm>
    </dsp:sp>
    <dsp:sp modelId="{373FFE45-02BE-402F-BF1D-A98B12894053}">
      <dsp:nvSpPr>
        <dsp:cNvPr id="0" name=""/>
        <dsp:cNvSpPr/>
      </dsp:nvSpPr>
      <dsp:spPr>
        <a:xfrm>
          <a:off x="4521204" y="4731"/>
          <a:ext cx="3965932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Недостатки</a:t>
          </a:r>
          <a:endParaRPr lang="ru-RU" sz="29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21204" y="4731"/>
        <a:ext cx="3965932" cy="835200"/>
      </dsp:txXfrm>
    </dsp:sp>
    <dsp:sp modelId="{25A9F7A0-5AFD-458C-9F26-40CF20CCFABB}">
      <dsp:nvSpPr>
        <dsp:cNvPr id="0" name=""/>
        <dsp:cNvSpPr/>
      </dsp:nvSpPr>
      <dsp:spPr>
        <a:xfrm>
          <a:off x="4521204" y="839932"/>
          <a:ext cx="3965932" cy="41394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Ограничения стилевого оформления</a:t>
          </a:r>
          <a:endParaRPr lang="ru-RU" sz="29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Размер библиотеки</a:t>
          </a:r>
          <a:endParaRPr lang="ru-RU" sz="29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9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Лицензия</a:t>
          </a:r>
          <a:endParaRPr lang="ru-RU" sz="29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21204" y="839932"/>
        <a:ext cx="3965932" cy="4139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1139" y="1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4C3AB-24C7-4388-91BC-3C4AE5BD911F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1139" y="9721851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8C516-0571-4D8E-9288-B49F723E2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198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ru-RU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ru-RU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333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4"/>
            <a:ext cx="5678488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263"/>
            <a:ext cx="3076575" cy="51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ru-RU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3"/>
            <a:ext cx="3076575" cy="51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A37CC29-CD08-4147-8FB7-80AECD798AD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903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F468-4872-4426-A8AC-9EAF9497EFC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Tsytrinov :: "Distinguishing CI..." :: 3-d LCForum, 7-9 Feb. 2012, DESY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F7447-8ACD-4154-813D-15307CF114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24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F468-4872-4426-A8AC-9EAF9497EFC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Tsytrinov :: "Distinguishing CI..." :: 3-d LCForum, 7-9 Feb. 2012, DESY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0484-FED0-45FF-8CD0-5B1C6C14F12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39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F468-4872-4426-A8AC-9EAF9497EFC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Tsytrinov :: "Distinguishing CI..." :: 3-d LCForum, 7-9 Feb. 2012, DESY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4AE49-A87E-4C46-A3C3-ADC931FFE8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04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F468-4872-4426-A8AC-9EAF9497EFC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Tsytrinov :: "Distinguishing CI..." :: 3-d LCForum, 7-9 Feb. 2012, DESY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7199-18DD-4291-AF5C-8095EAD6F11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33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F468-4872-4426-A8AC-9EAF9497EFC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Tsytrinov :: "Distinguishing CI..." :: 3-d LCForum, 7-9 Feb. 2012, DESY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FA11-9958-4C11-A320-5F270649B61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01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F468-4872-4426-A8AC-9EAF9497EFC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Tsytrinov :: "Distinguishing CI..." :: 3-d LCForum, 7-9 Feb. 2012, DESY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786-64AD-4717-9FD6-B6A4663F44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83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F468-4872-4426-A8AC-9EAF9497EFC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Tsytrinov :: "Distinguishing CI..." :: 3-d LCForum, 7-9 Feb. 2012, DESY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0F86-688A-4571-A076-64A13DA4A00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1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F468-4872-4426-A8AC-9EAF9497EFC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Tsytrinov :: "Distinguishing CI..." :: 3-d LCForum, 7-9 Feb. 2012, DESY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4F5-4320-47D2-8659-BCE7B87775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1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F468-4872-4426-A8AC-9EAF9497EFC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Tsytrinov :: "Distinguishing CI..." :: 3-d LCForum, 7-9 Feb. 2012, DESY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F95A5-46B0-46A0-97D1-E0D240E426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01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F468-4872-4426-A8AC-9EAF9497EFC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Tsytrinov :: "Distinguishing CI..." :: 3-d LCForum, 7-9 Feb. 2012, DESY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B66C7-D60B-4C35-AB62-87228B29EC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75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F468-4872-4426-A8AC-9EAF9497EFC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Tsytrinov :: "Distinguishing CI..." :: 3-d LCForum, 7-9 Feb. 2012, DESY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EFD0-B294-4BB5-ACAE-63129F1745B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75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F468-4872-4426-A8AC-9EAF9497EFCE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A. Tsytrinov :: "Distinguishing CI..." :: 3-d LCForum, 7-9 Feb. 2012, DESY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4AEDE-3B74-4A80-9993-1D483F6684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71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2443" y="2343954"/>
            <a:ext cx="8139112" cy="1351716"/>
          </a:xfrm>
        </p:spPr>
        <p:txBody>
          <a:bodyPr>
            <a:normAutofit fontScale="90000"/>
          </a:bodyPr>
          <a:lstStyle/>
          <a:p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возможностей, предоставляемых современными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­-</a:t>
            </a:r>
            <a:r>
              <a:rPr 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фреймворками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 разработке эффективных веб-приложений на примерах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 JS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5287" y="5259310"/>
            <a:ext cx="8353425" cy="446032"/>
          </a:xfrm>
        </p:spPr>
        <p:txBody>
          <a:bodyPr>
            <a:noAutofit/>
          </a:bodyPr>
          <a:lstStyle/>
          <a:p>
            <a:pPr marL="400050" lvl="1"/>
            <a:r>
              <a:rPr lang="ru-RU" sz="24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Кузменков</a:t>
            </a:r>
            <a:r>
              <a:rPr lang="ru-RU" sz="24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Анатолий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199515" y="6297196"/>
            <a:ext cx="719613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800100" eaLnBrk="0" hangingPunct="0">
              <a:lnSpc>
                <a:spcPts val="1825"/>
              </a:lnSpc>
            </a:pP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доц. Ю.А. Сокуренко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(ИТМО)</a:t>
            </a:r>
            <a:endParaRPr lang="en-US" sz="2000" b="1" i="1" dirty="0">
              <a:latin typeface="Batang" pitchFamily="18" charset="-127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2444" y="0"/>
            <a:ext cx="82462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САНКТ-ПЕТЕРБУРКСКИЙ НАЦИОНАЛЬНЫЙ ИССЛЕДОВАТЕЛЬСКИЙ УНИВЕРСИТЕТ ИНФОРМАЦИОННЫХ ТЕХНОЛОГИЙ, МЕХАНИКИ И ОПТИКИ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250" y="262304"/>
            <a:ext cx="6347714" cy="629920"/>
          </a:xfrm>
        </p:spPr>
        <p:txBody>
          <a:bodyPr>
            <a:noAutofit/>
          </a:bodyPr>
          <a:lstStyle/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4F5-4320-47D2-8659-BCE7B877758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45609" y="971584"/>
            <a:ext cx="806974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</a:t>
            </a:r>
            <a:r>
              <a:rPr lang="ru-RU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Задача работы заключается в определении сферы и возможностей применения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JavaScript </a:t>
            </a:r>
            <a:r>
              <a:rPr lang="ru-RU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при разработке веб приложений. Выявлении причин появления развития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JS-</a:t>
            </a:r>
            <a:r>
              <a:rPr lang="ru-RU" sz="28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фреймворков</a:t>
            </a:r>
            <a:r>
              <a:rPr lang="ru-RU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Определение специфики их использования на примере </a:t>
            </a:r>
            <a:r>
              <a:rPr lang="en-US" sz="2800" b="1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jQuery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и </a:t>
            </a:r>
            <a:r>
              <a:rPr lang="en-US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Ext JS. </a:t>
            </a:r>
            <a:r>
              <a:rPr lang="ru-RU" sz="28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Выявлении достоинств и недостатков.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07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250" y="262304"/>
            <a:ext cx="6347714" cy="1200736"/>
          </a:xfrm>
        </p:spPr>
        <p:txBody>
          <a:bodyPr>
            <a:noAutofit/>
          </a:bodyPr>
          <a:lstStyle/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Сферы использования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4F5-4320-47D2-8659-BCE7B8777588}" type="slidenum">
              <a:rPr lang="ru-RU" smtClean="0"/>
              <a:pPr/>
              <a:t>3</a:t>
            </a:fld>
            <a:endParaRPr lang="ru-RU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649609367"/>
              </p:ext>
            </p:extLst>
          </p:nvPr>
        </p:nvGraphicFramePr>
        <p:xfrm>
          <a:off x="411480" y="1463041"/>
          <a:ext cx="829818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27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250" y="262304"/>
            <a:ext cx="6347714" cy="766396"/>
          </a:xfrm>
        </p:spPr>
        <p:txBody>
          <a:bodyPr>
            <a:noAutofit/>
          </a:bodyPr>
          <a:lstStyle/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языка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4F5-4320-47D2-8659-BCE7B8777588}" type="slidenum">
              <a:rPr lang="ru-RU" smtClean="0"/>
              <a:pPr/>
              <a:t>4</a:t>
            </a:fld>
            <a:endParaRPr 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817552693"/>
              </p:ext>
            </p:extLst>
          </p:nvPr>
        </p:nvGraphicFramePr>
        <p:xfrm>
          <a:off x="360607" y="1197735"/>
          <a:ext cx="8564451" cy="5158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4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249" y="262304"/>
            <a:ext cx="8494505" cy="1154372"/>
          </a:xfrm>
        </p:spPr>
        <p:txBody>
          <a:bodyPr>
            <a:noAutofit/>
          </a:bodyPr>
          <a:lstStyle/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использования </a:t>
            </a:r>
            <a:r>
              <a:rPr 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фреймворков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4F5-4320-47D2-8659-BCE7B8777588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291767397"/>
              </p:ext>
            </p:extLst>
          </p:nvPr>
        </p:nvGraphicFramePr>
        <p:xfrm>
          <a:off x="386366" y="1712889"/>
          <a:ext cx="8358388" cy="4494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249" y="262304"/>
            <a:ext cx="8494505" cy="729369"/>
          </a:xfrm>
        </p:spPr>
        <p:txBody>
          <a:bodyPr>
            <a:noAutofit/>
          </a:bodyPr>
          <a:lstStyle/>
          <a:p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4F5-4320-47D2-8659-BCE7B8777588}" type="slidenum">
              <a:rPr lang="ru-RU" smtClean="0"/>
              <a:pPr/>
              <a:t>6</a:t>
            </a:fld>
            <a:endParaRPr lang="ru-RU"/>
          </a:p>
        </p:txBody>
      </p:sp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3277337555"/>
              </p:ext>
            </p:extLst>
          </p:nvPr>
        </p:nvGraphicFramePr>
        <p:xfrm>
          <a:off x="360608" y="1184856"/>
          <a:ext cx="8487178" cy="4984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9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249" y="262304"/>
            <a:ext cx="8494505" cy="729369"/>
          </a:xfrm>
        </p:spPr>
        <p:txBody>
          <a:bodyPr>
            <a:noAutofit/>
          </a:bodyPr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 JS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4F5-4320-47D2-8659-BCE7B8777588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18" name="Схема 17"/>
          <p:cNvGraphicFramePr/>
          <p:nvPr>
            <p:extLst>
              <p:ext uri="{D42A27DB-BD31-4B8C-83A1-F6EECF244321}">
                <p14:modId xmlns:p14="http://schemas.microsoft.com/office/powerpoint/2010/main" val="3768782597"/>
              </p:ext>
            </p:extLst>
          </p:nvPr>
        </p:nvGraphicFramePr>
        <p:xfrm>
          <a:off x="360608" y="1184856"/>
          <a:ext cx="8487178" cy="4984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3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6239" y="2621280"/>
            <a:ext cx="6347714" cy="772160"/>
          </a:xfrm>
        </p:spPr>
        <p:txBody>
          <a:bodyPr>
            <a:normAutofit/>
          </a:bodyPr>
          <a:lstStyle/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14F5-4320-47D2-8659-BCE7B877758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9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13505</TotalTime>
  <Words>163</Words>
  <Application>Microsoft Office PowerPoint</Application>
  <PresentationFormat>Экран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Batang</vt:lpstr>
      <vt:lpstr>Arial</vt:lpstr>
      <vt:lpstr>Calibri</vt:lpstr>
      <vt:lpstr>Calibri Light</vt:lpstr>
      <vt:lpstr>Times New Roman</vt:lpstr>
      <vt:lpstr>Office Theme</vt:lpstr>
      <vt:lpstr>Анализ возможностей, предоставляемых современными JS­-фреймворками, по разработке эффективных веб-приложений на примерах jQuery и Ext JS.</vt:lpstr>
      <vt:lpstr>Цель работы</vt:lpstr>
      <vt:lpstr>Сферы использования JavaScript</vt:lpstr>
      <vt:lpstr>Структура языка</vt:lpstr>
      <vt:lpstr>Преимущества использования фреймворков</vt:lpstr>
      <vt:lpstr>jQuery</vt:lpstr>
      <vt:lpstr>Ext JS</vt:lpstr>
      <vt:lpstr>Спасибо за внимание!</vt:lpstr>
    </vt:vector>
  </TitlesOfParts>
  <Company>HP-Compaq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notebook</dc:creator>
  <cp:lastModifiedBy>Anatoliy</cp:lastModifiedBy>
  <cp:revision>447</cp:revision>
  <dcterms:created xsi:type="dcterms:W3CDTF">2007-05-18T09:57:45Z</dcterms:created>
  <dcterms:modified xsi:type="dcterms:W3CDTF">2017-05-22T08:19:52Z</dcterms:modified>
</cp:coreProperties>
</file>