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5"/>
  </p:notesMasterIdLst>
  <p:handoutMasterIdLst>
    <p:handoutMasterId r:id="rId16"/>
  </p:handoutMasterIdLst>
  <p:sldIdLst>
    <p:sldId id="265" r:id="rId3"/>
    <p:sldId id="269" r:id="rId4"/>
    <p:sldId id="268" r:id="rId5"/>
    <p:sldId id="267" r:id="rId6"/>
    <p:sldId id="266" r:id="rId7"/>
    <p:sldId id="270" r:id="rId8"/>
    <p:sldId id="271" r:id="rId9"/>
    <p:sldId id="272" r:id="rId10"/>
    <p:sldId id="273" r:id="rId11"/>
    <p:sldId id="274" r:id="rId12"/>
    <p:sldId id="264" r:id="rId13"/>
    <p:sldId id="263" r:id="rId14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93" d="100"/>
          <a:sy n="93" d="100"/>
        </p:scale>
        <p:origin x="732" y="78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CD9745-461C-483B-A41D-B0F2E601A78A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EFFB7DA-84F1-4927-86B9-EE21C9439E7C}">
      <dgm:prSet phldrT="[Текст]" custT="1"/>
      <dgm:spPr/>
      <dgm:t>
        <a:bodyPr/>
        <a:lstStyle/>
        <a:p>
          <a:r>
            <a:rPr lang="ru-RU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Библиотека</a:t>
          </a:r>
          <a:endParaRPr lang="ru-RU" sz="1800" dirty="0">
            <a:solidFill>
              <a:srgbClr val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F04B16-67CA-4BA3-AB26-91FC02C080A7}" type="parTrans" cxnId="{32545EE2-74C4-4266-88E4-8F0FACEF8DF0}">
      <dgm:prSet/>
      <dgm:spPr/>
      <dgm:t>
        <a:bodyPr/>
        <a:lstStyle/>
        <a:p>
          <a:endParaRPr lang="ru-RU"/>
        </a:p>
      </dgm:t>
    </dgm:pt>
    <dgm:pt modelId="{E98E41BF-4359-4117-A7B7-93263C75A1A2}" type="sibTrans" cxnId="{32545EE2-74C4-4266-88E4-8F0FACEF8DF0}">
      <dgm:prSet/>
      <dgm:spPr/>
      <dgm:t>
        <a:bodyPr/>
        <a:lstStyle/>
        <a:p>
          <a:endParaRPr lang="ru-RU"/>
        </a:p>
      </dgm:t>
    </dgm:pt>
    <dgm:pt modelId="{24686E36-0217-4AE2-9329-A31B587F9C61}">
      <dgm:prSet phldrT="[Текст]" custT="1"/>
      <dgm:spPr/>
      <dgm:t>
        <a:bodyPr/>
        <a:lstStyle/>
        <a:p>
          <a:r>
            <a:rPr lang="ru-RU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Универсальное решение</a:t>
          </a:r>
          <a:endParaRPr lang="ru-RU" sz="1800" dirty="0">
            <a:solidFill>
              <a:srgbClr val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95623A-3916-4626-81DA-F03E208A5DDC}" type="parTrans" cxnId="{34E87F0E-9858-4F46-87CA-8B84D30535B8}">
      <dgm:prSet/>
      <dgm:spPr/>
      <dgm:t>
        <a:bodyPr/>
        <a:lstStyle/>
        <a:p>
          <a:endParaRPr lang="ru-RU"/>
        </a:p>
      </dgm:t>
    </dgm:pt>
    <dgm:pt modelId="{FDAF45E6-242E-4ADD-A074-BCBA89A70333}" type="sibTrans" cxnId="{34E87F0E-9858-4F46-87CA-8B84D30535B8}">
      <dgm:prSet/>
      <dgm:spPr/>
      <dgm:t>
        <a:bodyPr/>
        <a:lstStyle/>
        <a:p>
          <a:endParaRPr lang="ru-RU"/>
        </a:p>
      </dgm:t>
    </dgm:pt>
    <dgm:pt modelId="{E151ECBE-2490-4AF1-8F43-973012834DA4}">
      <dgm:prSet phldrT="[Текст]" custT="1"/>
      <dgm:spPr/>
      <dgm:t>
        <a:bodyPr/>
        <a:lstStyle/>
        <a:p>
          <a:r>
            <a:rPr lang="ru-RU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Фреймворк</a:t>
          </a:r>
          <a:endParaRPr lang="ru-RU" sz="1800" dirty="0">
            <a:solidFill>
              <a:srgbClr val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855467-F5C7-4CA6-819F-F4E5291ADBED}" type="parTrans" cxnId="{86A99AB1-EBEA-4804-8F04-50A35F4671E5}">
      <dgm:prSet/>
      <dgm:spPr/>
      <dgm:t>
        <a:bodyPr/>
        <a:lstStyle/>
        <a:p>
          <a:endParaRPr lang="ru-RU"/>
        </a:p>
      </dgm:t>
    </dgm:pt>
    <dgm:pt modelId="{991463F8-6CDB-4E3A-8DF3-701C00325701}" type="sibTrans" cxnId="{86A99AB1-EBEA-4804-8F04-50A35F4671E5}">
      <dgm:prSet/>
      <dgm:spPr/>
      <dgm:t>
        <a:bodyPr/>
        <a:lstStyle/>
        <a:p>
          <a:endParaRPr lang="ru-RU"/>
        </a:p>
      </dgm:t>
    </dgm:pt>
    <dgm:pt modelId="{A383794A-CFB0-4B35-8B8A-D2FE1073D54F}">
      <dgm:prSet phldrT="[Текст]" custT="1"/>
      <dgm:spPr/>
      <dgm:t>
        <a:bodyPr/>
        <a:lstStyle/>
        <a:p>
          <a:r>
            <a:rPr lang="ru-RU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Инструменты</a:t>
          </a:r>
          <a:endParaRPr lang="ru-RU" sz="1800" dirty="0">
            <a:solidFill>
              <a:srgbClr val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66E946-BB0D-4FA1-B2EB-485A9FA66654}" type="parTrans" cxnId="{0832FDF5-0063-4A07-B89F-8A46003CCCBB}">
      <dgm:prSet/>
      <dgm:spPr/>
      <dgm:t>
        <a:bodyPr/>
        <a:lstStyle/>
        <a:p>
          <a:endParaRPr lang="ru-RU"/>
        </a:p>
      </dgm:t>
    </dgm:pt>
    <dgm:pt modelId="{5D5F2596-270E-433C-9F13-CF0227098A91}" type="sibTrans" cxnId="{0832FDF5-0063-4A07-B89F-8A46003CCCBB}">
      <dgm:prSet/>
      <dgm:spPr/>
      <dgm:t>
        <a:bodyPr/>
        <a:lstStyle/>
        <a:p>
          <a:endParaRPr lang="ru-RU"/>
        </a:p>
      </dgm:t>
    </dgm:pt>
    <dgm:pt modelId="{64B434A0-1705-4408-AB37-AC5A92430300}">
      <dgm:prSet phldrT="[Текст]" custT="1"/>
      <dgm:spPr/>
      <dgm:t>
        <a:bodyPr/>
        <a:lstStyle/>
        <a:p>
          <a:r>
            <a:rPr lang="ru-RU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Недостатки</a:t>
          </a:r>
          <a:endParaRPr lang="ru-RU" sz="1800" dirty="0">
            <a:solidFill>
              <a:srgbClr val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5F3C2C-31AD-4AFC-B113-515E60CD0922}" type="parTrans" cxnId="{36D243D7-33F7-4856-B140-B4E60D742C06}">
      <dgm:prSet/>
      <dgm:spPr/>
      <dgm:t>
        <a:bodyPr/>
        <a:lstStyle/>
        <a:p>
          <a:endParaRPr lang="ru-RU"/>
        </a:p>
      </dgm:t>
    </dgm:pt>
    <dgm:pt modelId="{594BFBC8-10F9-4353-8E0D-A9B23E2DE793}" type="sibTrans" cxnId="{36D243D7-33F7-4856-B140-B4E60D742C06}">
      <dgm:prSet/>
      <dgm:spPr/>
      <dgm:t>
        <a:bodyPr/>
        <a:lstStyle/>
        <a:p>
          <a:endParaRPr lang="ru-RU"/>
        </a:p>
      </dgm:t>
    </dgm:pt>
    <dgm:pt modelId="{B4A691EB-8E9B-4275-912E-FCA0D2703554}">
      <dgm:prSet phldrT="[Текст]" custT="1"/>
      <dgm:spPr/>
      <dgm:t>
        <a:bodyPr/>
        <a:lstStyle/>
        <a:p>
          <a:r>
            <a:rPr lang="ru-RU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Избыточность кода</a:t>
          </a:r>
          <a:endParaRPr lang="ru-RU" sz="1800" dirty="0">
            <a:solidFill>
              <a:srgbClr val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968CB9-F417-4689-B75C-BCDC6F4D0FEB}" type="parTrans" cxnId="{7C55CE4E-649A-4186-BB18-C96FEAA4547F}">
      <dgm:prSet/>
      <dgm:spPr/>
      <dgm:t>
        <a:bodyPr/>
        <a:lstStyle/>
        <a:p>
          <a:endParaRPr lang="ru-RU"/>
        </a:p>
      </dgm:t>
    </dgm:pt>
    <dgm:pt modelId="{6C9F2142-84DC-4C6C-A17E-76A9A70B058E}" type="sibTrans" cxnId="{7C55CE4E-649A-4186-BB18-C96FEAA4547F}">
      <dgm:prSet/>
      <dgm:spPr/>
      <dgm:t>
        <a:bodyPr/>
        <a:lstStyle/>
        <a:p>
          <a:endParaRPr lang="ru-RU"/>
        </a:p>
      </dgm:t>
    </dgm:pt>
    <dgm:pt modelId="{4256B7C0-242C-438A-8F60-69B26A79BD2A}" type="pres">
      <dgm:prSet presAssocID="{FCCD9745-461C-483B-A41D-B0F2E601A78A}" presName="Name0" presStyleCnt="0">
        <dgm:presLayoutVars>
          <dgm:chMax/>
          <dgm:chPref/>
          <dgm:dir/>
        </dgm:presLayoutVars>
      </dgm:prSet>
      <dgm:spPr/>
    </dgm:pt>
    <dgm:pt modelId="{CFDE8A2B-EBC8-4812-BDC0-F89C23E87A1A}" type="pres">
      <dgm:prSet presAssocID="{3EFFB7DA-84F1-4927-86B9-EE21C9439E7C}" presName="parenttextcomposite" presStyleCnt="0"/>
      <dgm:spPr/>
    </dgm:pt>
    <dgm:pt modelId="{83FAE670-690A-426C-A455-6EAC0018CE78}" type="pres">
      <dgm:prSet presAssocID="{3EFFB7DA-84F1-4927-86B9-EE21C9439E7C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7C1E24F5-0CB0-4CF3-BA9D-95469B42F8C9}" type="pres">
      <dgm:prSet presAssocID="{3EFFB7DA-84F1-4927-86B9-EE21C9439E7C}" presName="composite" presStyleCnt="0"/>
      <dgm:spPr/>
    </dgm:pt>
    <dgm:pt modelId="{1D359D45-CBD6-4118-B0D6-96011876B3E5}" type="pres">
      <dgm:prSet presAssocID="{3EFFB7DA-84F1-4927-86B9-EE21C9439E7C}" presName="chevron1" presStyleLbl="alignNode1" presStyleIdx="0" presStyleCnt="21"/>
      <dgm:spPr/>
    </dgm:pt>
    <dgm:pt modelId="{0BA5219A-44B2-47EA-83AF-B933B8A7B7BA}" type="pres">
      <dgm:prSet presAssocID="{3EFFB7DA-84F1-4927-86B9-EE21C9439E7C}" presName="chevron2" presStyleLbl="alignNode1" presStyleIdx="1" presStyleCnt="21"/>
      <dgm:spPr/>
    </dgm:pt>
    <dgm:pt modelId="{AEABD40D-3E66-4559-99E6-249E47E86166}" type="pres">
      <dgm:prSet presAssocID="{3EFFB7DA-84F1-4927-86B9-EE21C9439E7C}" presName="chevron3" presStyleLbl="alignNode1" presStyleIdx="2" presStyleCnt="21"/>
      <dgm:spPr/>
    </dgm:pt>
    <dgm:pt modelId="{859D451B-00C9-44AE-99A9-34F04580BA42}" type="pres">
      <dgm:prSet presAssocID="{3EFFB7DA-84F1-4927-86B9-EE21C9439E7C}" presName="chevron4" presStyleLbl="alignNode1" presStyleIdx="3" presStyleCnt="21"/>
      <dgm:spPr/>
    </dgm:pt>
    <dgm:pt modelId="{EAE51E02-96F4-4811-B7B3-5C573785EB60}" type="pres">
      <dgm:prSet presAssocID="{3EFFB7DA-84F1-4927-86B9-EE21C9439E7C}" presName="chevron5" presStyleLbl="alignNode1" presStyleIdx="4" presStyleCnt="21"/>
      <dgm:spPr/>
    </dgm:pt>
    <dgm:pt modelId="{D64263E3-DBE7-43C1-BE80-13513B661F34}" type="pres">
      <dgm:prSet presAssocID="{3EFFB7DA-84F1-4927-86B9-EE21C9439E7C}" presName="chevron6" presStyleLbl="alignNode1" presStyleIdx="5" presStyleCnt="21"/>
      <dgm:spPr/>
    </dgm:pt>
    <dgm:pt modelId="{A935C54C-E35F-403B-92A7-F488F48582B8}" type="pres">
      <dgm:prSet presAssocID="{3EFFB7DA-84F1-4927-86B9-EE21C9439E7C}" presName="chevron7" presStyleLbl="alignNode1" presStyleIdx="6" presStyleCnt="21"/>
      <dgm:spPr/>
    </dgm:pt>
    <dgm:pt modelId="{39553309-EE17-4787-8E41-CBCEAB14E2C9}" type="pres">
      <dgm:prSet presAssocID="{3EFFB7DA-84F1-4927-86B9-EE21C9439E7C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98520ECF-339D-47B4-8A62-00B4E26F673A}" type="pres">
      <dgm:prSet presAssocID="{E98E41BF-4359-4117-A7B7-93263C75A1A2}" presName="sibTrans" presStyleCnt="0"/>
      <dgm:spPr/>
    </dgm:pt>
    <dgm:pt modelId="{EA1474A4-F6A2-4513-9492-FEE9425BCA80}" type="pres">
      <dgm:prSet presAssocID="{E151ECBE-2490-4AF1-8F43-973012834DA4}" presName="parenttextcomposite" presStyleCnt="0"/>
      <dgm:spPr/>
    </dgm:pt>
    <dgm:pt modelId="{5F5F17A5-3D33-49DC-881E-1B9322112FFA}" type="pres">
      <dgm:prSet presAssocID="{E151ECBE-2490-4AF1-8F43-973012834DA4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15C8FD69-79B3-4F15-BE51-739CE566FA06}" type="pres">
      <dgm:prSet presAssocID="{E151ECBE-2490-4AF1-8F43-973012834DA4}" presName="composite" presStyleCnt="0"/>
      <dgm:spPr/>
    </dgm:pt>
    <dgm:pt modelId="{BD92AAB9-7289-48EE-A137-57CBAD4666AE}" type="pres">
      <dgm:prSet presAssocID="{E151ECBE-2490-4AF1-8F43-973012834DA4}" presName="chevron1" presStyleLbl="alignNode1" presStyleIdx="7" presStyleCnt="21"/>
      <dgm:spPr/>
    </dgm:pt>
    <dgm:pt modelId="{DB306936-89C1-49CA-905D-4298D2208091}" type="pres">
      <dgm:prSet presAssocID="{E151ECBE-2490-4AF1-8F43-973012834DA4}" presName="chevron2" presStyleLbl="alignNode1" presStyleIdx="8" presStyleCnt="21"/>
      <dgm:spPr/>
    </dgm:pt>
    <dgm:pt modelId="{C34581A4-0552-466F-9C2A-705A4DBAC53F}" type="pres">
      <dgm:prSet presAssocID="{E151ECBE-2490-4AF1-8F43-973012834DA4}" presName="chevron3" presStyleLbl="alignNode1" presStyleIdx="9" presStyleCnt="21"/>
      <dgm:spPr/>
    </dgm:pt>
    <dgm:pt modelId="{FBF4A366-E070-49C1-B62A-2FD043A52C5F}" type="pres">
      <dgm:prSet presAssocID="{E151ECBE-2490-4AF1-8F43-973012834DA4}" presName="chevron4" presStyleLbl="alignNode1" presStyleIdx="10" presStyleCnt="21"/>
      <dgm:spPr/>
    </dgm:pt>
    <dgm:pt modelId="{F48FF13E-3C34-4F3B-B43E-CF04671B3731}" type="pres">
      <dgm:prSet presAssocID="{E151ECBE-2490-4AF1-8F43-973012834DA4}" presName="chevron5" presStyleLbl="alignNode1" presStyleIdx="11" presStyleCnt="21"/>
      <dgm:spPr/>
    </dgm:pt>
    <dgm:pt modelId="{98A6796F-DFE0-4296-9328-9EC1BF9347EE}" type="pres">
      <dgm:prSet presAssocID="{E151ECBE-2490-4AF1-8F43-973012834DA4}" presName="chevron6" presStyleLbl="alignNode1" presStyleIdx="12" presStyleCnt="21"/>
      <dgm:spPr/>
    </dgm:pt>
    <dgm:pt modelId="{59B77714-180A-42CD-BD81-E73C3EDFB479}" type="pres">
      <dgm:prSet presAssocID="{E151ECBE-2490-4AF1-8F43-973012834DA4}" presName="chevron7" presStyleLbl="alignNode1" presStyleIdx="13" presStyleCnt="21"/>
      <dgm:spPr/>
    </dgm:pt>
    <dgm:pt modelId="{B0CC31AF-D23A-424A-9E0C-26EB78EFE43B}" type="pres">
      <dgm:prSet presAssocID="{E151ECBE-2490-4AF1-8F43-973012834DA4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76638CAF-80A6-4D8C-890B-76123FF37F73}" type="pres">
      <dgm:prSet presAssocID="{991463F8-6CDB-4E3A-8DF3-701C00325701}" presName="sibTrans" presStyleCnt="0"/>
      <dgm:spPr/>
    </dgm:pt>
    <dgm:pt modelId="{978A7E17-1769-4079-96D1-09C3E175EBC9}" type="pres">
      <dgm:prSet presAssocID="{64B434A0-1705-4408-AB37-AC5A92430300}" presName="parenttextcomposite" presStyleCnt="0"/>
      <dgm:spPr/>
    </dgm:pt>
    <dgm:pt modelId="{00A32A36-0CBD-484B-A55D-A10796DD7061}" type="pres">
      <dgm:prSet presAssocID="{64B434A0-1705-4408-AB37-AC5A92430300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B1104197-F103-4994-8F30-90BE3C3653B3}" type="pres">
      <dgm:prSet presAssocID="{64B434A0-1705-4408-AB37-AC5A92430300}" presName="composite" presStyleCnt="0"/>
      <dgm:spPr/>
    </dgm:pt>
    <dgm:pt modelId="{A5F0E1FE-C5F8-4B5C-8A4A-6AD41E0B8966}" type="pres">
      <dgm:prSet presAssocID="{64B434A0-1705-4408-AB37-AC5A92430300}" presName="chevron1" presStyleLbl="alignNode1" presStyleIdx="14" presStyleCnt="21"/>
      <dgm:spPr/>
    </dgm:pt>
    <dgm:pt modelId="{4F26CF7C-307D-47B5-B6F7-2CD44F33E017}" type="pres">
      <dgm:prSet presAssocID="{64B434A0-1705-4408-AB37-AC5A92430300}" presName="chevron2" presStyleLbl="alignNode1" presStyleIdx="15" presStyleCnt="21"/>
      <dgm:spPr/>
    </dgm:pt>
    <dgm:pt modelId="{F1CDF4F6-3A71-45DA-BC1B-0B25206642A1}" type="pres">
      <dgm:prSet presAssocID="{64B434A0-1705-4408-AB37-AC5A92430300}" presName="chevron3" presStyleLbl="alignNode1" presStyleIdx="16" presStyleCnt="21"/>
      <dgm:spPr/>
    </dgm:pt>
    <dgm:pt modelId="{9B36B9B6-4EA1-4601-AB96-B04D5647F18F}" type="pres">
      <dgm:prSet presAssocID="{64B434A0-1705-4408-AB37-AC5A92430300}" presName="chevron4" presStyleLbl="alignNode1" presStyleIdx="17" presStyleCnt="21"/>
      <dgm:spPr/>
    </dgm:pt>
    <dgm:pt modelId="{EB7FF641-B1AF-4204-A754-9B2605E9D97B}" type="pres">
      <dgm:prSet presAssocID="{64B434A0-1705-4408-AB37-AC5A92430300}" presName="chevron5" presStyleLbl="alignNode1" presStyleIdx="18" presStyleCnt="21"/>
      <dgm:spPr/>
    </dgm:pt>
    <dgm:pt modelId="{3BE9E711-5A01-45C6-B1BF-9A6033D01BDF}" type="pres">
      <dgm:prSet presAssocID="{64B434A0-1705-4408-AB37-AC5A92430300}" presName="chevron6" presStyleLbl="alignNode1" presStyleIdx="19" presStyleCnt="21"/>
      <dgm:spPr/>
    </dgm:pt>
    <dgm:pt modelId="{776D01C6-2A17-4A95-9B05-672D67B04CA9}" type="pres">
      <dgm:prSet presAssocID="{64B434A0-1705-4408-AB37-AC5A92430300}" presName="chevron7" presStyleLbl="alignNode1" presStyleIdx="20" presStyleCnt="21"/>
      <dgm:spPr/>
    </dgm:pt>
    <dgm:pt modelId="{96F8108D-E9BE-4CE2-AE24-95C306043A91}" type="pres">
      <dgm:prSet presAssocID="{64B434A0-1705-4408-AB37-AC5A92430300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CAB6D828-2413-4104-A871-885FA8A7E28C}" type="presOf" srcId="{A383794A-CFB0-4B35-8B8A-D2FE1073D54F}" destId="{B0CC31AF-D23A-424A-9E0C-26EB78EFE43B}" srcOrd="0" destOrd="0" presId="urn:microsoft.com/office/officeart/2008/layout/VerticalAccentList"/>
    <dgm:cxn modelId="{3F694904-CC34-4EA2-9DA7-EC5DBC8E91D8}" type="presOf" srcId="{3EFFB7DA-84F1-4927-86B9-EE21C9439E7C}" destId="{83FAE670-690A-426C-A455-6EAC0018CE78}" srcOrd="0" destOrd="0" presId="urn:microsoft.com/office/officeart/2008/layout/VerticalAccentList"/>
    <dgm:cxn modelId="{A8F968F3-5FAC-49EA-A022-E675CF8CC6CE}" type="presOf" srcId="{FCCD9745-461C-483B-A41D-B0F2E601A78A}" destId="{4256B7C0-242C-438A-8F60-69B26A79BD2A}" srcOrd="0" destOrd="0" presId="urn:microsoft.com/office/officeart/2008/layout/VerticalAccentList"/>
    <dgm:cxn modelId="{152483E7-9852-423D-A8E0-FD8C4BAF4E4B}" type="presOf" srcId="{B4A691EB-8E9B-4275-912E-FCA0D2703554}" destId="{96F8108D-E9BE-4CE2-AE24-95C306043A91}" srcOrd="0" destOrd="0" presId="urn:microsoft.com/office/officeart/2008/layout/VerticalAccentList"/>
    <dgm:cxn modelId="{0832FDF5-0063-4A07-B89F-8A46003CCCBB}" srcId="{E151ECBE-2490-4AF1-8F43-973012834DA4}" destId="{A383794A-CFB0-4B35-8B8A-D2FE1073D54F}" srcOrd="0" destOrd="0" parTransId="{6166E946-BB0D-4FA1-B2EB-485A9FA66654}" sibTransId="{5D5F2596-270E-433C-9F13-CF0227098A91}"/>
    <dgm:cxn modelId="{86A99AB1-EBEA-4804-8F04-50A35F4671E5}" srcId="{FCCD9745-461C-483B-A41D-B0F2E601A78A}" destId="{E151ECBE-2490-4AF1-8F43-973012834DA4}" srcOrd="1" destOrd="0" parTransId="{A2855467-F5C7-4CA6-819F-F4E5291ADBED}" sibTransId="{991463F8-6CDB-4E3A-8DF3-701C00325701}"/>
    <dgm:cxn modelId="{34E87F0E-9858-4F46-87CA-8B84D30535B8}" srcId="{3EFFB7DA-84F1-4927-86B9-EE21C9439E7C}" destId="{24686E36-0217-4AE2-9329-A31B587F9C61}" srcOrd="0" destOrd="0" parTransId="{4E95623A-3916-4626-81DA-F03E208A5DDC}" sibTransId="{FDAF45E6-242E-4ADD-A074-BCBA89A70333}"/>
    <dgm:cxn modelId="{32545EE2-74C4-4266-88E4-8F0FACEF8DF0}" srcId="{FCCD9745-461C-483B-A41D-B0F2E601A78A}" destId="{3EFFB7DA-84F1-4927-86B9-EE21C9439E7C}" srcOrd="0" destOrd="0" parTransId="{72F04B16-67CA-4BA3-AB26-91FC02C080A7}" sibTransId="{E98E41BF-4359-4117-A7B7-93263C75A1A2}"/>
    <dgm:cxn modelId="{E2EF4B61-E52F-447E-8BBB-D834D54943A7}" type="presOf" srcId="{24686E36-0217-4AE2-9329-A31B587F9C61}" destId="{39553309-EE17-4787-8E41-CBCEAB14E2C9}" srcOrd="0" destOrd="0" presId="urn:microsoft.com/office/officeart/2008/layout/VerticalAccentList"/>
    <dgm:cxn modelId="{36D243D7-33F7-4856-B140-B4E60D742C06}" srcId="{FCCD9745-461C-483B-A41D-B0F2E601A78A}" destId="{64B434A0-1705-4408-AB37-AC5A92430300}" srcOrd="2" destOrd="0" parTransId="{7D5F3C2C-31AD-4AFC-B113-515E60CD0922}" sibTransId="{594BFBC8-10F9-4353-8E0D-A9B23E2DE793}"/>
    <dgm:cxn modelId="{7C55CE4E-649A-4186-BB18-C96FEAA4547F}" srcId="{64B434A0-1705-4408-AB37-AC5A92430300}" destId="{B4A691EB-8E9B-4275-912E-FCA0D2703554}" srcOrd="0" destOrd="0" parTransId="{E2968CB9-F417-4689-B75C-BCDC6F4D0FEB}" sibTransId="{6C9F2142-84DC-4C6C-A17E-76A9A70B058E}"/>
    <dgm:cxn modelId="{30F621E5-9E75-4033-AD88-3227B75346C7}" type="presOf" srcId="{E151ECBE-2490-4AF1-8F43-973012834DA4}" destId="{5F5F17A5-3D33-49DC-881E-1B9322112FFA}" srcOrd="0" destOrd="0" presId="urn:microsoft.com/office/officeart/2008/layout/VerticalAccentList"/>
    <dgm:cxn modelId="{E57FFC82-691D-4F61-97C2-1F9F03A60656}" type="presOf" srcId="{64B434A0-1705-4408-AB37-AC5A92430300}" destId="{00A32A36-0CBD-484B-A55D-A10796DD7061}" srcOrd="0" destOrd="0" presId="urn:microsoft.com/office/officeart/2008/layout/VerticalAccentList"/>
    <dgm:cxn modelId="{3A62D304-2D21-4201-A7D8-72512D7B0D5D}" type="presParOf" srcId="{4256B7C0-242C-438A-8F60-69B26A79BD2A}" destId="{CFDE8A2B-EBC8-4812-BDC0-F89C23E87A1A}" srcOrd="0" destOrd="0" presId="urn:microsoft.com/office/officeart/2008/layout/VerticalAccentList"/>
    <dgm:cxn modelId="{ACF2899F-C817-45E7-8689-4EEFA94608DE}" type="presParOf" srcId="{CFDE8A2B-EBC8-4812-BDC0-F89C23E87A1A}" destId="{83FAE670-690A-426C-A455-6EAC0018CE78}" srcOrd="0" destOrd="0" presId="urn:microsoft.com/office/officeart/2008/layout/VerticalAccentList"/>
    <dgm:cxn modelId="{C41527C6-878B-4FB6-8DBB-FB6FD7CDBD0F}" type="presParOf" srcId="{4256B7C0-242C-438A-8F60-69B26A79BD2A}" destId="{7C1E24F5-0CB0-4CF3-BA9D-95469B42F8C9}" srcOrd="1" destOrd="0" presId="urn:microsoft.com/office/officeart/2008/layout/VerticalAccentList"/>
    <dgm:cxn modelId="{77109A12-ABC5-4826-9378-60B978C525F7}" type="presParOf" srcId="{7C1E24F5-0CB0-4CF3-BA9D-95469B42F8C9}" destId="{1D359D45-CBD6-4118-B0D6-96011876B3E5}" srcOrd="0" destOrd="0" presId="urn:microsoft.com/office/officeart/2008/layout/VerticalAccentList"/>
    <dgm:cxn modelId="{E99533C5-04F9-45E5-8FF9-7183D73AE30F}" type="presParOf" srcId="{7C1E24F5-0CB0-4CF3-BA9D-95469B42F8C9}" destId="{0BA5219A-44B2-47EA-83AF-B933B8A7B7BA}" srcOrd="1" destOrd="0" presId="urn:microsoft.com/office/officeart/2008/layout/VerticalAccentList"/>
    <dgm:cxn modelId="{27D26BB7-57AB-440B-8D05-D5A51A42D4C4}" type="presParOf" srcId="{7C1E24F5-0CB0-4CF3-BA9D-95469B42F8C9}" destId="{AEABD40D-3E66-4559-99E6-249E47E86166}" srcOrd="2" destOrd="0" presId="urn:microsoft.com/office/officeart/2008/layout/VerticalAccentList"/>
    <dgm:cxn modelId="{5EBF1737-6E7B-49F6-B032-DD9DB71657DC}" type="presParOf" srcId="{7C1E24F5-0CB0-4CF3-BA9D-95469B42F8C9}" destId="{859D451B-00C9-44AE-99A9-34F04580BA42}" srcOrd="3" destOrd="0" presId="urn:microsoft.com/office/officeart/2008/layout/VerticalAccentList"/>
    <dgm:cxn modelId="{0020B860-AAB5-4BA6-A1AD-A2FEE283E3AA}" type="presParOf" srcId="{7C1E24F5-0CB0-4CF3-BA9D-95469B42F8C9}" destId="{EAE51E02-96F4-4811-B7B3-5C573785EB60}" srcOrd="4" destOrd="0" presId="urn:microsoft.com/office/officeart/2008/layout/VerticalAccentList"/>
    <dgm:cxn modelId="{5BB31416-427F-4625-9011-D0DD4A78BBD6}" type="presParOf" srcId="{7C1E24F5-0CB0-4CF3-BA9D-95469B42F8C9}" destId="{D64263E3-DBE7-43C1-BE80-13513B661F34}" srcOrd="5" destOrd="0" presId="urn:microsoft.com/office/officeart/2008/layout/VerticalAccentList"/>
    <dgm:cxn modelId="{03C0ED1F-A840-4FAD-B95D-DD9445D2DCDE}" type="presParOf" srcId="{7C1E24F5-0CB0-4CF3-BA9D-95469B42F8C9}" destId="{A935C54C-E35F-403B-92A7-F488F48582B8}" srcOrd="6" destOrd="0" presId="urn:microsoft.com/office/officeart/2008/layout/VerticalAccentList"/>
    <dgm:cxn modelId="{1E731267-8790-4933-B9BA-2BA42241264D}" type="presParOf" srcId="{7C1E24F5-0CB0-4CF3-BA9D-95469B42F8C9}" destId="{39553309-EE17-4787-8E41-CBCEAB14E2C9}" srcOrd="7" destOrd="0" presId="urn:microsoft.com/office/officeart/2008/layout/VerticalAccentList"/>
    <dgm:cxn modelId="{8732F762-8472-4825-938F-CA3ED3AFC469}" type="presParOf" srcId="{4256B7C0-242C-438A-8F60-69B26A79BD2A}" destId="{98520ECF-339D-47B4-8A62-00B4E26F673A}" srcOrd="2" destOrd="0" presId="urn:microsoft.com/office/officeart/2008/layout/VerticalAccentList"/>
    <dgm:cxn modelId="{3C5C91FB-A8D1-4504-8893-408D354F26A2}" type="presParOf" srcId="{4256B7C0-242C-438A-8F60-69B26A79BD2A}" destId="{EA1474A4-F6A2-4513-9492-FEE9425BCA80}" srcOrd="3" destOrd="0" presId="urn:microsoft.com/office/officeart/2008/layout/VerticalAccentList"/>
    <dgm:cxn modelId="{B8EF34EA-C62C-4292-965F-1588FD0337EA}" type="presParOf" srcId="{EA1474A4-F6A2-4513-9492-FEE9425BCA80}" destId="{5F5F17A5-3D33-49DC-881E-1B9322112FFA}" srcOrd="0" destOrd="0" presId="urn:microsoft.com/office/officeart/2008/layout/VerticalAccentList"/>
    <dgm:cxn modelId="{F7A8FC37-770A-4E21-9C04-AFE7A64BB751}" type="presParOf" srcId="{4256B7C0-242C-438A-8F60-69B26A79BD2A}" destId="{15C8FD69-79B3-4F15-BE51-739CE566FA06}" srcOrd="4" destOrd="0" presId="urn:microsoft.com/office/officeart/2008/layout/VerticalAccentList"/>
    <dgm:cxn modelId="{8C3B57B8-0E60-4D11-B122-F6CDE7F5C235}" type="presParOf" srcId="{15C8FD69-79B3-4F15-BE51-739CE566FA06}" destId="{BD92AAB9-7289-48EE-A137-57CBAD4666AE}" srcOrd="0" destOrd="0" presId="urn:microsoft.com/office/officeart/2008/layout/VerticalAccentList"/>
    <dgm:cxn modelId="{620B2DD1-1815-46BA-A38F-7B9ED4A4BBA5}" type="presParOf" srcId="{15C8FD69-79B3-4F15-BE51-739CE566FA06}" destId="{DB306936-89C1-49CA-905D-4298D2208091}" srcOrd="1" destOrd="0" presId="urn:microsoft.com/office/officeart/2008/layout/VerticalAccentList"/>
    <dgm:cxn modelId="{457B9F1C-BBBD-4F6A-AB97-40BDA407FB76}" type="presParOf" srcId="{15C8FD69-79B3-4F15-BE51-739CE566FA06}" destId="{C34581A4-0552-466F-9C2A-705A4DBAC53F}" srcOrd="2" destOrd="0" presId="urn:microsoft.com/office/officeart/2008/layout/VerticalAccentList"/>
    <dgm:cxn modelId="{AA7699A3-A862-40FA-B092-65DEEBA5D9B3}" type="presParOf" srcId="{15C8FD69-79B3-4F15-BE51-739CE566FA06}" destId="{FBF4A366-E070-49C1-B62A-2FD043A52C5F}" srcOrd="3" destOrd="0" presId="urn:microsoft.com/office/officeart/2008/layout/VerticalAccentList"/>
    <dgm:cxn modelId="{E41DF857-14D9-4488-B48E-F7A108EC1C94}" type="presParOf" srcId="{15C8FD69-79B3-4F15-BE51-739CE566FA06}" destId="{F48FF13E-3C34-4F3B-B43E-CF04671B3731}" srcOrd="4" destOrd="0" presId="urn:microsoft.com/office/officeart/2008/layout/VerticalAccentList"/>
    <dgm:cxn modelId="{28812773-464A-486D-94FA-B889C3E40241}" type="presParOf" srcId="{15C8FD69-79B3-4F15-BE51-739CE566FA06}" destId="{98A6796F-DFE0-4296-9328-9EC1BF9347EE}" srcOrd="5" destOrd="0" presId="urn:microsoft.com/office/officeart/2008/layout/VerticalAccentList"/>
    <dgm:cxn modelId="{A9681CA7-CEF7-4B57-BB7E-C046F99784D1}" type="presParOf" srcId="{15C8FD69-79B3-4F15-BE51-739CE566FA06}" destId="{59B77714-180A-42CD-BD81-E73C3EDFB479}" srcOrd="6" destOrd="0" presId="urn:microsoft.com/office/officeart/2008/layout/VerticalAccentList"/>
    <dgm:cxn modelId="{E30AC5F6-2FF5-4293-B221-1FA7794513D1}" type="presParOf" srcId="{15C8FD69-79B3-4F15-BE51-739CE566FA06}" destId="{B0CC31AF-D23A-424A-9E0C-26EB78EFE43B}" srcOrd="7" destOrd="0" presId="urn:microsoft.com/office/officeart/2008/layout/VerticalAccentList"/>
    <dgm:cxn modelId="{2A206B21-B6B7-4D35-821B-2732136C3F90}" type="presParOf" srcId="{4256B7C0-242C-438A-8F60-69B26A79BD2A}" destId="{76638CAF-80A6-4D8C-890B-76123FF37F73}" srcOrd="5" destOrd="0" presId="urn:microsoft.com/office/officeart/2008/layout/VerticalAccentList"/>
    <dgm:cxn modelId="{497D94F2-F4E5-4F18-9B03-7C54F8C33E39}" type="presParOf" srcId="{4256B7C0-242C-438A-8F60-69B26A79BD2A}" destId="{978A7E17-1769-4079-96D1-09C3E175EBC9}" srcOrd="6" destOrd="0" presId="urn:microsoft.com/office/officeart/2008/layout/VerticalAccentList"/>
    <dgm:cxn modelId="{BC24E2E2-8DD0-4143-87AF-675229F4A4E6}" type="presParOf" srcId="{978A7E17-1769-4079-96D1-09C3E175EBC9}" destId="{00A32A36-0CBD-484B-A55D-A10796DD7061}" srcOrd="0" destOrd="0" presId="urn:microsoft.com/office/officeart/2008/layout/VerticalAccentList"/>
    <dgm:cxn modelId="{D1FC958F-A0B0-44AB-8E0B-9972D53B02C7}" type="presParOf" srcId="{4256B7C0-242C-438A-8F60-69B26A79BD2A}" destId="{B1104197-F103-4994-8F30-90BE3C3653B3}" srcOrd="7" destOrd="0" presId="urn:microsoft.com/office/officeart/2008/layout/VerticalAccentList"/>
    <dgm:cxn modelId="{36F43589-0ECB-4562-987F-19898AFDBAF7}" type="presParOf" srcId="{B1104197-F103-4994-8F30-90BE3C3653B3}" destId="{A5F0E1FE-C5F8-4B5C-8A4A-6AD41E0B8966}" srcOrd="0" destOrd="0" presId="urn:microsoft.com/office/officeart/2008/layout/VerticalAccentList"/>
    <dgm:cxn modelId="{708B9494-004C-43F5-AEE9-CF7F04A921B6}" type="presParOf" srcId="{B1104197-F103-4994-8F30-90BE3C3653B3}" destId="{4F26CF7C-307D-47B5-B6F7-2CD44F33E017}" srcOrd="1" destOrd="0" presId="urn:microsoft.com/office/officeart/2008/layout/VerticalAccentList"/>
    <dgm:cxn modelId="{1AB4BEA4-CBA5-439E-BA0B-FE53F7F4377A}" type="presParOf" srcId="{B1104197-F103-4994-8F30-90BE3C3653B3}" destId="{F1CDF4F6-3A71-45DA-BC1B-0B25206642A1}" srcOrd="2" destOrd="0" presId="urn:microsoft.com/office/officeart/2008/layout/VerticalAccentList"/>
    <dgm:cxn modelId="{73D85C40-596C-4538-8822-7B16A0B0107C}" type="presParOf" srcId="{B1104197-F103-4994-8F30-90BE3C3653B3}" destId="{9B36B9B6-4EA1-4601-AB96-B04D5647F18F}" srcOrd="3" destOrd="0" presId="urn:microsoft.com/office/officeart/2008/layout/VerticalAccentList"/>
    <dgm:cxn modelId="{52FE5FB6-A951-4B27-8576-96465C014847}" type="presParOf" srcId="{B1104197-F103-4994-8F30-90BE3C3653B3}" destId="{EB7FF641-B1AF-4204-A754-9B2605E9D97B}" srcOrd="4" destOrd="0" presId="urn:microsoft.com/office/officeart/2008/layout/VerticalAccentList"/>
    <dgm:cxn modelId="{1B72ABC7-E59B-4CE8-A869-08F8396CC887}" type="presParOf" srcId="{B1104197-F103-4994-8F30-90BE3C3653B3}" destId="{3BE9E711-5A01-45C6-B1BF-9A6033D01BDF}" srcOrd="5" destOrd="0" presId="urn:microsoft.com/office/officeart/2008/layout/VerticalAccentList"/>
    <dgm:cxn modelId="{892C8C24-CD49-43DE-8326-78A01B8216F5}" type="presParOf" srcId="{B1104197-F103-4994-8F30-90BE3C3653B3}" destId="{776D01C6-2A17-4A95-9B05-672D67B04CA9}" srcOrd="6" destOrd="0" presId="urn:microsoft.com/office/officeart/2008/layout/VerticalAccentList"/>
    <dgm:cxn modelId="{5872C867-E519-4A2C-AECC-1CF6C23F9F62}" type="presParOf" srcId="{B1104197-F103-4994-8F30-90BE3C3653B3}" destId="{96F8108D-E9BE-4CE2-AE24-95C306043A91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0E98DA-467E-495E-B91A-475F1F37F99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8D82ACF-B441-42BB-B294-A695B5F7FF24}">
      <dgm:prSet phldrT="[Текст]"/>
      <dgm:spPr/>
      <dgm:t>
        <a:bodyPr/>
        <a:lstStyle/>
        <a:p>
          <a:r>
            <a:rPr lang="ru-RU" dirty="0" smtClean="0"/>
            <a:t>Простые компоненты</a:t>
          </a:r>
          <a:endParaRPr lang="ru-RU" dirty="0"/>
        </a:p>
      </dgm:t>
    </dgm:pt>
    <dgm:pt modelId="{C50C9F11-0074-45DF-9756-1611177BFC73}" type="parTrans" cxnId="{3B1C2DBA-BC51-487D-9F88-BEDF0484ABCF}">
      <dgm:prSet/>
      <dgm:spPr/>
      <dgm:t>
        <a:bodyPr/>
        <a:lstStyle/>
        <a:p>
          <a:endParaRPr lang="ru-RU"/>
        </a:p>
      </dgm:t>
    </dgm:pt>
    <dgm:pt modelId="{59E71768-949F-4992-B6B7-2660E19694C4}" type="sibTrans" cxnId="{3B1C2DBA-BC51-487D-9F88-BEDF0484ABCF}">
      <dgm:prSet/>
      <dgm:spPr/>
      <dgm:t>
        <a:bodyPr/>
        <a:lstStyle/>
        <a:p>
          <a:endParaRPr lang="ru-RU"/>
        </a:p>
      </dgm:t>
    </dgm:pt>
    <dgm:pt modelId="{96A5FC84-0850-4B6B-BF99-40EB806C439F}">
      <dgm:prSet phldrT="[Текст]"/>
      <dgm:spPr/>
      <dgm:t>
        <a:bodyPr/>
        <a:lstStyle/>
        <a:p>
          <a:r>
            <a:rPr lang="ru-RU" dirty="0" smtClean="0"/>
            <a:t>Сложные компоненты</a:t>
          </a:r>
          <a:endParaRPr lang="ru-RU" dirty="0"/>
        </a:p>
      </dgm:t>
    </dgm:pt>
    <dgm:pt modelId="{6C2E78D7-066B-4ABA-8ABB-41743C242089}" type="parTrans" cxnId="{895AD1D6-6D0A-4C6E-AA7D-4A2B1C128C7F}">
      <dgm:prSet/>
      <dgm:spPr/>
      <dgm:t>
        <a:bodyPr/>
        <a:lstStyle/>
        <a:p>
          <a:endParaRPr lang="ru-RU"/>
        </a:p>
      </dgm:t>
    </dgm:pt>
    <dgm:pt modelId="{4C212994-2994-4766-BC21-80E7A5BEB516}" type="sibTrans" cxnId="{895AD1D6-6D0A-4C6E-AA7D-4A2B1C128C7F}">
      <dgm:prSet/>
      <dgm:spPr/>
      <dgm:t>
        <a:bodyPr/>
        <a:lstStyle/>
        <a:p>
          <a:endParaRPr lang="ru-RU"/>
        </a:p>
      </dgm:t>
    </dgm:pt>
    <dgm:pt modelId="{80CF27FA-ED20-4FE0-9DEA-D9E3C958BBB4}">
      <dgm:prSet phldrT="[Текст]"/>
      <dgm:spPr/>
      <dgm:t>
        <a:bodyPr/>
        <a:lstStyle/>
        <a:p>
          <a:r>
            <a:rPr lang="ru-RU" dirty="0" smtClean="0"/>
            <a:t>Компоненты стилизации</a:t>
          </a:r>
          <a:endParaRPr lang="ru-RU" dirty="0"/>
        </a:p>
      </dgm:t>
    </dgm:pt>
    <dgm:pt modelId="{357B498F-03A4-44A6-AB6D-25E41E42FB98}" type="parTrans" cxnId="{6FFB124F-CB9F-4955-BC96-2F60C42502B7}">
      <dgm:prSet/>
      <dgm:spPr/>
      <dgm:t>
        <a:bodyPr/>
        <a:lstStyle/>
        <a:p>
          <a:endParaRPr lang="ru-RU"/>
        </a:p>
      </dgm:t>
    </dgm:pt>
    <dgm:pt modelId="{8813A0BB-5647-41E1-B28E-41D2FDB6FA7D}" type="sibTrans" cxnId="{6FFB124F-CB9F-4955-BC96-2F60C42502B7}">
      <dgm:prSet/>
      <dgm:spPr/>
      <dgm:t>
        <a:bodyPr/>
        <a:lstStyle/>
        <a:p>
          <a:endParaRPr lang="ru-RU"/>
        </a:p>
      </dgm:t>
    </dgm:pt>
    <dgm:pt modelId="{83442B7F-18CC-434B-8848-9B8F95B75B15}">
      <dgm:prSet phldrT="[Текст]"/>
      <dgm:spPr/>
      <dgm:t>
        <a:bodyPr/>
        <a:lstStyle/>
        <a:p>
          <a:r>
            <a:rPr lang="ru-RU" dirty="0" smtClean="0"/>
            <a:t>Роутер</a:t>
          </a:r>
          <a:endParaRPr lang="ru-RU" dirty="0"/>
        </a:p>
      </dgm:t>
    </dgm:pt>
    <dgm:pt modelId="{5BC67116-D91A-43A7-BFA0-6EBF26441D43}" type="parTrans" cxnId="{BAE41BD5-F81F-43DE-9CB7-4AE87B484E2B}">
      <dgm:prSet/>
      <dgm:spPr/>
      <dgm:t>
        <a:bodyPr/>
        <a:lstStyle/>
        <a:p>
          <a:endParaRPr lang="ru-RU"/>
        </a:p>
      </dgm:t>
    </dgm:pt>
    <dgm:pt modelId="{29077C20-B998-4870-A27A-C521844C8687}" type="sibTrans" cxnId="{BAE41BD5-F81F-43DE-9CB7-4AE87B484E2B}">
      <dgm:prSet/>
      <dgm:spPr/>
      <dgm:t>
        <a:bodyPr/>
        <a:lstStyle/>
        <a:p>
          <a:endParaRPr lang="ru-RU"/>
        </a:p>
      </dgm:t>
    </dgm:pt>
    <dgm:pt modelId="{4E06C0C1-CCBD-4A3A-B082-B7AE013DC1CA}" type="pres">
      <dgm:prSet presAssocID="{FA0E98DA-467E-495E-B91A-475F1F37F99C}" presName="diagram" presStyleCnt="0">
        <dgm:presLayoutVars>
          <dgm:dir/>
          <dgm:resizeHandles val="exact"/>
        </dgm:presLayoutVars>
      </dgm:prSet>
      <dgm:spPr/>
    </dgm:pt>
    <dgm:pt modelId="{76C1AE4D-690F-46DE-876A-E0FC172BCB82}" type="pres">
      <dgm:prSet presAssocID="{18D82ACF-B441-42BB-B294-A695B5F7FF2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B25F74-1F67-47A0-901D-44D4BBC994BA}" type="pres">
      <dgm:prSet presAssocID="{59E71768-949F-4992-B6B7-2660E19694C4}" presName="sibTrans" presStyleCnt="0"/>
      <dgm:spPr/>
    </dgm:pt>
    <dgm:pt modelId="{85732F60-8BA0-4445-99FB-7939A68B7CFC}" type="pres">
      <dgm:prSet presAssocID="{96A5FC84-0850-4B6B-BF99-40EB806C439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CF736F-8ECA-465A-8D45-C79F33F505CC}" type="pres">
      <dgm:prSet presAssocID="{4C212994-2994-4766-BC21-80E7A5BEB516}" presName="sibTrans" presStyleCnt="0"/>
      <dgm:spPr/>
    </dgm:pt>
    <dgm:pt modelId="{771F67A4-428D-44C2-AE15-639D6AC4F0E5}" type="pres">
      <dgm:prSet presAssocID="{80CF27FA-ED20-4FE0-9DEA-D9E3C958BBB4}" presName="node" presStyleLbl="node1" presStyleIdx="2" presStyleCnt="4">
        <dgm:presLayoutVars>
          <dgm:bulletEnabled val="1"/>
        </dgm:presLayoutVars>
      </dgm:prSet>
      <dgm:spPr/>
    </dgm:pt>
    <dgm:pt modelId="{B1D0C45C-C37E-4C9F-8F36-420E9FC4273C}" type="pres">
      <dgm:prSet presAssocID="{8813A0BB-5647-41E1-B28E-41D2FDB6FA7D}" presName="sibTrans" presStyleCnt="0"/>
      <dgm:spPr/>
    </dgm:pt>
    <dgm:pt modelId="{28133298-B5ED-4A70-B02D-77CBB61B5D52}" type="pres">
      <dgm:prSet presAssocID="{83442B7F-18CC-434B-8848-9B8F95B75B1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B1C2DBA-BC51-487D-9F88-BEDF0484ABCF}" srcId="{FA0E98DA-467E-495E-B91A-475F1F37F99C}" destId="{18D82ACF-B441-42BB-B294-A695B5F7FF24}" srcOrd="0" destOrd="0" parTransId="{C50C9F11-0074-45DF-9756-1611177BFC73}" sibTransId="{59E71768-949F-4992-B6B7-2660E19694C4}"/>
    <dgm:cxn modelId="{EE184B84-C973-446F-B231-EF057CC7B98B}" type="presOf" srcId="{96A5FC84-0850-4B6B-BF99-40EB806C439F}" destId="{85732F60-8BA0-4445-99FB-7939A68B7CFC}" srcOrd="0" destOrd="0" presId="urn:microsoft.com/office/officeart/2005/8/layout/default"/>
    <dgm:cxn modelId="{6FFB124F-CB9F-4955-BC96-2F60C42502B7}" srcId="{FA0E98DA-467E-495E-B91A-475F1F37F99C}" destId="{80CF27FA-ED20-4FE0-9DEA-D9E3C958BBB4}" srcOrd="2" destOrd="0" parTransId="{357B498F-03A4-44A6-AB6D-25E41E42FB98}" sibTransId="{8813A0BB-5647-41E1-B28E-41D2FDB6FA7D}"/>
    <dgm:cxn modelId="{BAE41BD5-F81F-43DE-9CB7-4AE87B484E2B}" srcId="{FA0E98DA-467E-495E-B91A-475F1F37F99C}" destId="{83442B7F-18CC-434B-8848-9B8F95B75B15}" srcOrd="3" destOrd="0" parTransId="{5BC67116-D91A-43A7-BFA0-6EBF26441D43}" sibTransId="{29077C20-B998-4870-A27A-C521844C8687}"/>
    <dgm:cxn modelId="{856FE3D5-A7C6-4BFE-8D4F-FD755991073E}" type="presOf" srcId="{FA0E98DA-467E-495E-B91A-475F1F37F99C}" destId="{4E06C0C1-CCBD-4A3A-B082-B7AE013DC1CA}" srcOrd="0" destOrd="0" presId="urn:microsoft.com/office/officeart/2005/8/layout/default"/>
    <dgm:cxn modelId="{24A94BD5-CF26-4D62-984F-9E6808CDAA39}" type="presOf" srcId="{80CF27FA-ED20-4FE0-9DEA-D9E3C958BBB4}" destId="{771F67A4-428D-44C2-AE15-639D6AC4F0E5}" srcOrd="0" destOrd="0" presId="urn:microsoft.com/office/officeart/2005/8/layout/default"/>
    <dgm:cxn modelId="{CB0F4283-BDE2-43FF-879C-AAC76C6B3462}" type="presOf" srcId="{18D82ACF-B441-42BB-B294-A695B5F7FF24}" destId="{76C1AE4D-690F-46DE-876A-E0FC172BCB82}" srcOrd="0" destOrd="0" presId="urn:microsoft.com/office/officeart/2005/8/layout/default"/>
    <dgm:cxn modelId="{CB169812-5138-4F0A-80C9-966150A5AC04}" type="presOf" srcId="{83442B7F-18CC-434B-8848-9B8F95B75B15}" destId="{28133298-B5ED-4A70-B02D-77CBB61B5D52}" srcOrd="0" destOrd="0" presId="urn:microsoft.com/office/officeart/2005/8/layout/default"/>
    <dgm:cxn modelId="{895AD1D6-6D0A-4C6E-AA7D-4A2B1C128C7F}" srcId="{FA0E98DA-467E-495E-B91A-475F1F37F99C}" destId="{96A5FC84-0850-4B6B-BF99-40EB806C439F}" srcOrd="1" destOrd="0" parTransId="{6C2E78D7-066B-4ABA-8ABB-41743C242089}" sibTransId="{4C212994-2994-4766-BC21-80E7A5BEB516}"/>
    <dgm:cxn modelId="{A40A59AE-C692-4FF0-8926-8ACAD76D6073}" type="presParOf" srcId="{4E06C0C1-CCBD-4A3A-B082-B7AE013DC1CA}" destId="{76C1AE4D-690F-46DE-876A-E0FC172BCB82}" srcOrd="0" destOrd="0" presId="urn:microsoft.com/office/officeart/2005/8/layout/default"/>
    <dgm:cxn modelId="{52A7BCDB-185F-4887-AEBA-B95B2B44673E}" type="presParOf" srcId="{4E06C0C1-CCBD-4A3A-B082-B7AE013DC1CA}" destId="{BFB25F74-1F67-47A0-901D-44D4BBC994BA}" srcOrd="1" destOrd="0" presId="urn:microsoft.com/office/officeart/2005/8/layout/default"/>
    <dgm:cxn modelId="{83992BD0-D0F3-4E09-864C-AE9647EE73A5}" type="presParOf" srcId="{4E06C0C1-CCBD-4A3A-B082-B7AE013DC1CA}" destId="{85732F60-8BA0-4445-99FB-7939A68B7CFC}" srcOrd="2" destOrd="0" presId="urn:microsoft.com/office/officeart/2005/8/layout/default"/>
    <dgm:cxn modelId="{FA348077-67F4-420D-8123-B2DA13A8F0AB}" type="presParOf" srcId="{4E06C0C1-CCBD-4A3A-B082-B7AE013DC1CA}" destId="{E1CF736F-8ECA-465A-8D45-C79F33F505CC}" srcOrd="3" destOrd="0" presId="urn:microsoft.com/office/officeart/2005/8/layout/default"/>
    <dgm:cxn modelId="{C8848120-C686-49D6-B6F1-86FEA590C49F}" type="presParOf" srcId="{4E06C0C1-CCBD-4A3A-B082-B7AE013DC1CA}" destId="{771F67A4-428D-44C2-AE15-639D6AC4F0E5}" srcOrd="4" destOrd="0" presId="urn:microsoft.com/office/officeart/2005/8/layout/default"/>
    <dgm:cxn modelId="{33E236FC-3147-4B1A-B2AE-5FEAB8704499}" type="presParOf" srcId="{4E06C0C1-CCBD-4A3A-B082-B7AE013DC1CA}" destId="{B1D0C45C-C37E-4C9F-8F36-420E9FC4273C}" srcOrd="5" destOrd="0" presId="urn:microsoft.com/office/officeart/2005/8/layout/default"/>
    <dgm:cxn modelId="{EDAFFECC-FB4A-4525-A66B-10092F076D4D}" type="presParOf" srcId="{4E06C0C1-CCBD-4A3A-B082-B7AE013DC1CA}" destId="{28133298-B5ED-4A70-B02D-77CBB61B5D5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AE670-690A-426C-A455-6EAC0018CE78}">
      <dsp:nvSpPr>
        <dsp:cNvPr id="0" name=""/>
        <dsp:cNvSpPr/>
      </dsp:nvSpPr>
      <dsp:spPr>
        <a:xfrm>
          <a:off x="660625" y="953"/>
          <a:ext cx="3775987" cy="343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Библиотека</a:t>
          </a:r>
          <a:endParaRPr lang="ru-RU" sz="1800" kern="1200" dirty="0">
            <a:solidFill>
              <a:srgbClr val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0625" y="953"/>
        <a:ext cx="3775987" cy="343271"/>
      </dsp:txXfrm>
    </dsp:sp>
    <dsp:sp modelId="{1D359D45-CBD6-4118-B0D6-96011876B3E5}">
      <dsp:nvSpPr>
        <dsp:cNvPr id="0" name=""/>
        <dsp:cNvSpPr/>
      </dsp:nvSpPr>
      <dsp:spPr>
        <a:xfrm>
          <a:off x="660625" y="344224"/>
          <a:ext cx="883581" cy="69925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5219A-44B2-47EA-83AF-B933B8A7B7BA}">
      <dsp:nvSpPr>
        <dsp:cNvPr id="0" name=""/>
        <dsp:cNvSpPr/>
      </dsp:nvSpPr>
      <dsp:spPr>
        <a:xfrm>
          <a:off x="1191362" y="344224"/>
          <a:ext cx="883581" cy="69925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BD40D-3E66-4559-99E6-249E47E86166}">
      <dsp:nvSpPr>
        <dsp:cNvPr id="0" name=""/>
        <dsp:cNvSpPr/>
      </dsp:nvSpPr>
      <dsp:spPr>
        <a:xfrm>
          <a:off x="1722517" y="344224"/>
          <a:ext cx="883581" cy="69925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D451B-00C9-44AE-99A9-34F04580BA42}">
      <dsp:nvSpPr>
        <dsp:cNvPr id="0" name=""/>
        <dsp:cNvSpPr/>
      </dsp:nvSpPr>
      <dsp:spPr>
        <a:xfrm>
          <a:off x="2253253" y="344224"/>
          <a:ext cx="883581" cy="69925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51E02-96F4-4811-B7B3-5C573785EB60}">
      <dsp:nvSpPr>
        <dsp:cNvPr id="0" name=""/>
        <dsp:cNvSpPr/>
      </dsp:nvSpPr>
      <dsp:spPr>
        <a:xfrm>
          <a:off x="2784409" y="344224"/>
          <a:ext cx="883581" cy="69925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263E3-DBE7-43C1-BE80-13513B661F34}">
      <dsp:nvSpPr>
        <dsp:cNvPr id="0" name=""/>
        <dsp:cNvSpPr/>
      </dsp:nvSpPr>
      <dsp:spPr>
        <a:xfrm>
          <a:off x="3315145" y="344224"/>
          <a:ext cx="883581" cy="69925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5C54C-E35F-403B-92A7-F488F48582B8}">
      <dsp:nvSpPr>
        <dsp:cNvPr id="0" name=""/>
        <dsp:cNvSpPr/>
      </dsp:nvSpPr>
      <dsp:spPr>
        <a:xfrm>
          <a:off x="3846300" y="344224"/>
          <a:ext cx="883581" cy="69925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53309-EE17-4787-8E41-CBCEAB14E2C9}">
      <dsp:nvSpPr>
        <dsp:cNvPr id="0" name=""/>
        <dsp:cNvSpPr/>
      </dsp:nvSpPr>
      <dsp:spPr>
        <a:xfrm>
          <a:off x="660625" y="414150"/>
          <a:ext cx="3825075" cy="559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Универсальное решение</a:t>
          </a:r>
          <a:endParaRPr lang="ru-RU" sz="1800" kern="1200" dirty="0">
            <a:solidFill>
              <a:srgbClr val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0625" y="414150"/>
        <a:ext cx="3825075" cy="559405"/>
      </dsp:txXfrm>
    </dsp:sp>
    <dsp:sp modelId="{5F5F17A5-3D33-49DC-881E-1B9322112FFA}">
      <dsp:nvSpPr>
        <dsp:cNvPr id="0" name=""/>
        <dsp:cNvSpPr/>
      </dsp:nvSpPr>
      <dsp:spPr>
        <a:xfrm>
          <a:off x="660625" y="1093762"/>
          <a:ext cx="3775987" cy="343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Фреймворк</a:t>
          </a:r>
          <a:endParaRPr lang="ru-RU" sz="1800" kern="1200" dirty="0">
            <a:solidFill>
              <a:srgbClr val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0625" y="1093762"/>
        <a:ext cx="3775987" cy="343271"/>
      </dsp:txXfrm>
    </dsp:sp>
    <dsp:sp modelId="{BD92AAB9-7289-48EE-A137-57CBAD4666AE}">
      <dsp:nvSpPr>
        <dsp:cNvPr id="0" name=""/>
        <dsp:cNvSpPr/>
      </dsp:nvSpPr>
      <dsp:spPr>
        <a:xfrm>
          <a:off x="660625" y="1437033"/>
          <a:ext cx="883581" cy="69925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06936-89C1-49CA-905D-4298D2208091}">
      <dsp:nvSpPr>
        <dsp:cNvPr id="0" name=""/>
        <dsp:cNvSpPr/>
      </dsp:nvSpPr>
      <dsp:spPr>
        <a:xfrm>
          <a:off x="1191362" y="1437033"/>
          <a:ext cx="883581" cy="69925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581A4-0552-466F-9C2A-705A4DBAC53F}">
      <dsp:nvSpPr>
        <dsp:cNvPr id="0" name=""/>
        <dsp:cNvSpPr/>
      </dsp:nvSpPr>
      <dsp:spPr>
        <a:xfrm>
          <a:off x="1722517" y="1437033"/>
          <a:ext cx="883581" cy="69925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4A366-E070-49C1-B62A-2FD043A52C5F}">
      <dsp:nvSpPr>
        <dsp:cNvPr id="0" name=""/>
        <dsp:cNvSpPr/>
      </dsp:nvSpPr>
      <dsp:spPr>
        <a:xfrm>
          <a:off x="2253253" y="1437033"/>
          <a:ext cx="883581" cy="69925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FF13E-3C34-4F3B-B43E-CF04671B3731}">
      <dsp:nvSpPr>
        <dsp:cNvPr id="0" name=""/>
        <dsp:cNvSpPr/>
      </dsp:nvSpPr>
      <dsp:spPr>
        <a:xfrm>
          <a:off x="2784409" y="1437033"/>
          <a:ext cx="883581" cy="69925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6796F-DFE0-4296-9328-9EC1BF9347EE}">
      <dsp:nvSpPr>
        <dsp:cNvPr id="0" name=""/>
        <dsp:cNvSpPr/>
      </dsp:nvSpPr>
      <dsp:spPr>
        <a:xfrm>
          <a:off x="3315145" y="1437033"/>
          <a:ext cx="883581" cy="69925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77714-180A-42CD-BD81-E73C3EDFB479}">
      <dsp:nvSpPr>
        <dsp:cNvPr id="0" name=""/>
        <dsp:cNvSpPr/>
      </dsp:nvSpPr>
      <dsp:spPr>
        <a:xfrm>
          <a:off x="3846300" y="1437033"/>
          <a:ext cx="883581" cy="69925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C31AF-D23A-424A-9E0C-26EB78EFE43B}">
      <dsp:nvSpPr>
        <dsp:cNvPr id="0" name=""/>
        <dsp:cNvSpPr/>
      </dsp:nvSpPr>
      <dsp:spPr>
        <a:xfrm>
          <a:off x="660625" y="1506959"/>
          <a:ext cx="3825075" cy="559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Инструменты</a:t>
          </a:r>
          <a:endParaRPr lang="ru-RU" sz="1800" kern="1200" dirty="0">
            <a:solidFill>
              <a:srgbClr val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0625" y="1506959"/>
        <a:ext cx="3825075" cy="559405"/>
      </dsp:txXfrm>
    </dsp:sp>
    <dsp:sp modelId="{00A32A36-0CBD-484B-A55D-A10796DD7061}">
      <dsp:nvSpPr>
        <dsp:cNvPr id="0" name=""/>
        <dsp:cNvSpPr/>
      </dsp:nvSpPr>
      <dsp:spPr>
        <a:xfrm>
          <a:off x="660625" y="2186571"/>
          <a:ext cx="3775987" cy="343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Недостатки</a:t>
          </a:r>
          <a:endParaRPr lang="ru-RU" sz="1800" kern="1200" dirty="0">
            <a:solidFill>
              <a:srgbClr val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0625" y="2186571"/>
        <a:ext cx="3775987" cy="343271"/>
      </dsp:txXfrm>
    </dsp:sp>
    <dsp:sp modelId="{A5F0E1FE-C5F8-4B5C-8A4A-6AD41E0B8966}">
      <dsp:nvSpPr>
        <dsp:cNvPr id="0" name=""/>
        <dsp:cNvSpPr/>
      </dsp:nvSpPr>
      <dsp:spPr>
        <a:xfrm>
          <a:off x="660625" y="2529842"/>
          <a:ext cx="883581" cy="69925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6CF7C-307D-47B5-B6F7-2CD44F33E017}">
      <dsp:nvSpPr>
        <dsp:cNvPr id="0" name=""/>
        <dsp:cNvSpPr/>
      </dsp:nvSpPr>
      <dsp:spPr>
        <a:xfrm>
          <a:off x="1191362" y="2529842"/>
          <a:ext cx="883581" cy="69925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DF4F6-3A71-45DA-BC1B-0B25206642A1}">
      <dsp:nvSpPr>
        <dsp:cNvPr id="0" name=""/>
        <dsp:cNvSpPr/>
      </dsp:nvSpPr>
      <dsp:spPr>
        <a:xfrm>
          <a:off x="1722517" y="2529842"/>
          <a:ext cx="883581" cy="69925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6B9B6-4EA1-4601-AB96-B04D5647F18F}">
      <dsp:nvSpPr>
        <dsp:cNvPr id="0" name=""/>
        <dsp:cNvSpPr/>
      </dsp:nvSpPr>
      <dsp:spPr>
        <a:xfrm>
          <a:off x="2253253" y="2529842"/>
          <a:ext cx="883581" cy="69925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FF641-B1AF-4204-A754-9B2605E9D97B}">
      <dsp:nvSpPr>
        <dsp:cNvPr id="0" name=""/>
        <dsp:cNvSpPr/>
      </dsp:nvSpPr>
      <dsp:spPr>
        <a:xfrm>
          <a:off x="2784409" y="2529842"/>
          <a:ext cx="883581" cy="69925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9E711-5A01-45C6-B1BF-9A6033D01BDF}">
      <dsp:nvSpPr>
        <dsp:cNvPr id="0" name=""/>
        <dsp:cNvSpPr/>
      </dsp:nvSpPr>
      <dsp:spPr>
        <a:xfrm>
          <a:off x="3315145" y="2529842"/>
          <a:ext cx="883581" cy="69925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D01C6-2A17-4A95-9B05-672D67B04CA9}">
      <dsp:nvSpPr>
        <dsp:cNvPr id="0" name=""/>
        <dsp:cNvSpPr/>
      </dsp:nvSpPr>
      <dsp:spPr>
        <a:xfrm>
          <a:off x="3846300" y="2529842"/>
          <a:ext cx="883581" cy="699256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8108D-E9BE-4CE2-AE24-95C306043A91}">
      <dsp:nvSpPr>
        <dsp:cNvPr id="0" name=""/>
        <dsp:cNvSpPr/>
      </dsp:nvSpPr>
      <dsp:spPr>
        <a:xfrm>
          <a:off x="660625" y="2599768"/>
          <a:ext cx="3825075" cy="559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Избыточность кода</a:t>
          </a:r>
          <a:endParaRPr lang="ru-RU" sz="1800" kern="1200" dirty="0">
            <a:solidFill>
              <a:srgbClr val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0625" y="2599768"/>
        <a:ext cx="3825075" cy="5594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1AE4D-690F-46DE-876A-E0FC172BCB82}">
      <dsp:nvSpPr>
        <dsp:cNvPr id="0" name=""/>
        <dsp:cNvSpPr/>
      </dsp:nvSpPr>
      <dsp:spPr>
        <a:xfrm>
          <a:off x="224945" y="1337"/>
          <a:ext cx="2236886" cy="1342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Простые компоненты</a:t>
          </a:r>
          <a:endParaRPr lang="ru-RU" sz="2900" kern="1200" dirty="0"/>
        </a:p>
      </dsp:txBody>
      <dsp:txXfrm>
        <a:off x="224945" y="1337"/>
        <a:ext cx="2236886" cy="1342132"/>
      </dsp:txXfrm>
    </dsp:sp>
    <dsp:sp modelId="{85732F60-8BA0-4445-99FB-7939A68B7CFC}">
      <dsp:nvSpPr>
        <dsp:cNvPr id="0" name=""/>
        <dsp:cNvSpPr/>
      </dsp:nvSpPr>
      <dsp:spPr>
        <a:xfrm>
          <a:off x="2685520" y="1337"/>
          <a:ext cx="2236886" cy="1342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Сложные компоненты</a:t>
          </a:r>
          <a:endParaRPr lang="ru-RU" sz="2900" kern="1200" dirty="0"/>
        </a:p>
      </dsp:txBody>
      <dsp:txXfrm>
        <a:off x="2685520" y="1337"/>
        <a:ext cx="2236886" cy="1342132"/>
      </dsp:txXfrm>
    </dsp:sp>
    <dsp:sp modelId="{771F67A4-428D-44C2-AE15-639D6AC4F0E5}">
      <dsp:nvSpPr>
        <dsp:cNvPr id="0" name=""/>
        <dsp:cNvSpPr/>
      </dsp:nvSpPr>
      <dsp:spPr>
        <a:xfrm>
          <a:off x="224945" y="1567158"/>
          <a:ext cx="2236886" cy="1342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Компоненты стилизации</a:t>
          </a:r>
          <a:endParaRPr lang="ru-RU" sz="2900" kern="1200" dirty="0"/>
        </a:p>
      </dsp:txBody>
      <dsp:txXfrm>
        <a:off x="224945" y="1567158"/>
        <a:ext cx="2236886" cy="1342132"/>
      </dsp:txXfrm>
    </dsp:sp>
    <dsp:sp modelId="{28133298-B5ED-4A70-B02D-77CBB61B5D52}">
      <dsp:nvSpPr>
        <dsp:cNvPr id="0" name=""/>
        <dsp:cNvSpPr/>
      </dsp:nvSpPr>
      <dsp:spPr>
        <a:xfrm>
          <a:off x="2685520" y="1567158"/>
          <a:ext cx="2236886" cy="1342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Роутер</a:t>
          </a:r>
          <a:endParaRPr lang="ru-RU" sz="2900" kern="1200" dirty="0"/>
        </a:p>
      </dsp:txBody>
      <dsp:txXfrm>
        <a:off x="2685520" y="1567158"/>
        <a:ext cx="2236886" cy="1342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 smtClean="0"/>
              <a:t>Контактные данные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0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  <p:sldLayoutId id="2147483710" r:id="rId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5209" y="2340863"/>
            <a:ext cx="8753581" cy="705749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Подходы к оптимизации разработки сайтов с использованием современных веб-технологий</a:t>
            </a:r>
            <a:endParaRPr lang="en-US" sz="4000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2338004" y="3314837"/>
            <a:ext cx="1324099" cy="1282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400" dirty="0" smtClean="0">
                <a:solidFill>
                  <a:schemeClr val="bg1"/>
                </a:solidFill>
              </a:rPr>
              <a:t>Выполнил:</a:t>
            </a:r>
          </a:p>
          <a:p>
            <a:endParaRPr lang="ru-RU" sz="1400" dirty="0" smtClean="0">
              <a:solidFill>
                <a:schemeClr val="bg1"/>
              </a:solidFill>
            </a:endParaRPr>
          </a:p>
          <a:p>
            <a:endParaRPr lang="ru-RU" sz="1400" dirty="0" smtClean="0">
              <a:solidFill>
                <a:schemeClr val="bg1"/>
              </a:solidFill>
            </a:endParaRPr>
          </a:p>
          <a:p>
            <a:pPr algn="l"/>
            <a:r>
              <a:rPr lang="ru-RU" sz="1400" dirty="0" smtClean="0">
                <a:solidFill>
                  <a:schemeClr val="bg1"/>
                </a:solidFill>
              </a:rPr>
              <a:t>Руководитель:</a:t>
            </a:r>
          </a:p>
          <a:p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568740" y="3263467"/>
            <a:ext cx="1888177" cy="12825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400" dirty="0" err="1" smtClean="0"/>
              <a:t>Кузменков</a:t>
            </a:r>
            <a:r>
              <a:rPr lang="ru-RU" sz="1400" dirty="0" smtClean="0"/>
              <a:t> А.С.</a:t>
            </a:r>
          </a:p>
          <a:p>
            <a:pPr algn="l"/>
            <a:r>
              <a:rPr lang="ru-RU" sz="1400" dirty="0" smtClean="0"/>
              <a:t>Магистрант гр. </a:t>
            </a:r>
            <a:r>
              <a:rPr lang="en-US" sz="1400" dirty="0" smtClean="0"/>
              <a:t>S420</a:t>
            </a:r>
            <a:r>
              <a:rPr lang="ru-RU" sz="1400" dirty="0" smtClean="0"/>
              <a:t>7с</a:t>
            </a:r>
          </a:p>
          <a:p>
            <a:pPr algn="l"/>
            <a:endParaRPr lang="nl-NL" sz="1400" dirty="0" smtClean="0"/>
          </a:p>
          <a:p>
            <a:pPr algn="l"/>
            <a:r>
              <a:rPr lang="ru-RU" sz="1400" dirty="0" smtClean="0"/>
              <a:t>Сокуренко Ю.А.</a:t>
            </a:r>
          </a:p>
          <a:p>
            <a:pPr algn="l"/>
            <a:r>
              <a:rPr lang="ru-RU" sz="1400" dirty="0" err="1"/>
              <a:t>к.тех.н</a:t>
            </a:r>
            <a:r>
              <a:rPr lang="ru-RU" sz="1400" dirty="0"/>
              <a:t>., доцент </a:t>
            </a:r>
            <a:endParaRPr lang="nl-NL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377088" y="4562464"/>
            <a:ext cx="2389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Санкт-Петербург, 2018</a:t>
            </a: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работы с данными</a:t>
            </a: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61" y="1373697"/>
            <a:ext cx="6400800" cy="2962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6456" y="250366"/>
            <a:ext cx="627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accent1"/>
                </a:solidFill>
              </a:rPr>
              <a:t>10</a:t>
            </a:r>
            <a:r>
              <a:rPr lang="en-US" sz="1200" dirty="0" smtClean="0">
                <a:solidFill>
                  <a:schemeClr val="accent1"/>
                </a:solidFill>
              </a:rPr>
              <a:t>/1</a:t>
            </a:r>
            <a:r>
              <a:rPr lang="ru-RU" sz="1200" dirty="0" smtClean="0">
                <a:solidFill>
                  <a:schemeClr val="accent1"/>
                </a:solidFill>
              </a:rPr>
              <a:t>2</a:t>
            </a:r>
            <a:endParaRPr lang="ru-RU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83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8193640" cy="620483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Степень  достоверности  и  апробация  результатов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8193640" cy="284849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результатам исследования опубликованы следующие статьи:</a:t>
            </a:r>
          </a:p>
          <a:p>
            <a:pPr marL="0" indent="0">
              <a:buNone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Кузменков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 Причины возникновения и развития JS-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преимущества, достоинства и недостатки / А.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Кузменков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Научный обозреватель. – 2017 – №. 6. – С. 49 – 52.</a:t>
            </a:r>
          </a:p>
          <a:p>
            <a:pPr marL="0" indent="0">
              <a:buNone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Кузменков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 Компонентный подход разработки приложений во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А.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Кузменков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Научный обозреватель. – 2018 – №. 5.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456" y="250366"/>
            <a:ext cx="627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accent1"/>
                </a:solidFill>
              </a:rPr>
              <a:t>11</a:t>
            </a:r>
            <a:r>
              <a:rPr lang="en-US" sz="1200" dirty="0" smtClean="0">
                <a:solidFill>
                  <a:schemeClr val="accent1"/>
                </a:solidFill>
              </a:rPr>
              <a:t>/1</a:t>
            </a:r>
            <a:r>
              <a:rPr lang="ru-RU" sz="1200" dirty="0" smtClean="0">
                <a:solidFill>
                  <a:schemeClr val="accent1"/>
                </a:solidFill>
              </a:rPr>
              <a:t>2</a:t>
            </a:r>
            <a:endParaRPr lang="ru-RU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 smtClean="0"/>
              <a:t>www.</a:t>
            </a:r>
            <a:r>
              <a:rPr lang="pl-PL" dirty="0" smtClean="0"/>
              <a:t>ifmo.ru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</a:t>
            </a: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обусловлена широким использованием веб-технологий в различных сферах деятельности, а также высокими темпами раз-вития и совершенствования технологий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456" y="250366"/>
            <a:ext cx="54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1"/>
                </a:solidFill>
              </a:rPr>
              <a:t>2</a:t>
            </a:r>
            <a:r>
              <a:rPr lang="en-US" sz="1200" dirty="0" smtClean="0">
                <a:solidFill>
                  <a:schemeClr val="accent1"/>
                </a:solidFill>
              </a:rPr>
              <a:t>/1</a:t>
            </a:r>
            <a:r>
              <a:rPr lang="ru-RU" sz="1200" dirty="0" smtClean="0">
                <a:solidFill>
                  <a:schemeClr val="accent1"/>
                </a:solidFill>
              </a:rPr>
              <a:t>2</a:t>
            </a:r>
            <a:endParaRPr lang="ru-RU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67" y="821933"/>
            <a:ext cx="8722760" cy="3598522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процесс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разработки веб-приложений и сайтов различной сложности с использованием современных технологий и тенденций программирования (JS-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фреймворков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 библиотек).</a:t>
            </a:r>
          </a:p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подходы и методы оптимизации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разработки сайтов и веб-приложений, реализованные в конкретной технологии, а также использование ими компонентно-ориентированного подхода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возможности оптимизации разработки веб-приложений с использованием современных веб-технологий, а также определить эффективность компонентного подхода во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456" y="250366"/>
            <a:ext cx="54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1"/>
                </a:solidFill>
              </a:rPr>
              <a:t>3</a:t>
            </a:r>
            <a:r>
              <a:rPr lang="en-US" sz="1200" dirty="0" smtClean="0">
                <a:solidFill>
                  <a:schemeClr val="accent1"/>
                </a:solidFill>
              </a:rPr>
              <a:t>/1</a:t>
            </a:r>
            <a:r>
              <a:rPr lang="ru-RU" sz="1200" dirty="0" smtClean="0">
                <a:solidFill>
                  <a:schemeClr val="accent1"/>
                </a:solidFill>
              </a:rPr>
              <a:t>2</a:t>
            </a:r>
            <a:endParaRPr lang="ru-RU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85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исследования</a:t>
            </a: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67" y="1458930"/>
            <a:ext cx="8784405" cy="2961525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современных технологий разработки клиентской части веб технологий;</a:t>
            </a:r>
          </a:p>
          <a:p>
            <a:pPr lvl="0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расширения возможностей создания динамического содержимого с использованием JS-библиотек и JS-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фреймворков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обзор компонентного подхода к созданию современного веб-приложения;</a:t>
            </a:r>
          </a:p>
          <a:p>
            <a:pPr lvl="0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обзор компонентной разработки с использованием библиотеки react.js;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проверку эффективности использования компонентно-ориентированного подхода, путем создания клиентской части веб-приложения.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456" y="250366"/>
            <a:ext cx="54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1"/>
                </a:solidFill>
              </a:rPr>
              <a:t>4</a:t>
            </a:r>
            <a:r>
              <a:rPr lang="en-US" sz="1200" dirty="0" smtClean="0">
                <a:solidFill>
                  <a:schemeClr val="accent1"/>
                </a:solidFill>
              </a:rPr>
              <a:t>/1</a:t>
            </a:r>
            <a:r>
              <a:rPr lang="ru-RU" sz="1200" dirty="0" smtClean="0">
                <a:solidFill>
                  <a:schemeClr val="accent1"/>
                </a:solidFill>
              </a:rPr>
              <a:t>2</a:t>
            </a:r>
            <a:endParaRPr lang="ru-RU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6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Фреймворки и библиотеки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677646533"/>
              </p:ext>
            </p:extLst>
          </p:nvPr>
        </p:nvGraphicFramePr>
        <p:xfrm>
          <a:off x="1719209" y="1373697"/>
          <a:ext cx="5390508" cy="3230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6456" y="250366"/>
            <a:ext cx="54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1"/>
                </a:solidFill>
              </a:rPr>
              <a:t>5</a:t>
            </a:r>
            <a:r>
              <a:rPr lang="en-US" sz="1200" dirty="0" smtClean="0">
                <a:solidFill>
                  <a:schemeClr val="accent1"/>
                </a:solidFill>
              </a:rPr>
              <a:t>/1</a:t>
            </a:r>
            <a:r>
              <a:rPr lang="ru-RU" sz="1200" dirty="0" smtClean="0">
                <a:solidFill>
                  <a:schemeClr val="accent1"/>
                </a:solidFill>
              </a:rPr>
              <a:t>2</a:t>
            </a:r>
            <a:endParaRPr lang="ru-RU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74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Компонентный подход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3697"/>
            <a:ext cx="3922158" cy="294161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02" y="1373697"/>
            <a:ext cx="3918064" cy="29416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6456" y="250366"/>
            <a:ext cx="54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1"/>
                </a:solidFill>
              </a:rPr>
              <a:t>6</a:t>
            </a:r>
            <a:r>
              <a:rPr lang="en-US" sz="1200" dirty="0" smtClean="0">
                <a:solidFill>
                  <a:schemeClr val="accent1"/>
                </a:solidFill>
              </a:rPr>
              <a:t>/1</a:t>
            </a:r>
            <a:r>
              <a:rPr lang="ru-RU" sz="1200" dirty="0" smtClean="0">
                <a:solidFill>
                  <a:schemeClr val="accent1"/>
                </a:solidFill>
              </a:rPr>
              <a:t>2</a:t>
            </a:r>
            <a:endParaRPr lang="ru-RU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323" y="971335"/>
            <a:ext cx="3893639" cy="34579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6456" y="250366"/>
            <a:ext cx="54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1"/>
                </a:solidFill>
              </a:rPr>
              <a:t>7</a:t>
            </a:r>
            <a:r>
              <a:rPr lang="en-US" sz="1200" dirty="0" smtClean="0">
                <a:solidFill>
                  <a:schemeClr val="accent1"/>
                </a:solidFill>
              </a:rPr>
              <a:t>/1</a:t>
            </a:r>
            <a:r>
              <a:rPr lang="ru-RU" sz="1200" dirty="0" smtClean="0">
                <a:solidFill>
                  <a:schemeClr val="accent1"/>
                </a:solidFill>
              </a:rPr>
              <a:t>2</a:t>
            </a:r>
            <a:endParaRPr lang="ru-RU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90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981075"/>
            <a:ext cx="628650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276456" y="250366"/>
            <a:ext cx="54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1"/>
                </a:solidFill>
              </a:rPr>
              <a:t>8</a:t>
            </a:r>
            <a:r>
              <a:rPr lang="en-US" sz="1200" dirty="0" smtClean="0">
                <a:solidFill>
                  <a:schemeClr val="accent1"/>
                </a:solidFill>
              </a:rPr>
              <a:t>/1</a:t>
            </a:r>
            <a:r>
              <a:rPr lang="ru-RU" sz="1200" dirty="0" smtClean="0">
                <a:solidFill>
                  <a:schemeClr val="accent1"/>
                </a:solidFill>
              </a:rPr>
              <a:t>2</a:t>
            </a:r>
            <a:endParaRPr lang="ru-RU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55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компонент</a:t>
            </a: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824881651"/>
              </p:ext>
            </p:extLst>
          </p:nvPr>
        </p:nvGraphicFramePr>
        <p:xfrm>
          <a:off x="1982912" y="1373697"/>
          <a:ext cx="5147353" cy="2910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6456" y="250366"/>
            <a:ext cx="54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1"/>
                </a:solidFill>
              </a:rPr>
              <a:t>9</a:t>
            </a:r>
            <a:r>
              <a:rPr lang="en-US" sz="1200" dirty="0" smtClean="0">
                <a:solidFill>
                  <a:schemeClr val="accent1"/>
                </a:solidFill>
              </a:rPr>
              <a:t>/1</a:t>
            </a:r>
            <a:r>
              <a:rPr lang="ru-RU" sz="1200" dirty="0" smtClean="0">
                <a:solidFill>
                  <a:schemeClr val="accent1"/>
                </a:solidFill>
              </a:rPr>
              <a:t>2</a:t>
            </a:r>
            <a:endParaRPr lang="ru-RU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33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4837</TotalTime>
  <Words>322</Words>
  <Application>Microsoft Office PowerPoint</Application>
  <PresentationFormat>Экран (16:9)</PresentationFormat>
  <Paragraphs>53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Cover</vt:lpstr>
      <vt:lpstr>1_Cover</vt:lpstr>
      <vt:lpstr>Подходы к оптимизации разработки сайтов с использованием современных веб-технологий</vt:lpstr>
      <vt:lpstr>Актуальность темы</vt:lpstr>
      <vt:lpstr>Презентация PowerPoint</vt:lpstr>
      <vt:lpstr>Задачи исследования</vt:lpstr>
      <vt:lpstr>Фреймворки и библиотеки</vt:lpstr>
      <vt:lpstr>Компонентный подход</vt:lpstr>
      <vt:lpstr>Презентация PowerPoint</vt:lpstr>
      <vt:lpstr>Презентация PowerPoint</vt:lpstr>
      <vt:lpstr>Типы компонент</vt:lpstr>
      <vt:lpstr>Оптимизация работы с данными</vt:lpstr>
      <vt:lpstr>Степень  достоверности  и  апробация  результатов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Anatoliy</cp:lastModifiedBy>
  <cp:revision>60</cp:revision>
  <cp:lastPrinted>2018-05-29T12:10:59Z</cp:lastPrinted>
  <dcterms:created xsi:type="dcterms:W3CDTF">2014-06-27T12:30:22Z</dcterms:created>
  <dcterms:modified xsi:type="dcterms:W3CDTF">2018-06-06T06:18:10Z</dcterms:modified>
</cp:coreProperties>
</file>