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318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257F-AF08-433E-B163-9F990BA2258D}" type="datetimeFigureOut">
              <a:rPr lang="tr-TR" smtClean="0"/>
              <a:t>5.04.2025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C808-F408-4970-93CD-3EC2D228E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257F-AF08-433E-B163-9F990BA2258D}" type="datetimeFigureOut">
              <a:rPr lang="tr-TR" smtClean="0"/>
              <a:t>5.04.2025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C808-F408-4970-93CD-3EC2D228E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257F-AF08-433E-B163-9F990BA2258D}" type="datetimeFigureOut">
              <a:rPr lang="tr-TR" smtClean="0"/>
              <a:t>5.04.2025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C808-F408-4970-93CD-3EC2D228E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796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257F-AF08-433E-B163-9F990BA2258D}" type="datetimeFigureOut">
              <a:rPr lang="tr-TR" smtClean="0"/>
              <a:t>5.04.2025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C808-F408-4970-93CD-3EC2D228E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818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257F-AF08-433E-B163-9F990BA2258D}" type="datetimeFigureOut">
              <a:rPr lang="tr-TR" smtClean="0"/>
              <a:t>5.04.2025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C808-F408-4970-93CD-3EC2D228E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817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257F-AF08-433E-B163-9F990BA2258D}" type="datetimeFigureOut">
              <a:rPr lang="tr-TR" smtClean="0"/>
              <a:t>5.04.2025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C808-F408-4970-93CD-3EC2D228E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485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257F-AF08-433E-B163-9F990BA2258D}" type="datetimeFigureOut">
              <a:rPr lang="tr-TR" smtClean="0"/>
              <a:t>5.04.2025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C808-F408-4970-93CD-3EC2D228E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9422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257F-AF08-433E-B163-9F990BA2258D}" type="datetimeFigureOut">
              <a:rPr lang="tr-TR" smtClean="0"/>
              <a:t>5.04.2025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C808-F408-4970-93CD-3EC2D228E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41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257F-AF08-433E-B163-9F990BA2258D}" type="datetimeFigureOut">
              <a:rPr lang="tr-TR" smtClean="0"/>
              <a:t>5.04.2025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C808-F408-4970-93CD-3EC2D228E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71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257F-AF08-433E-B163-9F990BA2258D}" type="datetimeFigureOut">
              <a:rPr lang="tr-TR" smtClean="0"/>
              <a:t>5.04.2025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C808-F408-4970-93CD-3EC2D228E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737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257F-AF08-433E-B163-9F990BA2258D}" type="datetimeFigureOut">
              <a:rPr lang="tr-TR" smtClean="0"/>
              <a:t>5.04.2025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C808-F408-4970-93CD-3EC2D228E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9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257F-AF08-433E-B163-9F990BA2258D}" type="datetimeFigureOut">
              <a:rPr lang="tr-TR" smtClean="0"/>
              <a:t>5.04.2025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C808-F408-4970-93CD-3EC2D228E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91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5205045" y="2760786"/>
            <a:ext cx="4134143" cy="1195754"/>
          </a:xfrm>
        </p:spPr>
        <p:txBody>
          <a:bodyPr>
            <a:normAutofit fontScale="90000"/>
          </a:bodyPr>
          <a:lstStyle/>
          <a:p>
            <a:r>
              <a:rPr lang="tr-TR" sz="8000" dirty="0" smtClean="0"/>
              <a:t>Jurassic</a:t>
            </a:r>
            <a:br>
              <a:rPr lang="tr-TR" sz="8000" dirty="0" smtClean="0"/>
            </a:br>
            <a:r>
              <a:rPr lang="tr-TR" sz="8000" dirty="0" smtClean="0"/>
              <a:t>Park</a:t>
            </a:r>
            <a:endParaRPr lang="tr-TR" sz="8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7771" y="5215597"/>
            <a:ext cx="7891272" cy="1069848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256"/>
            <a:ext cx="5410200" cy="4900174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5245"/>
            <a:ext cx="5472855" cy="2016508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4069"/>
            <a:ext cx="4310434" cy="4310434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291489"/>
            <a:ext cx="4310434" cy="2566509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946" y="-14069"/>
            <a:ext cx="2469054" cy="5336343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35" y="5333999"/>
            <a:ext cx="2469054" cy="1523999"/>
          </a:xfrm>
          <a:prstGeom prst="rect">
            <a:avLst/>
          </a:prstGeom>
        </p:spPr>
      </p:pic>
      <p:sp>
        <p:nvSpPr>
          <p:cNvPr id="27" name="Metin kutusu 26"/>
          <p:cNvSpPr txBox="1"/>
          <p:nvPr/>
        </p:nvSpPr>
        <p:spPr>
          <a:xfrm>
            <a:off x="477520" y="757951"/>
            <a:ext cx="1101851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600" b="1" dirty="0" smtClean="0">
                <a:solidFill>
                  <a:schemeClr val="accent2">
                    <a:lumMod val="75000"/>
                  </a:schemeClr>
                </a:solidFill>
              </a:rPr>
              <a:t>JURASSİC PARK</a:t>
            </a:r>
            <a:endParaRPr lang="tr-TR" sz="1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15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2867872"/>
            <a:ext cx="7556500" cy="422324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405120" y="-8177"/>
            <a:ext cx="6786880" cy="32974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-685800" y="3244850"/>
            <a:ext cx="5321300" cy="4406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İçerik Yer Tutucusu 3"/>
          <p:cNvSpPr txBox="1">
            <a:spLocks/>
          </p:cNvSpPr>
          <p:nvPr/>
        </p:nvSpPr>
        <p:spPr>
          <a:xfrm>
            <a:off x="7528560" y="2385060"/>
            <a:ext cx="4922520" cy="306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İçerik Yer Tutucusu 3"/>
          <p:cNvSpPr txBox="1">
            <a:spLocks/>
          </p:cNvSpPr>
          <p:nvPr/>
        </p:nvSpPr>
        <p:spPr>
          <a:xfrm>
            <a:off x="228600" y="3244851"/>
            <a:ext cx="4406900" cy="3324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dirty="0" smtClean="0"/>
              <a:t>But there are dinosaur</a:t>
            </a:r>
            <a:r>
              <a:rPr lang="tr-TR" sz="5000" dirty="0" smtClean="0"/>
              <a:t>s</a:t>
            </a:r>
            <a:r>
              <a:rPr lang="en-US" sz="5000" dirty="0" smtClean="0"/>
              <a:t> in this park</a:t>
            </a:r>
            <a:r>
              <a:rPr lang="tr-TR" sz="5000" dirty="0" smtClean="0"/>
              <a:t>. </a:t>
            </a:r>
            <a:r>
              <a:rPr lang="en-US" sz="5000" dirty="0" smtClean="0"/>
              <a:t>I will introduce this </a:t>
            </a:r>
            <a:r>
              <a:rPr lang="tr-TR" sz="5000" dirty="0" smtClean="0"/>
              <a:t>park.</a:t>
            </a:r>
            <a:endParaRPr lang="tr-TR" sz="5000" dirty="0" smtClean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"/>
            <a:ext cx="5504379" cy="3288198"/>
          </a:xfrm>
          <a:prstGeom prst="rect">
            <a:avLst/>
          </a:prstGeom>
        </p:spPr>
      </p:pic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5504379" y="-50250"/>
            <a:ext cx="6778520" cy="5157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5000" dirty="0" err="1" smtClean="0"/>
              <a:t>We</a:t>
            </a:r>
            <a:r>
              <a:rPr lang="tr-TR" sz="5000" dirty="0" smtClean="0"/>
              <a:t> </a:t>
            </a:r>
            <a:r>
              <a:rPr lang="tr-TR" sz="5000" dirty="0" err="1" smtClean="0"/>
              <a:t>think</a:t>
            </a:r>
            <a:r>
              <a:rPr lang="tr-TR" sz="5000" dirty="0" smtClean="0"/>
              <a:t> «</a:t>
            </a:r>
            <a:r>
              <a:rPr lang="tr-TR" sz="5000" dirty="0"/>
              <a:t>D</a:t>
            </a:r>
            <a:r>
              <a:rPr lang="tr-TR" sz="5000" dirty="0" smtClean="0"/>
              <a:t>inosaurs </a:t>
            </a:r>
            <a:r>
              <a:rPr lang="tr-TR" sz="5000" dirty="0" err="1" smtClean="0"/>
              <a:t>are</a:t>
            </a:r>
            <a:r>
              <a:rPr lang="tr-TR" sz="5000" dirty="0" smtClean="0"/>
              <a:t> </a:t>
            </a:r>
            <a:r>
              <a:rPr lang="tr-TR" sz="5000" dirty="0" err="1"/>
              <a:t>i</a:t>
            </a:r>
            <a:r>
              <a:rPr lang="tr-TR" sz="5000" dirty="0" err="1" smtClean="0"/>
              <a:t>nterasting</a:t>
            </a:r>
            <a:r>
              <a:rPr lang="tr-TR" sz="5000" dirty="0" smtClean="0"/>
              <a:t> </a:t>
            </a:r>
            <a:r>
              <a:rPr lang="tr-TR" sz="5000" dirty="0" err="1" smtClean="0"/>
              <a:t>and</a:t>
            </a:r>
            <a:r>
              <a:rPr lang="tr-TR" sz="5000" dirty="0" smtClean="0"/>
              <a:t> </a:t>
            </a:r>
            <a:r>
              <a:rPr lang="tr-TR" sz="5000" dirty="0" err="1" smtClean="0"/>
              <a:t>enormous</a:t>
            </a:r>
            <a:r>
              <a:rPr lang="tr-TR" sz="5000" dirty="0" smtClean="0"/>
              <a:t> </a:t>
            </a:r>
            <a:r>
              <a:rPr lang="tr-TR" sz="5000" dirty="0" err="1" smtClean="0"/>
              <a:t>animals</a:t>
            </a:r>
            <a:r>
              <a:rPr lang="tr-TR" sz="5000" dirty="0" smtClean="0"/>
              <a:t>.» </a:t>
            </a:r>
            <a:r>
              <a:rPr lang="tr-TR" sz="5000" dirty="0" err="1" smtClean="0"/>
              <a:t>Then</a:t>
            </a:r>
            <a:r>
              <a:rPr lang="tr-TR" sz="5000" dirty="0" smtClean="0"/>
              <a:t> </a:t>
            </a:r>
            <a:r>
              <a:rPr lang="tr-TR" sz="5000" dirty="0" err="1" smtClean="0"/>
              <a:t>we</a:t>
            </a:r>
            <a:r>
              <a:rPr lang="tr-TR" sz="5000" dirty="0" smtClean="0"/>
              <a:t> </a:t>
            </a:r>
            <a:r>
              <a:rPr lang="tr-TR" sz="5000" dirty="0" err="1" smtClean="0"/>
              <a:t>create</a:t>
            </a:r>
            <a:r>
              <a:rPr lang="tr-TR" sz="5000" dirty="0" smtClean="0"/>
              <a:t> a park. </a:t>
            </a:r>
          </a:p>
        </p:txBody>
      </p:sp>
    </p:spTree>
    <p:extLst>
      <p:ext uri="{BB962C8B-B14F-4D97-AF65-F5344CB8AC3E}">
        <p14:creationId xmlns:p14="http://schemas.microsoft.com/office/powerpoint/2010/main" val="87006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0"/>
            <a:ext cx="5499100" cy="3581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0" y="0"/>
            <a:ext cx="54991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This is our </a:t>
            </a:r>
            <a:r>
              <a:rPr lang="en-US" sz="4000" dirty="0" err="1" smtClean="0"/>
              <a:t>Ju</a:t>
            </a:r>
            <a:r>
              <a:rPr lang="tr-TR" sz="4000" dirty="0" err="1" smtClean="0"/>
              <a:t>rassic</a:t>
            </a:r>
            <a:r>
              <a:rPr lang="en-US" sz="4000" dirty="0" smtClean="0"/>
              <a:t> </a:t>
            </a:r>
            <a:r>
              <a:rPr lang="en-US" sz="4000" dirty="0"/>
              <a:t>Park. You can visit there nine to seven. And you can come there </a:t>
            </a:r>
            <a:r>
              <a:rPr lang="en-US" sz="4000" dirty="0" err="1"/>
              <a:t>monday</a:t>
            </a:r>
            <a:r>
              <a:rPr lang="en-US" sz="4000" dirty="0"/>
              <a:t> to </a:t>
            </a:r>
            <a:r>
              <a:rPr lang="en-US" sz="4000" dirty="0" err="1"/>
              <a:t>friday</a:t>
            </a:r>
            <a:r>
              <a:rPr lang="en-US" sz="4000" dirty="0" smtClean="0"/>
              <a:t>.</a:t>
            </a:r>
            <a:r>
              <a:rPr lang="tr-TR" sz="4000" dirty="0" smtClean="0"/>
              <a:t> </a:t>
            </a:r>
            <a:r>
              <a:rPr lang="en-US" sz="4000" dirty="0"/>
              <a:t>It is free. If you come, you can see a big door.</a:t>
            </a:r>
            <a:endParaRPr lang="tr-TR" sz="4000" dirty="0" smtClean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0"/>
            <a:ext cx="6845300" cy="358140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5499100" y="3581400"/>
            <a:ext cx="6997700" cy="3581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İçerik Yer Tutucusu 3"/>
          <p:cNvSpPr txBox="1">
            <a:spLocks/>
          </p:cNvSpPr>
          <p:nvPr/>
        </p:nvSpPr>
        <p:spPr>
          <a:xfrm>
            <a:off x="5651500" y="3695700"/>
            <a:ext cx="6540500" cy="285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You can come in this door. You see a road when you want to come. You see seven </a:t>
            </a:r>
            <a:r>
              <a:rPr lang="en-US" sz="4000" dirty="0" smtClean="0"/>
              <a:t>dinosaur</a:t>
            </a:r>
            <a:r>
              <a:rPr lang="tr-TR" sz="4000" dirty="0" smtClean="0"/>
              <a:t>s</a:t>
            </a:r>
            <a:r>
              <a:rPr lang="en-US" sz="4000" dirty="0" smtClean="0"/>
              <a:t>. </a:t>
            </a:r>
            <a:r>
              <a:rPr lang="tr-TR" sz="4000" dirty="0" err="1"/>
              <a:t>These</a:t>
            </a:r>
            <a:r>
              <a:rPr lang="tr-TR" sz="4000" dirty="0"/>
              <a:t> </a:t>
            </a:r>
            <a:r>
              <a:rPr lang="tr-TR" sz="4000" dirty="0" err="1" smtClean="0"/>
              <a:t>dinosaurs</a:t>
            </a:r>
            <a:r>
              <a:rPr lang="tr-TR" sz="4000" dirty="0" smtClean="0"/>
              <a:t> </a:t>
            </a:r>
            <a:r>
              <a:rPr lang="tr-TR" sz="4000" dirty="0" err="1"/>
              <a:t>are</a:t>
            </a:r>
            <a:r>
              <a:rPr lang="tr-TR" sz="4000" dirty="0"/>
              <a:t> </a:t>
            </a:r>
            <a:r>
              <a:rPr lang="en-US" sz="4000" dirty="0" err="1" smtClean="0"/>
              <a:t>Ju</a:t>
            </a:r>
            <a:r>
              <a:rPr lang="tr-TR" sz="4000" dirty="0" err="1" smtClean="0"/>
              <a:t>rassic</a:t>
            </a:r>
            <a:r>
              <a:rPr lang="tr-TR" sz="4000" dirty="0" smtClean="0"/>
              <a:t>.</a:t>
            </a:r>
            <a:endParaRPr lang="tr-TR" sz="4000" dirty="0"/>
          </a:p>
          <a:p>
            <a:pPr marL="0" indent="0">
              <a:buNone/>
            </a:pPr>
            <a:endParaRPr lang="tr-TR" sz="4000" dirty="0" smtClean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3581400"/>
            <a:ext cx="6413500" cy="44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0" y="3276600"/>
            <a:ext cx="5499100" cy="358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0" y="3276600"/>
            <a:ext cx="54991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If you walk along the road, you </a:t>
            </a:r>
            <a:r>
              <a:rPr lang="en-US" sz="4000" dirty="0" smtClean="0"/>
              <a:t>see</a:t>
            </a:r>
            <a:r>
              <a:rPr lang="tr-TR" sz="4000" dirty="0" smtClean="0"/>
              <a:t> </a:t>
            </a:r>
            <a:r>
              <a:rPr lang="en-US" sz="4000" dirty="0" smtClean="0"/>
              <a:t>a </a:t>
            </a:r>
            <a:r>
              <a:rPr lang="en-US" sz="4000" dirty="0"/>
              <a:t>big </a:t>
            </a:r>
            <a:r>
              <a:rPr lang="en-US" sz="4000" dirty="0" smtClean="0"/>
              <a:t>volcano. </a:t>
            </a:r>
            <a:r>
              <a:rPr lang="en-US" sz="4000" dirty="0"/>
              <a:t>Then you can turn left there. If you do this and you walk along the road, you see a lake.</a:t>
            </a:r>
            <a:endParaRPr lang="tr-TR" sz="4000" dirty="0" smtClean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5499100" cy="3276603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5499100" y="0"/>
            <a:ext cx="6692900" cy="2387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İçerik Yer Tutucusu 3"/>
          <p:cNvSpPr txBox="1">
            <a:spLocks/>
          </p:cNvSpPr>
          <p:nvPr/>
        </p:nvSpPr>
        <p:spPr>
          <a:xfrm>
            <a:off x="5499100" y="-3"/>
            <a:ext cx="6692900" cy="2387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If you turn right, you see a restaurant. Its name is </a:t>
            </a:r>
            <a:r>
              <a:rPr lang="en-US" sz="4000" dirty="0" smtClean="0"/>
              <a:t>Jura</a:t>
            </a:r>
            <a:r>
              <a:rPr lang="tr-TR" sz="4000" dirty="0" smtClean="0"/>
              <a:t>s</a:t>
            </a:r>
            <a:r>
              <a:rPr lang="en-US" sz="4000" dirty="0" smtClean="0"/>
              <a:t>sic </a:t>
            </a:r>
            <a:r>
              <a:rPr lang="en-US" sz="4000" dirty="0"/>
              <a:t>Restaurant. You can walk to exit to the park</a:t>
            </a:r>
            <a:r>
              <a:rPr lang="en-US" sz="4000" dirty="0" smtClean="0"/>
              <a:t>.</a:t>
            </a:r>
            <a:r>
              <a:rPr lang="tr-TR" sz="4000" dirty="0" smtClean="0"/>
              <a:t> </a:t>
            </a:r>
            <a:r>
              <a:rPr lang="tr-TR" sz="4000" dirty="0" err="1" smtClean="0"/>
              <a:t>See</a:t>
            </a:r>
            <a:r>
              <a:rPr lang="tr-TR" sz="4000" dirty="0" smtClean="0"/>
              <a:t> </a:t>
            </a:r>
            <a:r>
              <a:rPr lang="tr-TR" sz="4000" dirty="0" err="1" smtClean="0"/>
              <a:t>you</a:t>
            </a:r>
            <a:r>
              <a:rPr lang="tr-TR" sz="4000" dirty="0" smtClean="0"/>
              <a:t>!</a:t>
            </a:r>
            <a:endParaRPr lang="tr-TR" sz="4000" dirty="0" smtClean="0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2387600"/>
            <a:ext cx="6717814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43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580" y="-97493"/>
            <a:ext cx="12940030" cy="695549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79730" y="373380"/>
            <a:ext cx="5157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 smtClean="0">
                <a:solidFill>
                  <a:schemeClr val="bg1"/>
                </a:solidFill>
              </a:rPr>
              <a:t>Kuzey Tuna Kale</a:t>
            </a:r>
            <a:endParaRPr lang="tr-TR" sz="6000" dirty="0">
              <a:solidFill>
                <a:schemeClr val="bg1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99294" y="5153694"/>
            <a:ext cx="610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 smtClean="0">
                <a:solidFill>
                  <a:schemeClr val="bg1"/>
                </a:solidFill>
              </a:rPr>
              <a:t>Caner </a:t>
            </a:r>
            <a:r>
              <a:rPr lang="tr-TR" sz="6000" dirty="0" err="1" smtClean="0">
                <a:solidFill>
                  <a:schemeClr val="bg1"/>
                </a:solidFill>
              </a:rPr>
              <a:t>Eymen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  <a:r>
              <a:rPr lang="tr-TR" sz="6000" dirty="0" err="1" smtClean="0">
                <a:solidFill>
                  <a:schemeClr val="bg1"/>
                </a:solidFill>
              </a:rPr>
              <a:t>Özşık</a:t>
            </a:r>
            <a:endParaRPr lang="tr-TR" sz="6000" dirty="0">
              <a:solidFill>
                <a:schemeClr val="bg1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5758131" y="3882962"/>
            <a:ext cx="5925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 smtClean="0">
                <a:solidFill>
                  <a:schemeClr val="bg1"/>
                </a:solidFill>
              </a:rPr>
              <a:t>Mehmet Ali </a:t>
            </a:r>
            <a:r>
              <a:rPr lang="tr-TR" sz="6000" dirty="0" err="1" smtClean="0">
                <a:solidFill>
                  <a:schemeClr val="bg1"/>
                </a:solidFill>
              </a:rPr>
              <a:t>Dİlber</a:t>
            </a:r>
            <a:endParaRPr lang="tr-TR" sz="6000" dirty="0">
              <a:solidFill>
                <a:schemeClr val="bg1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0" y="2763537"/>
            <a:ext cx="6095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 smtClean="0">
                <a:solidFill>
                  <a:schemeClr val="bg1"/>
                </a:solidFill>
              </a:rPr>
              <a:t>M. Selçuk </a:t>
            </a:r>
            <a:r>
              <a:rPr lang="tr-TR" sz="6000" dirty="0" err="1" smtClean="0">
                <a:solidFill>
                  <a:schemeClr val="bg1"/>
                </a:solidFill>
              </a:rPr>
              <a:t>Sivrikaya</a:t>
            </a:r>
            <a:endParaRPr lang="tr-TR" sz="6000" dirty="0">
              <a:solidFill>
                <a:schemeClr val="bg1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5536783" y="1532484"/>
            <a:ext cx="635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 smtClean="0">
                <a:solidFill>
                  <a:schemeClr val="bg1"/>
                </a:solidFill>
              </a:rPr>
              <a:t>Utku Kaan Erdoğan</a:t>
            </a:r>
            <a:endParaRPr lang="tr-T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2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56 0.14722 L 0.08438 0.15278 L 0.09375 0.03056 L 0.00469 0.01389 " pathEditMode="relative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56 0.14722 L 0.08438 0.15278 L 0.09375 0.03056 L 0.00469 0.01389 " pathEditMode="relative" ptsTypes="AAA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56 0.14722 L 0.08438 0.15278 L 0.09375 0.03056 L 0.00469 0.01389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56 0.14722 L 0.08438 0.15278 L 0.09375 0.03056 L 0.00469 0.01389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56 0.14722 L 0.08438 0.15278 L 0.09375 0.03056 L 0.00469 0.01389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186</Words>
  <Application>Microsoft Office PowerPoint</Application>
  <PresentationFormat>Geniş ekran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Jurassic Park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Kuzey Tuna</dc:creator>
  <cp:lastModifiedBy>Kuzey Tuna</cp:lastModifiedBy>
  <cp:revision>16</cp:revision>
  <dcterms:created xsi:type="dcterms:W3CDTF">2025-04-05T08:57:50Z</dcterms:created>
  <dcterms:modified xsi:type="dcterms:W3CDTF">2025-04-05T11:49:17Z</dcterms:modified>
</cp:coreProperties>
</file>