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0"/>
  </p:notesMasterIdLst>
  <p:handoutMasterIdLst>
    <p:handoutMasterId r:id="rId31"/>
  </p:handoutMasterIdLst>
  <p:sldIdLst>
    <p:sldId id="267" r:id="rId2"/>
    <p:sldId id="271" r:id="rId3"/>
    <p:sldId id="297" r:id="rId4"/>
    <p:sldId id="305" r:id="rId5"/>
    <p:sldId id="276" r:id="rId6"/>
    <p:sldId id="278" r:id="rId7"/>
    <p:sldId id="298" r:id="rId8"/>
    <p:sldId id="281" r:id="rId9"/>
    <p:sldId id="299" r:id="rId10"/>
    <p:sldId id="321" r:id="rId11"/>
    <p:sldId id="304" r:id="rId12"/>
    <p:sldId id="303" r:id="rId13"/>
    <p:sldId id="308" r:id="rId14"/>
    <p:sldId id="309" r:id="rId15"/>
    <p:sldId id="310" r:id="rId16"/>
    <p:sldId id="320" r:id="rId17"/>
    <p:sldId id="311" r:id="rId18"/>
    <p:sldId id="312" r:id="rId19"/>
    <p:sldId id="313" r:id="rId20"/>
    <p:sldId id="314" r:id="rId21"/>
    <p:sldId id="315" r:id="rId22"/>
    <p:sldId id="300" r:id="rId23"/>
    <p:sldId id="301" r:id="rId24"/>
    <p:sldId id="280" r:id="rId25"/>
    <p:sldId id="306" r:id="rId26"/>
    <p:sldId id="287" r:id="rId27"/>
    <p:sldId id="307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8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27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E8D6"/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5000" autoAdjust="0"/>
  </p:normalViewPr>
  <p:slideViewPr>
    <p:cSldViewPr snapToGrid="0">
      <p:cViewPr>
        <p:scale>
          <a:sx n="75" d="100"/>
          <a:sy n="75" d="100"/>
        </p:scale>
        <p:origin x="2640" y="888"/>
      </p:cViewPr>
      <p:guideLst>
        <p:guide orient="horz" pos="2160"/>
        <p:guide pos="5483"/>
        <p:guide orient="horz" pos="346"/>
        <p:guide orient="horz" pos="3974"/>
        <p:guide pos="2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2022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19/12/2021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19/12/2021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74191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0255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99277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BF0768-B14C-462B-B2CB-9776F036CE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1113" y="2203449"/>
            <a:ext cx="2790825" cy="1746251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C3E039-B69D-400B-9487-0A65A77FFB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8597" y="2388972"/>
            <a:ext cx="4333708" cy="6036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5277E4F-C7AB-4B51-982E-65DE652606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3365" y="2914881"/>
            <a:ext cx="2561035" cy="24606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75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Short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5102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95D3AA-15B2-4D02-9C44-EA55FFDA80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813" y="2409776"/>
            <a:ext cx="1724025" cy="1752600"/>
          </a:xfrm>
          <a:custGeom>
            <a:avLst/>
            <a:gdLst>
              <a:gd name="connsiteX0" fmla="*/ 0 w 2298700"/>
              <a:gd name="connsiteY0" fmla="*/ 0 h 2336800"/>
              <a:gd name="connsiteX1" fmla="*/ 2298700 w 2298700"/>
              <a:gd name="connsiteY1" fmla="*/ 0 h 2336800"/>
              <a:gd name="connsiteX2" fmla="*/ 2298700 w 2298700"/>
              <a:gd name="connsiteY2" fmla="*/ 2336800 h 2336800"/>
              <a:gd name="connsiteX3" fmla="*/ 0 w 22987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8700" h="2336800">
                <a:moveTo>
                  <a:pt x="0" y="0"/>
                </a:moveTo>
                <a:lnTo>
                  <a:pt x="2298700" y="0"/>
                </a:lnTo>
                <a:lnTo>
                  <a:pt x="2298700" y="2336800"/>
                </a:lnTo>
                <a:lnTo>
                  <a:pt x="0" y="23368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6AE8532-AF6E-4DC3-B2FC-717E9D4ABA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5147" y="548822"/>
            <a:ext cx="4333708" cy="8001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33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AA9692CB-69FD-42C0-8942-413AF4BCE0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1483" y="1271135"/>
            <a:ext cx="2561035" cy="2460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7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616686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4D6A8CA-B85B-4D21-838A-EDCFBED64B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43254"/>
            <a:ext cx="9144000" cy="3162123"/>
          </a:xfrm>
          <a:custGeom>
            <a:avLst/>
            <a:gdLst>
              <a:gd name="connsiteX0" fmla="*/ 0 w 9486900"/>
              <a:gd name="connsiteY0" fmla="*/ 0 h 3162123"/>
              <a:gd name="connsiteX1" fmla="*/ 9486900 w 9486900"/>
              <a:gd name="connsiteY1" fmla="*/ 0 h 3162123"/>
              <a:gd name="connsiteX2" fmla="*/ 9486900 w 9486900"/>
              <a:gd name="connsiteY2" fmla="*/ 3162123 h 3162123"/>
              <a:gd name="connsiteX3" fmla="*/ 0 w 9486900"/>
              <a:gd name="connsiteY3" fmla="*/ 3162123 h 316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6900" h="3162123">
                <a:moveTo>
                  <a:pt x="0" y="0"/>
                </a:moveTo>
                <a:lnTo>
                  <a:pt x="9486900" y="0"/>
                </a:lnTo>
                <a:lnTo>
                  <a:pt x="9486900" y="3162123"/>
                </a:lnTo>
                <a:lnTo>
                  <a:pt x="0" y="316212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B1F0E6F-0167-4551-B3E7-3CAB53F676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5147" y="548822"/>
            <a:ext cx="4333708" cy="8001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33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7887DCF-7C1A-48E9-B58B-EC839FFF2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1483" y="1271135"/>
            <a:ext cx="2561035" cy="2460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7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7146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7487F24-258A-4929-9A46-2EA06881D3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847" y="4819192"/>
            <a:ext cx="3828203" cy="8001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A969522-0391-4CE0-B0BD-2C06EE2D5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617" y="5541505"/>
            <a:ext cx="2561035" cy="24606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75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Short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4231295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32541-6060-4E57-AB87-4EDD5536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240" y="1284062"/>
            <a:ext cx="804002" cy="804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06E5F93-E154-4A81-A647-F328615759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63088" y="771292"/>
            <a:ext cx="1066800" cy="10668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F9868F-DAF1-460D-B7C9-571E0D5614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09956" y="2723825"/>
            <a:ext cx="971898" cy="97189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7480B1F-AD61-4A16-854E-F47B55CF7C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5105" y="5529285"/>
            <a:ext cx="738950" cy="73894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5E8A4B-86D8-4D99-9A3D-E740F5E3C5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2000" y="4471423"/>
            <a:ext cx="804002" cy="804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3A4ED57-46C5-4279-B938-290C51C990D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62322" y="0"/>
            <a:ext cx="4281678" cy="6858000"/>
          </a:xfrm>
          <a:custGeom>
            <a:avLst/>
            <a:gdLst>
              <a:gd name="connsiteX0" fmla="*/ 0 w 5708904"/>
              <a:gd name="connsiteY0" fmla="*/ 0 h 6858000"/>
              <a:gd name="connsiteX1" fmla="*/ 5708904 w 5708904"/>
              <a:gd name="connsiteY1" fmla="*/ 0 h 6858000"/>
              <a:gd name="connsiteX2" fmla="*/ 5708904 w 5708904"/>
              <a:gd name="connsiteY2" fmla="*/ 6858000 h 6858000"/>
              <a:gd name="connsiteX3" fmla="*/ 0 w 570890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8904" h="6858000">
                <a:moveTo>
                  <a:pt x="0" y="0"/>
                </a:moveTo>
                <a:lnTo>
                  <a:pt x="5708904" y="0"/>
                </a:lnTo>
                <a:lnTo>
                  <a:pt x="570890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9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F309B63-3B8F-49C5-B358-B8036DA482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5058228"/>
          </a:xfrm>
          <a:custGeom>
            <a:avLst/>
            <a:gdLst>
              <a:gd name="connsiteX0" fmla="*/ 0 w 12192000"/>
              <a:gd name="connsiteY0" fmla="*/ 0 h 5058228"/>
              <a:gd name="connsiteX1" fmla="*/ 12192000 w 12192000"/>
              <a:gd name="connsiteY1" fmla="*/ 0 h 5058228"/>
              <a:gd name="connsiteX2" fmla="*/ 12192000 w 12192000"/>
              <a:gd name="connsiteY2" fmla="*/ 5058228 h 5058228"/>
              <a:gd name="connsiteX3" fmla="*/ 0 w 12192000"/>
              <a:gd name="connsiteY3" fmla="*/ 5058228 h 505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58228">
                <a:moveTo>
                  <a:pt x="0" y="0"/>
                </a:moveTo>
                <a:lnTo>
                  <a:pt x="12192000" y="0"/>
                </a:lnTo>
                <a:lnTo>
                  <a:pt x="12192000" y="5058228"/>
                </a:lnTo>
                <a:lnTo>
                  <a:pt x="0" y="5058228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FFEB49F4-65EF-4B7E-9F81-7A1D2DFDB6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94148" y="1617271"/>
            <a:ext cx="2793206" cy="8001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F550DDE6-C124-4D95-864F-FB42EA9209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917" y="2403084"/>
            <a:ext cx="2561035" cy="24606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75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Short description here</a:t>
            </a:r>
          </a:p>
        </p:txBody>
      </p:sp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8BC483B-EBE1-425B-AA8F-72881E9FC8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3178" y="2286001"/>
            <a:ext cx="1667792" cy="29083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1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2C59F2-B94D-4727-84DD-9D78F56B48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857999"/>
          </a:xfrm>
          <a:custGeom>
            <a:avLst/>
            <a:gdLst>
              <a:gd name="connsiteX0" fmla="*/ 0 w 12192000"/>
              <a:gd name="connsiteY0" fmla="*/ 0 h 5058228"/>
              <a:gd name="connsiteX1" fmla="*/ 12192000 w 12192000"/>
              <a:gd name="connsiteY1" fmla="*/ 0 h 5058228"/>
              <a:gd name="connsiteX2" fmla="*/ 12192000 w 12192000"/>
              <a:gd name="connsiteY2" fmla="*/ 5058228 h 5058228"/>
              <a:gd name="connsiteX3" fmla="*/ 0 w 12192000"/>
              <a:gd name="connsiteY3" fmla="*/ 5058228 h 505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58228">
                <a:moveTo>
                  <a:pt x="0" y="0"/>
                </a:moveTo>
                <a:lnTo>
                  <a:pt x="12192000" y="0"/>
                </a:lnTo>
                <a:lnTo>
                  <a:pt x="12192000" y="5058228"/>
                </a:lnTo>
                <a:lnTo>
                  <a:pt x="0" y="5058228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4E1DD5-F0C3-4BAB-B6DB-4E1303C8B4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6148" y="1795850"/>
            <a:ext cx="4067175" cy="138064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3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1160B5D-DEBC-4AA3-B6F2-3931862FFF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10917" y="3113462"/>
            <a:ext cx="2561035" cy="24606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75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Short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41674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290720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630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26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23288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0624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62891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65813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27927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29060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86188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14AD-9FF7-4BB4-B913-B934D8D44A62}" type="datetime1">
              <a:rPr lang="en-ID" smtClean="0"/>
              <a:t>19/12/2021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DBC8DE9-2154-430B-8692-21C4BF084CF6}"/>
              </a:ext>
            </a:extLst>
          </p:cNvPr>
          <p:cNvSpPr>
            <a:spLocks/>
          </p:cNvSpPr>
          <p:nvPr userDrawn="1"/>
        </p:nvSpPr>
        <p:spPr bwMode="auto">
          <a:xfrm>
            <a:off x="8656395" y="6278169"/>
            <a:ext cx="94148" cy="77201"/>
          </a:xfrm>
          <a:custGeom>
            <a:avLst/>
            <a:gdLst>
              <a:gd name="T0" fmla="*/ 37 w 53"/>
              <a:gd name="T1" fmla="*/ 0 h 43"/>
              <a:gd name="T2" fmla="*/ 35 w 53"/>
              <a:gd name="T3" fmla="*/ 1 h 43"/>
              <a:gd name="T4" fmla="*/ 27 w 53"/>
              <a:gd name="T5" fmla="*/ 5 h 43"/>
              <a:gd name="T6" fmla="*/ 26 w 53"/>
              <a:gd name="T7" fmla="*/ 13 h 43"/>
              <a:gd name="T8" fmla="*/ 26 w 53"/>
              <a:gd name="T9" fmla="*/ 14 h 43"/>
              <a:gd name="T10" fmla="*/ 4 w 53"/>
              <a:gd name="T11" fmla="*/ 2 h 43"/>
              <a:gd name="T12" fmla="*/ 2 w 53"/>
              <a:gd name="T13" fmla="*/ 10 h 43"/>
              <a:gd name="T14" fmla="*/ 7 w 53"/>
              <a:gd name="T15" fmla="*/ 17 h 43"/>
              <a:gd name="T16" fmla="*/ 2 w 53"/>
              <a:gd name="T17" fmla="*/ 16 h 43"/>
              <a:gd name="T18" fmla="*/ 4 w 53"/>
              <a:gd name="T19" fmla="*/ 21 h 43"/>
              <a:gd name="T20" fmla="*/ 11 w 53"/>
              <a:gd name="T21" fmla="*/ 26 h 43"/>
              <a:gd name="T22" fmla="*/ 10 w 53"/>
              <a:gd name="T23" fmla="*/ 26 h 43"/>
              <a:gd name="T24" fmla="*/ 8 w 53"/>
              <a:gd name="T25" fmla="*/ 27 h 43"/>
              <a:gd name="T26" fmla="*/ 6 w 53"/>
              <a:gd name="T27" fmla="*/ 26 h 43"/>
              <a:gd name="T28" fmla="*/ 16 w 53"/>
              <a:gd name="T29" fmla="*/ 34 h 43"/>
              <a:gd name="T30" fmla="*/ 11 w 53"/>
              <a:gd name="T31" fmla="*/ 37 h 43"/>
              <a:gd name="T32" fmla="*/ 3 w 53"/>
              <a:gd name="T33" fmla="*/ 39 h 43"/>
              <a:gd name="T34" fmla="*/ 0 w 53"/>
              <a:gd name="T35" fmla="*/ 38 h 43"/>
              <a:gd name="T36" fmla="*/ 0 w 53"/>
              <a:gd name="T37" fmla="*/ 39 h 43"/>
              <a:gd name="T38" fmla="*/ 17 w 53"/>
              <a:gd name="T39" fmla="*/ 43 h 43"/>
              <a:gd name="T40" fmla="*/ 18 w 53"/>
              <a:gd name="T41" fmla="*/ 43 h 43"/>
              <a:gd name="T42" fmla="*/ 24 w 53"/>
              <a:gd name="T43" fmla="*/ 43 h 43"/>
              <a:gd name="T44" fmla="*/ 38 w 53"/>
              <a:gd name="T45" fmla="*/ 34 h 43"/>
              <a:gd name="T46" fmla="*/ 44 w 53"/>
              <a:gd name="T47" fmla="*/ 26 h 43"/>
              <a:gd name="T48" fmla="*/ 47 w 53"/>
              <a:gd name="T49" fmla="*/ 16 h 43"/>
              <a:gd name="T50" fmla="*/ 47 w 53"/>
              <a:gd name="T51" fmla="*/ 11 h 43"/>
              <a:gd name="T52" fmla="*/ 47 w 53"/>
              <a:gd name="T53" fmla="*/ 11 h 43"/>
              <a:gd name="T54" fmla="*/ 51 w 53"/>
              <a:gd name="T55" fmla="*/ 7 h 43"/>
              <a:gd name="T56" fmla="*/ 53 w 53"/>
              <a:gd name="T57" fmla="*/ 6 h 43"/>
              <a:gd name="T58" fmla="*/ 53 w 53"/>
              <a:gd name="T59" fmla="*/ 6 h 43"/>
              <a:gd name="T60" fmla="*/ 47 w 53"/>
              <a:gd name="T61" fmla="*/ 7 h 43"/>
              <a:gd name="T62" fmla="*/ 51 w 53"/>
              <a:gd name="T63" fmla="*/ 1 h 43"/>
              <a:gd name="T64" fmla="*/ 51 w 53"/>
              <a:gd name="T65" fmla="*/ 1 h 43"/>
              <a:gd name="T66" fmla="*/ 51 w 53"/>
              <a:gd name="T67" fmla="*/ 1 h 43"/>
              <a:gd name="T68" fmla="*/ 45 w 53"/>
              <a:gd name="T69" fmla="*/ 4 h 43"/>
              <a:gd name="T70" fmla="*/ 44 w 53"/>
              <a:gd name="T71" fmla="*/ 4 h 43"/>
              <a:gd name="T72" fmla="*/ 37 w 53"/>
              <a:gd name="T7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3" h="43">
                <a:moveTo>
                  <a:pt x="37" y="0"/>
                </a:moveTo>
                <a:cubicBezTo>
                  <a:pt x="36" y="0"/>
                  <a:pt x="35" y="0"/>
                  <a:pt x="35" y="1"/>
                </a:cubicBezTo>
                <a:cubicBezTo>
                  <a:pt x="31" y="1"/>
                  <a:pt x="29" y="3"/>
                  <a:pt x="27" y="5"/>
                </a:cubicBezTo>
                <a:cubicBezTo>
                  <a:pt x="26" y="8"/>
                  <a:pt x="25" y="10"/>
                  <a:pt x="26" y="13"/>
                </a:cubicBezTo>
                <a:cubicBezTo>
                  <a:pt x="26" y="13"/>
                  <a:pt x="26" y="13"/>
                  <a:pt x="26" y="14"/>
                </a:cubicBezTo>
                <a:cubicBezTo>
                  <a:pt x="17" y="13"/>
                  <a:pt x="9" y="9"/>
                  <a:pt x="4" y="2"/>
                </a:cubicBezTo>
                <a:cubicBezTo>
                  <a:pt x="2" y="5"/>
                  <a:pt x="2" y="8"/>
                  <a:pt x="2" y="10"/>
                </a:cubicBezTo>
                <a:cubicBezTo>
                  <a:pt x="3" y="13"/>
                  <a:pt x="5" y="15"/>
                  <a:pt x="7" y="17"/>
                </a:cubicBezTo>
                <a:cubicBezTo>
                  <a:pt x="5" y="17"/>
                  <a:pt x="4" y="16"/>
                  <a:pt x="2" y="16"/>
                </a:cubicBezTo>
                <a:cubicBezTo>
                  <a:pt x="2" y="18"/>
                  <a:pt x="3" y="20"/>
                  <a:pt x="4" y="21"/>
                </a:cubicBezTo>
                <a:cubicBezTo>
                  <a:pt x="5" y="24"/>
                  <a:pt x="8" y="26"/>
                  <a:pt x="11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7"/>
                  <a:pt x="9" y="27"/>
                  <a:pt x="8" y="27"/>
                </a:cubicBezTo>
                <a:cubicBezTo>
                  <a:pt x="7" y="27"/>
                  <a:pt x="7" y="27"/>
                  <a:pt x="6" y="26"/>
                </a:cubicBezTo>
                <a:cubicBezTo>
                  <a:pt x="7" y="30"/>
                  <a:pt x="10" y="34"/>
                  <a:pt x="16" y="34"/>
                </a:cubicBezTo>
                <a:cubicBezTo>
                  <a:pt x="14" y="35"/>
                  <a:pt x="13" y="36"/>
                  <a:pt x="11" y="37"/>
                </a:cubicBezTo>
                <a:cubicBezTo>
                  <a:pt x="8" y="38"/>
                  <a:pt x="5" y="39"/>
                  <a:pt x="3" y="39"/>
                </a:cubicBezTo>
                <a:cubicBezTo>
                  <a:pt x="2" y="39"/>
                  <a:pt x="1" y="39"/>
                  <a:pt x="0" y="38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42"/>
                  <a:pt x="11" y="43"/>
                  <a:pt x="17" y="43"/>
                </a:cubicBezTo>
                <a:cubicBezTo>
                  <a:pt x="17" y="43"/>
                  <a:pt x="17" y="43"/>
                  <a:pt x="18" y="43"/>
                </a:cubicBezTo>
                <a:cubicBezTo>
                  <a:pt x="20" y="43"/>
                  <a:pt x="22" y="43"/>
                  <a:pt x="24" y="43"/>
                </a:cubicBezTo>
                <a:cubicBezTo>
                  <a:pt x="29" y="41"/>
                  <a:pt x="34" y="39"/>
                  <a:pt x="38" y="34"/>
                </a:cubicBezTo>
                <a:cubicBezTo>
                  <a:pt x="41" y="32"/>
                  <a:pt x="43" y="29"/>
                  <a:pt x="44" y="26"/>
                </a:cubicBezTo>
                <a:cubicBezTo>
                  <a:pt x="46" y="23"/>
                  <a:pt x="47" y="19"/>
                  <a:pt x="47" y="16"/>
                </a:cubicBezTo>
                <a:cubicBezTo>
                  <a:pt x="47" y="15"/>
                  <a:pt x="47" y="13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9" y="10"/>
                  <a:pt x="50" y="9"/>
                  <a:pt x="51" y="7"/>
                </a:cubicBezTo>
                <a:cubicBezTo>
                  <a:pt x="52" y="7"/>
                  <a:pt x="52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1" y="6"/>
                  <a:pt x="49" y="7"/>
                  <a:pt x="47" y="7"/>
                </a:cubicBezTo>
                <a:cubicBezTo>
                  <a:pt x="49" y="6"/>
                  <a:pt x="50" y="4"/>
                  <a:pt x="51" y="1"/>
                </a:cubicBezTo>
                <a:cubicBezTo>
                  <a:pt x="51" y="1"/>
                  <a:pt x="51" y="1"/>
                  <a:pt x="51" y="1"/>
                </a:cubicBezTo>
                <a:cubicBezTo>
                  <a:pt x="51" y="1"/>
                  <a:pt x="51" y="1"/>
                  <a:pt x="51" y="1"/>
                </a:cubicBezTo>
                <a:cubicBezTo>
                  <a:pt x="49" y="3"/>
                  <a:pt x="47" y="3"/>
                  <a:pt x="45" y="4"/>
                </a:cubicBezTo>
                <a:cubicBezTo>
                  <a:pt x="44" y="4"/>
                  <a:pt x="44" y="4"/>
                  <a:pt x="44" y="4"/>
                </a:cubicBezTo>
                <a:cubicBezTo>
                  <a:pt x="42" y="2"/>
                  <a:pt x="39" y="0"/>
                  <a:pt x="37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D5571-74E8-43F9-B609-D0D5504DE6E9}"/>
              </a:ext>
            </a:extLst>
          </p:cNvPr>
          <p:cNvSpPr txBox="1"/>
          <p:nvPr userDrawn="1"/>
        </p:nvSpPr>
        <p:spPr>
          <a:xfrm>
            <a:off x="7314809" y="6182669"/>
            <a:ext cx="8929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/>
              <a:t>Company name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F34458-7AD4-4717-992D-5906DA9DF8F0}"/>
              </a:ext>
            </a:extLst>
          </p:cNvPr>
          <p:cNvGrpSpPr/>
          <p:nvPr userDrawn="1"/>
        </p:nvGrpSpPr>
        <p:grpSpPr>
          <a:xfrm>
            <a:off x="8284723" y="6198553"/>
            <a:ext cx="237417" cy="237418"/>
            <a:chOff x="9967381" y="6060054"/>
            <a:chExt cx="316556" cy="31655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31F0E6-4329-4131-9556-DB4A9FB9B1B2}"/>
                </a:ext>
              </a:extLst>
            </p:cNvPr>
            <p:cNvSpPr/>
            <p:nvPr/>
          </p:nvSpPr>
          <p:spPr>
            <a:xfrm>
              <a:off x="9967381" y="6060054"/>
              <a:ext cx="316556" cy="316556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6DB92E1-B451-4AE8-AAA3-778B8FEB323E}"/>
                </a:ext>
              </a:extLst>
            </p:cNvPr>
            <p:cNvGrpSpPr/>
            <p:nvPr/>
          </p:nvGrpSpPr>
          <p:grpSpPr>
            <a:xfrm>
              <a:off x="10066948" y="6149400"/>
              <a:ext cx="119254" cy="119254"/>
              <a:chOff x="4587875" y="2947988"/>
              <a:chExt cx="150813" cy="150813"/>
            </a:xfrm>
            <a:solidFill>
              <a:schemeClr val="bg2"/>
            </a:solidFill>
          </p:grpSpPr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D2C5231B-C35E-43A0-8893-2158FCFA90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7875" y="2947988"/>
                <a:ext cx="36513" cy="150813"/>
              </a:xfrm>
              <a:custGeom>
                <a:avLst/>
                <a:gdLst>
                  <a:gd name="T0" fmla="*/ 1 w 12"/>
                  <a:gd name="T1" fmla="*/ 16 h 50"/>
                  <a:gd name="T2" fmla="*/ 11 w 12"/>
                  <a:gd name="T3" fmla="*/ 16 h 50"/>
                  <a:gd name="T4" fmla="*/ 11 w 12"/>
                  <a:gd name="T5" fmla="*/ 50 h 50"/>
                  <a:gd name="T6" fmla="*/ 1 w 12"/>
                  <a:gd name="T7" fmla="*/ 50 h 50"/>
                  <a:gd name="T8" fmla="*/ 1 w 12"/>
                  <a:gd name="T9" fmla="*/ 16 h 50"/>
                  <a:gd name="T10" fmla="*/ 6 w 12"/>
                  <a:gd name="T11" fmla="*/ 0 h 50"/>
                  <a:gd name="T12" fmla="*/ 12 w 12"/>
                  <a:gd name="T13" fmla="*/ 6 h 50"/>
                  <a:gd name="T14" fmla="*/ 6 w 12"/>
                  <a:gd name="T15" fmla="*/ 12 h 50"/>
                  <a:gd name="T16" fmla="*/ 0 w 12"/>
                  <a:gd name="T17" fmla="*/ 6 h 50"/>
                  <a:gd name="T18" fmla="*/ 6 w 12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0">
                    <a:moveTo>
                      <a:pt x="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" y="50"/>
                      <a:pt x="1" y="50"/>
                      <a:pt x="1" y="50"/>
                    </a:cubicBezTo>
                    <a:lnTo>
                      <a:pt x="1" y="16"/>
                    </a:lnTo>
                    <a:close/>
                    <a:moveTo>
                      <a:pt x="6" y="0"/>
                    </a:moveTo>
                    <a:cubicBezTo>
                      <a:pt x="9" y="0"/>
                      <a:pt x="12" y="3"/>
                      <a:pt x="12" y="6"/>
                    </a:cubicBezTo>
                    <a:cubicBezTo>
                      <a:pt x="12" y="9"/>
                      <a:pt x="9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1350"/>
              </a:p>
            </p:txBody>
          </p:sp>
          <p:sp>
            <p:nvSpPr>
              <p:cNvPr id="29" name="Freeform 14">
                <a:extLst>
                  <a:ext uri="{FF2B5EF4-FFF2-40B4-BE49-F238E27FC236}">
                    <a16:creationId xmlns:a16="http://schemas.microsoft.com/office/drawing/2014/main" id="{BCC83800-BA24-4DE3-A41E-63032AA73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850" y="2995613"/>
                <a:ext cx="96838" cy="103188"/>
              </a:xfrm>
              <a:custGeom>
                <a:avLst/>
                <a:gdLst>
                  <a:gd name="T0" fmla="*/ 0 w 32"/>
                  <a:gd name="T1" fmla="*/ 0 h 34"/>
                  <a:gd name="T2" fmla="*/ 10 w 32"/>
                  <a:gd name="T3" fmla="*/ 0 h 34"/>
                  <a:gd name="T4" fmla="*/ 10 w 32"/>
                  <a:gd name="T5" fmla="*/ 5 h 34"/>
                  <a:gd name="T6" fmla="*/ 10 w 32"/>
                  <a:gd name="T7" fmla="*/ 5 h 34"/>
                  <a:gd name="T8" fmla="*/ 20 w 32"/>
                  <a:gd name="T9" fmla="*/ 0 h 34"/>
                  <a:gd name="T10" fmla="*/ 32 w 32"/>
                  <a:gd name="T11" fmla="*/ 15 h 34"/>
                  <a:gd name="T12" fmla="*/ 32 w 32"/>
                  <a:gd name="T13" fmla="*/ 34 h 34"/>
                  <a:gd name="T14" fmla="*/ 22 w 32"/>
                  <a:gd name="T15" fmla="*/ 34 h 34"/>
                  <a:gd name="T16" fmla="*/ 22 w 32"/>
                  <a:gd name="T17" fmla="*/ 18 h 34"/>
                  <a:gd name="T18" fmla="*/ 16 w 32"/>
                  <a:gd name="T19" fmla="*/ 9 h 34"/>
                  <a:gd name="T20" fmla="*/ 10 w 32"/>
                  <a:gd name="T21" fmla="*/ 17 h 34"/>
                  <a:gd name="T22" fmla="*/ 10 w 32"/>
                  <a:gd name="T23" fmla="*/ 34 h 34"/>
                  <a:gd name="T24" fmla="*/ 0 w 32"/>
                  <a:gd name="T25" fmla="*/ 34 h 34"/>
                  <a:gd name="T26" fmla="*/ 0 w 32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4">
                    <a:moveTo>
                      <a:pt x="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2"/>
                      <a:pt x="14" y="0"/>
                      <a:pt x="20" y="0"/>
                    </a:cubicBezTo>
                    <a:cubicBezTo>
                      <a:pt x="30" y="0"/>
                      <a:pt x="32" y="7"/>
                      <a:pt x="32" y="15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4"/>
                      <a:pt x="22" y="9"/>
                      <a:pt x="16" y="9"/>
                    </a:cubicBezTo>
                    <a:cubicBezTo>
                      <a:pt x="11" y="9"/>
                      <a:pt x="10" y="13"/>
                      <a:pt x="10" y="17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1350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7046FE-FCFB-4E29-9339-28194BEA77BC}"/>
              </a:ext>
            </a:extLst>
          </p:cNvPr>
          <p:cNvSpPr/>
          <p:nvPr userDrawn="1"/>
        </p:nvSpPr>
        <p:spPr>
          <a:xfrm>
            <a:off x="8584760" y="6198553"/>
            <a:ext cx="237417" cy="237418"/>
          </a:xfrm>
          <a:prstGeom prst="ellipse">
            <a:avLst/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6005D365-AE3B-4D7C-AF27-3DB0189E205B}"/>
              </a:ext>
            </a:extLst>
          </p:cNvPr>
          <p:cNvSpPr>
            <a:spLocks/>
          </p:cNvSpPr>
          <p:nvPr userDrawn="1"/>
        </p:nvSpPr>
        <p:spPr bwMode="auto">
          <a:xfrm>
            <a:off x="554635" y="695958"/>
            <a:ext cx="30507" cy="29596"/>
          </a:xfrm>
          <a:custGeom>
            <a:avLst/>
            <a:gdLst>
              <a:gd name="T0" fmla="*/ 56 w 84"/>
              <a:gd name="T1" fmla="*/ 83 h 83"/>
              <a:gd name="T2" fmla="*/ 3 w 84"/>
              <a:gd name="T3" fmla="*/ 61 h 83"/>
              <a:gd name="T4" fmla="*/ 1 w 84"/>
              <a:gd name="T5" fmla="*/ 56 h 83"/>
              <a:gd name="T6" fmla="*/ 22 w 84"/>
              <a:gd name="T7" fmla="*/ 3 h 83"/>
              <a:gd name="T8" fmla="*/ 28 w 84"/>
              <a:gd name="T9" fmla="*/ 1 h 83"/>
              <a:gd name="T10" fmla="*/ 81 w 84"/>
              <a:gd name="T11" fmla="*/ 22 h 83"/>
              <a:gd name="T12" fmla="*/ 83 w 84"/>
              <a:gd name="T13" fmla="*/ 27 h 83"/>
              <a:gd name="T14" fmla="*/ 61 w 84"/>
              <a:gd name="T15" fmla="*/ 80 h 83"/>
              <a:gd name="T16" fmla="*/ 56 w 84"/>
              <a:gd name="T1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83">
                <a:moveTo>
                  <a:pt x="56" y="83"/>
                </a:moveTo>
                <a:cubicBezTo>
                  <a:pt x="3" y="61"/>
                  <a:pt x="3" y="61"/>
                  <a:pt x="3" y="61"/>
                </a:cubicBezTo>
                <a:cubicBezTo>
                  <a:pt x="1" y="60"/>
                  <a:pt x="0" y="58"/>
                  <a:pt x="1" y="56"/>
                </a:cubicBezTo>
                <a:cubicBezTo>
                  <a:pt x="22" y="3"/>
                  <a:pt x="22" y="3"/>
                  <a:pt x="22" y="3"/>
                </a:cubicBezTo>
                <a:cubicBezTo>
                  <a:pt x="23" y="1"/>
                  <a:pt x="26" y="0"/>
                  <a:pt x="28" y="1"/>
                </a:cubicBezTo>
                <a:cubicBezTo>
                  <a:pt x="81" y="22"/>
                  <a:pt x="81" y="22"/>
                  <a:pt x="81" y="22"/>
                </a:cubicBezTo>
                <a:cubicBezTo>
                  <a:pt x="83" y="23"/>
                  <a:pt x="84" y="25"/>
                  <a:pt x="83" y="27"/>
                </a:cubicBezTo>
                <a:cubicBezTo>
                  <a:pt x="61" y="80"/>
                  <a:pt x="61" y="80"/>
                  <a:pt x="61" y="80"/>
                </a:cubicBezTo>
                <a:cubicBezTo>
                  <a:pt x="60" y="82"/>
                  <a:pt x="58" y="83"/>
                  <a:pt x="56" y="83"/>
                </a:cubicBez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E822B154-B48B-4178-BAE4-D6FF34349657}"/>
              </a:ext>
            </a:extLst>
          </p:cNvPr>
          <p:cNvSpPr>
            <a:spLocks/>
          </p:cNvSpPr>
          <p:nvPr userDrawn="1"/>
        </p:nvSpPr>
        <p:spPr bwMode="auto">
          <a:xfrm>
            <a:off x="354747" y="369035"/>
            <a:ext cx="65567" cy="65567"/>
          </a:xfrm>
          <a:custGeom>
            <a:avLst/>
            <a:gdLst>
              <a:gd name="T0" fmla="*/ 111 w 183"/>
              <a:gd name="T1" fmla="*/ 179 h 183"/>
              <a:gd name="T2" fmla="*/ 17 w 183"/>
              <a:gd name="T3" fmla="*/ 140 h 183"/>
              <a:gd name="T4" fmla="*/ 5 w 183"/>
              <a:gd name="T5" fmla="*/ 111 h 183"/>
              <a:gd name="T6" fmla="*/ 43 w 183"/>
              <a:gd name="T7" fmla="*/ 17 h 183"/>
              <a:gd name="T8" fmla="*/ 72 w 183"/>
              <a:gd name="T9" fmla="*/ 5 h 183"/>
              <a:gd name="T10" fmla="*/ 166 w 183"/>
              <a:gd name="T11" fmla="*/ 43 h 183"/>
              <a:gd name="T12" fmla="*/ 178 w 183"/>
              <a:gd name="T13" fmla="*/ 73 h 183"/>
              <a:gd name="T14" fmla="*/ 140 w 183"/>
              <a:gd name="T15" fmla="*/ 166 h 183"/>
              <a:gd name="T16" fmla="*/ 111 w 183"/>
              <a:gd name="T17" fmla="*/ 17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183">
                <a:moveTo>
                  <a:pt x="111" y="179"/>
                </a:moveTo>
                <a:cubicBezTo>
                  <a:pt x="17" y="140"/>
                  <a:pt x="17" y="140"/>
                  <a:pt x="17" y="140"/>
                </a:cubicBezTo>
                <a:cubicBezTo>
                  <a:pt x="6" y="136"/>
                  <a:pt x="0" y="123"/>
                  <a:pt x="5" y="111"/>
                </a:cubicBezTo>
                <a:cubicBezTo>
                  <a:pt x="43" y="17"/>
                  <a:pt x="43" y="17"/>
                  <a:pt x="43" y="17"/>
                </a:cubicBezTo>
                <a:cubicBezTo>
                  <a:pt x="48" y="6"/>
                  <a:pt x="61" y="0"/>
                  <a:pt x="72" y="5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77" y="48"/>
                  <a:pt x="183" y="61"/>
                  <a:pt x="178" y="73"/>
                </a:cubicBezTo>
                <a:cubicBezTo>
                  <a:pt x="140" y="166"/>
                  <a:pt x="140" y="166"/>
                  <a:pt x="140" y="166"/>
                </a:cubicBezTo>
                <a:cubicBezTo>
                  <a:pt x="135" y="178"/>
                  <a:pt x="122" y="183"/>
                  <a:pt x="111" y="179"/>
                </a:cubicBez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C39D107F-AA16-4939-9284-E40B53177DF9}"/>
              </a:ext>
            </a:extLst>
          </p:cNvPr>
          <p:cNvSpPr>
            <a:spLocks/>
          </p:cNvSpPr>
          <p:nvPr userDrawn="1"/>
        </p:nvSpPr>
        <p:spPr bwMode="auto">
          <a:xfrm>
            <a:off x="341542" y="452360"/>
            <a:ext cx="276383" cy="284578"/>
          </a:xfrm>
          <a:custGeom>
            <a:avLst/>
            <a:gdLst>
              <a:gd name="T0" fmla="*/ 591 w 770"/>
              <a:gd name="T1" fmla="*/ 15 h 793"/>
              <a:gd name="T2" fmla="*/ 461 w 770"/>
              <a:gd name="T3" fmla="*/ 332 h 793"/>
              <a:gd name="T4" fmla="*/ 436 w 770"/>
              <a:gd name="T5" fmla="*/ 343 h 793"/>
              <a:gd name="T6" fmla="*/ 295 w 770"/>
              <a:gd name="T7" fmla="*/ 286 h 793"/>
              <a:gd name="T8" fmla="*/ 284 w 770"/>
              <a:gd name="T9" fmla="*/ 260 h 793"/>
              <a:gd name="T10" fmla="*/ 354 w 770"/>
              <a:gd name="T11" fmla="*/ 87 h 793"/>
              <a:gd name="T12" fmla="*/ 344 w 770"/>
              <a:gd name="T13" fmla="*/ 61 h 793"/>
              <a:gd name="T14" fmla="*/ 205 w 770"/>
              <a:gd name="T15" fmla="*/ 5 h 793"/>
              <a:gd name="T16" fmla="*/ 179 w 770"/>
              <a:gd name="T17" fmla="*/ 15 h 793"/>
              <a:gd name="T18" fmla="*/ 5 w 770"/>
              <a:gd name="T19" fmla="*/ 444 h 793"/>
              <a:gd name="T20" fmla="*/ 15 w 770"/>
              <a:gd name="T21" fmla="*/ 469 h 793"/>
              <a:gd name="T22" fmla="*/ 154 w 770"/>
              <a:gd name="T23" fmla="*/ 526 h 793"/>
              <a:gd name="T24" fmla="*/ 180 w 770"/>
              <a:gd name="T25" fmla="*/ 515 h 793"/>
              <a:gd name="T26" fmla="*/ 198 w 770"/>
              <a:gd name="T27" fmla="*/ 471 h 793"/>
              <a:gd name="T28" fmla="*/ 223 w 770"/>
              <a:gd name="T29" fmla="*/ 461 h 793"/>
              <a:gd name="T30" fmla="*/ 364 w 770"/>
              <a:gd name="T31" fmla="*/ 518 h 793"/>
              <a:gd name="T32" fmla="*/ 375 w 770"/>
              <a:gd name="T33" fmla="*/ 544 h 793"/>
              <a:gd name="T34" fmla="*/ 309 w 770"/>
              <a:gd name="T35" fmla="*/ 706 h 793"/>
              <a:gd name="T36" fmla="*/ 320 w 770"/>
              <a:gd name="T37" fmla="*/ 732 h 793"/>
              <a:gd name="T38" fmla="*/ 458 w 770"/>
              <a:gd name="T39" fmla="*/ 788 h 793"/>
              <a:gd name="T40" fmla="*/ 484 w 770"/>
              <a:gd name="T41" fmla="*/ 778 h 793"/>
              <a:gd name="T42" fmla="*/ 766 w 770"/>
              <a:gd name="T43" fmla="*/ 87 h 793"/>
              <a:gd name="T44" fmla="*/ 755 w 770"/>
              <a:gd name="T45" fmla="*/ 61 h 793"/>
              <a:gd name="T46" fmla="*/ 616 w 770"/>
              <a:gd name="T47" fmla="*/ 5 h 793"/>
              <a:gd name="T48" fmla="*/ 591 w 770"/>
              <a:gd name="T49" fmla="*/ 15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70" h="793">
                <a:moveTo>
                  <a:pt x="591" y="15"/>
                </a:moveTo>
                <a:cubicBezTo>
                  <a:pt x="461" y="332"/>
                  <a:pt x="461" y="332"/>
                  <a:pt x="461" y="332"/>
                </a:cubicBezTo>
                <a:cubicBezTo>
                  <a:pt x="457" y="342"/>
                  <a:pt x="446" y="347"/>
                  <a:pt x="436" y="343"/>
                </a:cubicBezTo>
                <a:cubicBezTo>
                  <a:pt x="295" y="286"/>
                  <a:pt x="295" y="286"/>
                  <a:pt x="295" y="286"/>
                </a:cubicBezTo>
                <a:cubicBezTo>
                  <a:pt x="285" y="281"/>
                  <a:pt x="280" y="270"/>
                  <a:pt x="284" y="260"/>
                </a:cubicBezTo>
                <a:cubicBezTo>
                  <a:pt x="354" y="87"/>
                  <a:pt x="354" y="87"/>
                  <a:pt x="354" y="87"/>
                </a:cubicBezTo>
                <a:cubicBezTo>
                  <a:pt x="359" y="77"/>
                  <a:pt x="354" y="65"/>
                  <a:pt x="344" y="61"/>
                </a:cubicBezTo>
                <a:cubicBezTo>
                  <a:pt x="205" y="5"/>
                  <a:pt x="205" y="5"/>
                  <a:pt x="205" y="5"/>
                </a:cubicBezTo>
                <a:cubicBezTo>
                  <a:pt x="195" y="0"/>
                  <a:pt x="183" y="5"/>
                  <a:pt x="179" y="15"/>
                </a:cubicBezTo>
                <a:cubicBezTo>
                  <a:pt x="5" y="444"/>
                  <a:pt x="5" y="444"/>
                  <a:pt x="5" y="444"/>
                </a:cubicBezTo>
                <a:cubicBezTo>
                  <a:pt x="0" y="454"/>
                  <a:pt x="5" y="465"/>
                  <a:pt x="15" y="469"/>
                </a:cubicBezTo>
                <a:cubicBezTo>
                  <a:pt x="154" y="526"/>
                  <a:pt x="154" y="526"/>
                  <a:pt x="154" y="526"/>
                </a:cubicBezTo>
                <a:cubicBezTo>
                  <a:pt x="164" y="530"/>
                  <a:pt x="176" y="525"/>
                  <a:pt x="180" y="515"/>
                </a:cubicBezTo>
                <a:cubicBezTo>
                  <a:pt x="198" y="471"/>
                  <a:pt x="198" y="471"/>
                  <a:pt x="198" y="471"/>
                </a:cubicBezTo>
                <a:cubicBezTo>
                  <a:pt x="202" y="461"/>
                  <a:pt x="213" y="457"/>
                  <a:pt x="223" y="461"/>
                </a:cubicBezTo>
                <a:cubicBezTo>
                  <a:pt x="364" y="518"/>
                  <a:pt x="364" y="518"/>
                  <a:pt x="364" y="518"/>
                </a:cubicBezTo>
                <a:cubicBezTo>
                  <a:pt x="374" y="522"/>
                  <a:pt x="379" y="534"/>
                  <a:pt x="375" y="544"/>
                </a:cubicBezTo>
                <a:cubicBezTo>
                  <a:pt x="309" y="706"/>
                  <a:pt x="309" y="706"/>
                  <a:pt x="309" y="706"/>
                </a:cubicBezTo>
                <a:cubicBezTo>
                  <a:pt x="305" y="716"/>
                  <a:pt x="309" y="728"/>
                  <a:pt x="320" y="732"/>
                </a:cubicBezTo>
                <a:cubicBezTo>
                  <a:pt x="458" y="788"/>
                  <a:pt x="458" y="788"/>
                  <a:pt x="458" y="788"/>
                </a:cubicBezTo>
                <a:cubicBezTo>
                  <a:pt x="468" y="793"/>
                  <a:pt x="480" y="788"/>
                  <a:pt x="484" y="778"/>
                </a:cubicBezTo>
                <a:cubicBezTo>
                  <a:pt x="766" y="87"/>
                  <a:pt x="766" y="87"/>
                  <a:pt x="766" y="87"/>
                </a:cubicBezTo>
                <a:cubicBezTo>
                  <a:pt x="770" y="77"/>
                  <a:pt x="765" y="65"/>
                  <a:pt x="755" y="61"/>
                </a:cubicBezTo>
                <a:cubicBezTo>
                  <a:pt x="616" y="5"/>
                  <a:pt x="616" y="5"/>
                  <a:pt x="616" y="5"/>
                </a:cubicBezTo>
                <a:cubicBezTo>
                  <a:pt x="606" y="0"/>
                  <a:pt x="595" y="5"/>
                  <a:pt x="591" y="15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BBEB1B-15CC-43E1-B879-78B79F87A4A7}"/>
              </a:ext>
            </a:extLst>
          </p:cNvPr>
          <p:cNvGrpSpPr/>
          <p:nvPr userDrawn="1"/>
        </p:nvGrpSpPr>
        <p:grpSpPr>
          <a:xfrm>
            <a:off x="749473" y="555394"/>
            <a:ext cx="431326" cy="78509"/>
            <a:chOff x="3467100" y="1935163"/>
            <a:chExt cx="5773738" cy="1050926"/>
          </a:xfrm>
          <a:solidFill>
            <a:schemeClr val="tx1"/>
          </a:solidFill>
          <a:effectLst/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80C84A3-835E-4154-A2DF-90FCC42FD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939926"/>
              <a:ext cx="828675" cy="1046163"/>
            </a:xfrm>
            <a:custGeom>
              <a:avLst/>
              <a:gdLst>
                <a:gd name="T0" fmla="*/ 114 w 220"/>
                <a:gd name="T1" fmla="*/ 121 h 275"/>
                <a:gd name="T2" fmla="*/ 220 w 220"/>
                <a:gd name="T3" fmla="*/ 121 h 275"/>
                <a:gd name="T4" fmla="*/ 220 w 220"/>
                <a:gd name="T5" fmla="*/ 260 h 275"/>
                <a:gd name="T6" fmla="*/ 171 w 220"/>
                <a:gd name="T7" fmla="*/ 272 h 275"/>
                <a:gd name="T8" fmla="*/ 125 w 220"/>
                <a:gd name="T9" fmla="*/ 275 h 275"/>
                <a:gd name="T10" fmla="*/ 32 w 220"/>
                <a:gd name="T11" fmla="*/ 239 h 275"/>
                <a:gd name="T12" fmla="*/ 0 w 220"/>
                <a:gd name="T13" fmla="*/ 137 h 275"/>
                <a:gd name="T14" fmla="*/ 37 w 220"/>
                <a:gd name="T15" fmla="*/ 36 h 275"/>
                <a:gd name="T16" fmla="*/ 140 w 220"/>
                <a:gd name="T17" fmla="*/ 0 h 275"/>
                <a:gd name="T18" fmla="*/ 220 w 220"/>
                <a:gd name="T19" fmla="*/ 16 h 275"/>
                <a:gd name="T20" fmla="*/ 201 w 220"/>
                <a:gd name="T21" fmla="*/ 62 h 275"/>
                <a:gd name="T22" fmla="*/ 140 w 220"/>
                <a:gd name="T23" fmla="*/ 47 h 275"/>
                <a:gd name="T24" fmla="*/ 81 w 220"/>
                <a:gd name="T25" fmla="*/ 72 h 275"/>
                <a:gd name="T26" fmla="*/ 58 w 220"/>
                <a:gd name="T27" fmla="*/ 138 h 275"/>
                <a:gd name="T28" fmla="*/ 76 w 220"/>
                <a:gd name="T29" fmla="*/ 205 h 275"/>
                <a:gd name="T30" fmla="*/ 128 w 220"/>
                <a:gd name="T31" fmla="*/ 228 h 275"/>
                <a:gd name="T32" fmla="*/ 164 w 220"/>
                <a:gd name="T33" fmla="*/ 224 h 275"/>
                <a:gd name="T34" fmla="*/ 164 w 220"/>
                <a:gd name="T35" fmla="*/ 168 h 275"/>
                <a:gd name="T36" fmla="*/ 114 w 220"/>
                <a:gd name="T37" fmla="*/ 168 h 275"/>
                <a:gd name="T38" fmla="*/ 114 w 220"/>
                <a:gd name="T39" fmla="*/ 12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75">
                  <a:moveTo>
                    <a:pt x="114" y="121"/>
                  </a:moveTo>
                  <a:cubicBezTo>
                    <a:pt x="220" y="121"/>
                    <a:pt x="220" y="121"/>
                    <a:pt x="220" y="121"/>
                  </a:cubicBezTo>
                  <a:cubicBezTo>
                    <a:pt x="220" y="260"/>
                    <a:pt x="220" y="260"/>
                    <a:pt x="220" y="260"/>
                  </a:cubicBezTo>
                  <a:cubicBezTo>
                    <a:pt x="203" y="265"/>
                    <a:pt x="186" y="269"/>
                    <a:pt x="171" y="272"/>
                  </a:cubicBezTo>
                  <a:cubicBezTo>
                    <a:pt x="156" y="274"/>
                    <a:pt x="141" y="275"/>
                    <a:pt x="125" y="275"/>
                  </a:cubicBezTo>
                  <a:cubicBezTo>
                    <a:pt x="84" y="275"/>
                    <a:pt x="53" y="263"/>
                    <a:pt x="32" y="239"/>
                  </a:cubicBezTo>
                  <a:cubicBezTo>
                    <a:pt x="11" y="216"/>
                    <a:pt x="0" y="181"/>
                    <a:pt x="0" y="137"/>
                  </a:cubicBezTo>
                  <a:cubicBezTo>
                    <a:pt x="0" y="94"/>
                    <a:pt x="12" y="60"/>
                    <a:pt x="37" y="36"/>
                  </a:cubicBezTo>
                  <a:cubicBezTo>
                    <a:pt x="62" y="12"/>
                    <a:pt x="96" y="0"/>
                    <a:pt x="140" y="0"/>
                  </a:cubicBezTo>
                  <a:cubicBezTo>
                    <a:pt x="168" y="0"/>
                    <a:pt x="194" y="5"/>
                    <a:pt x="220" y="16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181" y="52"/>
                    <a:pt x="161" y="47"/>
                    <a:pt x="140" y="47"/>
                  </a:cubicBezTo>
                  <a:cubicBezTo>
                    <a:pt x="115" y="47"/>
                    <a:pt x="95" y="55"/>
                    <a:pt x="81" y="72"/>
                  </a:cubicBezTo>
                  <a:cubicBezTo>
                    <a:pt x="66" y="88"/>
                    <a:pt x="58" y="110"/>
                    <a:pt x="58" y="138"/>
                  </a:cubicBezTo>
                  <a:cubicBezTo>
                    <a:pt x="58" y="167"/>
                    <a:pt x="64" y="189"/>
                    <a:pt x="76" y="205"/>
                  </a:cubicBezTo>
                  <a:cubicBezTo>
                    <a:pt x="88" y="220"/>
                    <a:pt x="106" y="228"/>
                    <a:pt x="128" y="228"/>
                  </a:cubicBezTo>
                  <a:cubicBezTo>
                    <a:pt x="140" y="228"/>
                    <a:pt x="152" y="226"/>
                    <a:pt x="164" y="224"/>
                  </a:cubicBezTo>
                  <a:cubicBezTo>
                    <a:pt x="164" y="168"/>
                    <a:pt x="164" y="168"/>
                    <a:pt x="164" y="168"/>
                  </a:cubicBezTo>
                  <a:cubicBezTo>
                    <a:pt x="114" y="168"/>
                    <a:pt x="114" y="168"/>
                    <a:pt x="114" y="168"/>
                  </a:cubicBezTo>
                  <a:lnTo>
                    <a:pt x="11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DA876D2-C2E5-4C0B-A6D1-88E15F343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1951038"/>
              <a:ext cx="625475" cy="1020763"/>
            </a:xfrm>
            <a:custGeom>
              <a:avLst/>
              <a:gdLst>
                <a:gd name="T0" fmla="*/ 0 w 394"/>
                <a:gd name="T1" fmla="*/ 643 h 643"/>
                <a:gd name="T2" fmla="*/ 0 w 394"/>
                <a:gd name="T3" fmla="*/ 0 h 643"/>
                <a:gd name="T4" fmla="*/ 135 w 394"/>
                <a:gd name="T5" fmla="*/ 0 h 643"/>
                <a:gd name="T6" fmla="*/ 135 w 394"/>
                <a:gd name="T7" fmla="*/ 530 h 643"/>
                <a:gd name="T8" fmla="*/ 394 w 394"/>
                <a:gd name="T9" fmla="*/ 530 h 643"/>
                <a:gd name="T10" fmla="*/ 394 w 394"/>
                <a:gd name="T11" fmla="*/ 643 h 643"/>
                <a:gd name="T12" fmla="*/ 0 w 394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643">
                  <a:moveTo>
                    <a:pt x="0" y="643"/>
                  </a:moveTo>
                  <a:lnTo>
                    <a:pt x="0" y="0"/>
                  </a:lnTo>
                  <a:lnTo>
                    <a:pt x="135" y="0"/>
                  </a:lnTo>
                  <a:lnTo>
                    <a:pt x="135" y="530"/>
                  </a:lnTo>
                  <a:lnTo>
                    <a:pt x="394" y="530"/>
                  </a:lnTo>
                  <a:lnTo>
                    <a:pt x="394" y="643"/>
                  </a:lnTo>
                  <a:lnTo>
                    <a:pt x="0" y="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17ED5D53-F4D2-4C67-8392-901E9D1AB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3713" y="1935163"/>
              <a:ext cx="960438" cy="1050925"/>
            </a:xfrm>
            <a:custGeom>
              <a:avLst/>
              <a:gdLst>
                <a:gd name="T0" fmla="*/ 255 w 255"/>
                <a:gd name="T1" fmla="*/ 138 h 276"/>
                <a:gd name="T2" fmla="*/ 222 w 255"/>
                <a:gd name="T3" fmla="*/ 240 h 276"/>
                <a:gd name="T4" fmla="*/ 127 w 255"/>
                <a:gd name="T5" fmla="*/ 276 h 276"/>
                <a:gd name="T6" fmla="*/ 33 w 255"/>
                <a:gd name="T7" fmla="*/ 240 h 276"/>
                <a:gd name="T8" fmla="*/ 0 w 255"/>
                <a:gd name="T9" fmla="*/ 138 h 276"/>
                <a:gd name="T10" fmla="*/ 33 w 255"/>
                <a:gd name="T11" fmla="*/ 35 h 276"/>
                <a:gd name="T12" fmla="*/ 128 w 255"/>
                <a:gd name="T13" fmla="*/ 0 h 276"/>
                <a:gd name="T14" fmla="*/ 222 w 255"/>
                <a:gd name="T15" fmla="*/ 36 h 276"/>
                <a:gd name="T16" fmla="*/ 255 w 255"/>
                <a:gd name="T17" fmla="*/ 138 h 276"/>
                <a:gd name="T18" fmla="*/ 59 w 255"/>
                <a:gd name="T19" fmla="*/ 138 h 276"/>
                <a:gd name="T20" fmla="*/ 76 w 255"/>
                <a:gd name="T21" fmla="*/ 206 h 276"/>
                <a:gd name="T22" fmla="*/ 127 w 255"/>
                <a:gd name="T23" fmla="*/ 228 h 276"/>
                <a:gd name="T24" fmla="*/ 195 w 255"/>
                <a:gd name="T25" fmla="*/ 138 h 276"/>
                <a:gd name="T26" fmla="*/ 128 w 255"/>
                <a:gd name="T27" fmla="*/ 47 h 276"/>
                <a:gd name="T28" fmla="*/ 77 w 255"/>
                <a:gd name="T29" fmla="*/ 70 h 276"/>
                <a:gd name="T30" fmla="*/ 59 w 255"/>
                <a:gd name="T3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5" h="276">
                  <a:moveTo>
                    <a:pt x="255" y="138"/>
                  </a:moveTo>
                  <a:cubicBezTo>
                    <a:pt x="255" y="182"/>
                    <a:pt x="244" y="216"/>
                    <a:pt x="222" y="240"/>
                  </a:cubicBezTo>
                  <a:cubicBezTo>
                    <a:pt x="200" y="264"/>
                    <a:pt x="168" y="276"/>
                    <a:pt x="127" y="276"/>
                  </a:cubicBezTo>
                  <a:cubicBezTo>
                    <a:pt x="86" y="276"/>
                    <a:pt x="55" y="264"/>
                    <a:pt x="33" y="240"/>
                  </a:cubicBezTo>
                  <a:cubicBezTo>
                    <a:pt x="11" y="216"/>
                    <a:pt x="0" y="182"/>
                    <a:pt x="0" y="138"/>
                  </a:cubicBezTo>
                  <a:cubicBezTo>
                    <a:pt x="0" y="93"/>
                    <a:pt x="11" y="59"/>
                    <a:pt x="33" y="35"/>
                  </a:cubicBezTo>
                  <a:cubicBezTo>
                    <a:pt x="55" y="12"/>
                    <a:pt x="86" y="0"/>
                    <a:pt x="128" y="0"/>
                  </a:cubicBezTo>
                  <a:cubicBezTo>
                    <a:pt x="169" y="0"/>
                    <a:pt x="200" y="12"/>
                    <a:pt x="222" y="36"/>
                  </a:cubicBezTo>
                  <a:cubicBezTo>
                    <a:pt x="244" y="59"/>
                    <a:pt x="255" y="94"/>
                    <a:pt x="255" y="138"/>
                  </a:cubicBezTo>
                  <a:close/>
                  <a:moveTo>
                    <a:pt x="59" y="138"/>
                  </a:moveTo>
                  <a:cubicBezTo>
                    <a:pt x="59" y="168"/>
                    <a:pt x="65" y="190"/>
                    <a:pt x="76" y="206"/>
                  </a:cubicBezTo>
                  <a:cubicBezTo>
                    <a:pt x="88" y="221"/>
                    <a:pt x="105" y="228"/>
                    <a:pt x="127" y="228"/>
                  </a:cubicBezTo>
                  <a:cubicBezTo>
                    <a:pt x="173" y="228"/>
                    <a:pt x="195" y="198"/>
                    <a:pt x="195" y="138"/>
                  </a:cubicBezTo>
                  <a:cubicBezTo>
                    <a:pt x="195" y="78"/>
                    <a:pt x="173" y="47"/>
                    <a:pt x="128" y="47"/>
                  </a:cubicBezTo>
                  <a:cubicBezTo>
                    <a:pt x="105" y="47"/>
                    <a:pt x="88" y="55"/>
                    <a:pt x="77" y="70"/>
                  </a:cubicBezTo>
                  <a:cubicBezTo>
                    <a:pt x="65" y="85"/>
                    <a:pt x="59" y="108"/>
                    <a:pt x="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1607D9DA-7162-41EB-A8D7-490949847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988" y="1951038"/>
              <a:ext cx="1368425" cy="1020763"/>
            </a:xfrm>
            <a:custGeom>
              <a:avLst/>
              <a:gdLst>
                <a:gd name="T0" fmla="*/ 295 w 363"/>
                <a:gd name="T1" fmla="*/ 268 h 268"/>
                <a:gd name="T2" fmla="*/ 230 w 363"/>
                <a:gd name="T3" fmla="*/ 268 h 268"/>
                <a:gd name="T4" fmla="*/ 194 w 363"/>
                <a:gd name="T5" fmla="*/ 128 h 268"/>
                <a:gd name="T6" fmla="*/ 187 w 363"/>
                <a:gd name="T7" fmla="*/ 97 h 268"/>
                <a:gd name="T8" fmla="*/ 181 w 363"/>
                <a:gd name="T9" fmla="*/ 65 h 268"/>
                <a:gd name="T10" fmla="*/ 176 w 363"/>
                <a:gd name="T11" fmla="*/ 97 h 268"/>
                <a:gd name="T12" fmla="*/ 169 w 363"/>
                <a:gd name="T13" fmla="*/ 128 h 268"/>
                <a:gd name="T14" fmla="*/ 133 w 363"/>
                <a:gd name="T15" fmla="*/ 268 h 268"/>
                <a:gd name="T16" fmla="*/ 68 w 363"/>
                <a:gd name="T17" fmla="*/ 268 h 268"/>
                <a:gd name="T18" fmla="*/ 0 w 363"/>
                <a:gd name="T19" fmla="*/ 0 h 268"/>
                <a:gd name="T20" fmla="*/ 56 w 363"/>
                <a:gd name="T21" fmla="*/ 0 h 268"/>
                <a:gd name="T22" fmla="*/ 90 w 363"/>
                <a:gd name="T23" fmla="*/ 147 h 268"/>
                <a:gd name="T24" fmla="*/ 103 w 363"/>
                <a:gd name="T25" fmla="*/ 217 h 268"/>
                <a:gd name="T26" fmla="*/ 108 w 363"/>
                <a:gd name="T27" fmla="*/ 184 h 268"/>
                <a:gd name="T28" fmla="*/ 116 w 363"/>
                <a:gd name="T29" fmla="*/ 150 h 268"/>
                <a:gd name="T30" fmla="*/ 155 w 363"/>
                <a:gd name="T31" fmla="*/ 0 h 268"/>
                <a:gd name="T32" fmla="*/ 208 w 363"/>
                <a:gd name="T33" fmla="*/ 0 h 268"/>
                <a:gd name="T34" fmla="*/ 247 w 363"/>
                <a:gd name="T35" fmla="*/ 150 h 268"/>
                <a:gd name="T36" fmla="*/ 254 w 363"/>
                <a:gd name="T37" fmla="*/ 181 h 268"/>
                <a:gd name="T38" fmla="*/ 260 w 363"/>
                <a:gd name="T39" fmla="*/ 217 h 268"/>
                <a:gd name="T40" fmla="*/ 266 w 363"/>
                <a:gd name="T41" fmla="*/ 181 h 268"/>
                <a:gd name="T42" fmla="*/ 273 w 363"/>
                <a:gd name="T43" fmla="*/ 147 h 268"/>
                <a:gd name="T44" fmla="*/ 307 w 363"/>
                <a:gd name="T45" fmla="*/ 0 h 268"/>
                <a:gd name="T46" fmla="*/ 363 w 363"/>
                <a:gd name="T47" fmla="*/ 0 h 268"/>
                <a:gd name="T48" fmla="*/ 295 w 363"/>
                <a:gd name="T4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3" h="268">
                  <a:moveTo>
                    <a:pt x="295" y="268"/>
                  </a:moveTo>
                  <a:cubicBezTo>
                    <a:pt x="230" y="268"/>
                    <a:pt x="230" y="268"/>
                    <a:pt x="230" y="268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2" y="123"/>
                    <a:pt x="190" y="112"/>
                    <a:pt x="187" y="97"/>
                  </a:cubicBezTo>
                  <a:cubicBezTo>
                    <a:pt x="184" y="81"/>
                    <a:pt x="182" y="70"/>
                    <a:pt x="181" y="65"/>
                  </a:cubicBezTo>
                  <a:cubicBezTo>
                    <a:pt x="181" y="72"/>
                    <a:pt x="179" y="82"/>
                    <a:pt x="176" y="97"/>
                  </a:cubicBezTo>
                  <a:cubicBezTo>
                    <a:pt x="173" y="111"/>
                    <a:pt x="171" y="122"/>
                    <a:pt x="169" y="128"/>
                  </a:cubicBezTo>
                  <a:cubicBezTo>
                    <a:pt x="133" y="268"/>
                    <a:pt x="133" y="268"/>
                    <a:pt x="133" y="268"/>
                  </a:cubicBezTo>
                  <a:cubicBezTo>
                    <a:pt x="68" y="268"/>
                    <a:pt x="68" y="268"/>
                    <a:pt x="68" y="2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96" y="174"/>
                    <a:pt x="101" y="197"/>
                    <a:pt x="103" y="217"/>
                  </a:cubicBezTo>
                  <a:cubicBezTo>
                    <a:pt x="104" y="210"/>
                    <a:pt x="106" y="199"/>
                    <a:pt x="108" y="184"/>
                  </a:cubicBezTo>
                  <a:cubicBezTo>
                    <a:pt x="111" y="170"/>
                    <a:pt x="113" y="159"/>
                    <a:pt x="116" y="15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47" y="150"/>
                    <a:pt x="247" y="150"/>
                    <a:pt x="247" y="150"/>
                  </a:cubicBezTo>
                  <a:cubicBezTo>
                    <a:pt x="249" y="157"/>
                    <a:pt x="251" y="167"/>
                    <a:pt x="254" y="181"/>
                  </a:cubicBezTo>
                  <a:cubicBezTo>
                    <a:pt x="256" y="195"/>
                    <a:pt x="258" y="207"/>
                    <a:pt x="260" y="217"/>
                  </a:cubicBezTo>
                  <a:cubicBezTo>
                    <a:pt x="261" y="207"/>
                    <a:pt x="263" y="195"/>
                    <a:pt x="266" y="181"/>
                  </a:cubicBezTo>
                  <a:cubicBezTo>
                    <a:pt x="268" y="167"/>
                    <a:pt x="271" y="155"/>
                    <a:pt x="273" y="147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63" y="0"/>
                    <a:pt x="363" y="0"/>
                    <a:pt x="363" y="0"/>
                  </a:cubicBezTo>
                  <a:lnTo>
                    <a:pt x="2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BE92A1F9-B9C5-4533-A748-8C6F52749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4525" y="1947863"/>
              <a:ext cx="976313" cy="1023938"/>
            </a:xfrm>
            <a:custGeom>
              <a:avLst/>
              <a:gdLst>
                <a:gd name="T0" fmla="*/ 198 w 259"/>
                <a:gd name="T1" fmla="*/ 269 h 269"/>
                <a:gd name="T2" fmla="*/ 179 w 259"/>
                <a:gd name="T3" fmla="*/ 206 h 269"/>
                <a:gd name="T4" fmla="*/ 81 w 259"/>
                <a:gd name="T5" fmla="*/ 206 h 269"/>
                <a:gd name="T6" fmla="*/ 62 w 259"/>
                <a:gd name="T7" fmla="*/ 269 h 269"/>
                <a:gd name="T8" fmla="*/ 0 w 259"/>
                <a:gd name="T9" fmla="*/ 269 h 269"/>
                <a:gd name="T10" fmla="*/ 95 w 259"/>
                <a:gd name="T11" fmla="*/ 0 h 269"/>
                <a:gd name="T12" fmla="*/ 164 w 259"/>
                <a:gd name="T13" fmla="*/ 0 h 269"/>
                <a:gd name="T14" fmla="*/ 259 w 259"/>
                <a:gd name="T15" fmla="*/ 269 h 269"/>
                <a:gd name="T16" fmla="*/ 198 w 259"/>
                <a:gd name="T17" fmla="*/ 269 h 269"/>
                <a:gd name="T18" fmla="*/ 165 w 259"/>
                <a:gd name="T19" fmla="*/ 158 h 269"/>
                <a:gd name="T20" fmla="*/ 135 w 259"/>
                <a:gd name="T21" fmla="*/ 60 h 269"/>
                <a:gd name="T22" fmla="*/ 130 w 259"/>
                <a:gd name="T23" fmla="*/ 42 h 269"/>
                <a:gd name="T24" fmla="*/ 95 w 259"/>
                <a:gd name="T25" fmla="*/ 158 h 269"/>
                <a:gd name="T26" fmla="*/ 165 w 259"/>
                <a:gd name="T27" fmla="*/ 15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69">
                  <a:moveTo>
                    <a:pt x="198" y="269"/>
                  </a:moveTo>
                  <a:cubicBezTo>
                    <a:pt x="179" y="206"/>
                    <a:pt x="179" y="206"/>
                    <a:pt x="179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62" y="269"/>
                    <a:pt x="62" y="269"/>
                    <a:pt x="62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9" y="269"/>
                    <a:pt x="259" y="269"/>
                    <a:pt x="259" y="269"/>
                  </a:cubicBezTo>
                  <a:lnTo>
                    <a:pt x="198" y="269"/>
                  </a:lnTo>
                  <a:close/>
                  <a:moveTo>
                    <a:pt x="165" y="158"/>
                  </a:moveTo>
                  <a:cubicBezTo>
                    <a:pt x="147" y="100"/>
                    <a:pt x="137" y="67"/>
                    <a:pt x="135" y="60"/>
                  </a:cubicBezTo>
                  <a:cubicBezTo>
                    <a:pt x="132" y="52"/>
                    <a:pt x="131" y="46"/>
                    <a:pt x="130" y="42"/>
                  </a:cubicBezTo>
                  <a:cubicBezTo>
                    <a:pt x="126" y="58"/>
                    <a:pt x="114" y="96"/>
                    <a:pt x="95" y="158"/>
                  </a:cubicBezTo>
                  <a:lnTo>
                    <a:pt x="165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5A69CAB-7278-41F3-A62B-F02686DCA850}"/>
              </a:ext>
            </a:extLst>
          </p:cNvPr>
          <p:cNvGrpSpPr/>
          <p:nvPr userDrawn="1"/>
        </p:nvGrpSpPr>
        <p:grpSpPr>
          <a:xfrm>
            <a:off x="401360" y="6255288"/>
            <a:ext cx="577679" cy="92264"/>
            <a:chOff x="1294073" y="640215"/>
            <a:chExt cx="1062839" cy="169752"/>
          </a:xfr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5C44659-962E-4486-B010-E27CE0694041}"/>
                </a:ext>
              </a:extLst>
            </p:cNvPr>
            <p:cNvSpPr/>
            <p:nvPr/>
          </p:nvSpPr>
          <p:spPr>
            <a:xfrm rot="19876942">
              <a:off x="1294073" y="640215"/>
              <a:ext cx="169754" cy="169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5DE49A-FB72-4BD2-ABED-F2417BDFCBA0}"/>
                </a:ext>
              </a:extLst>
            </p:cNvPr>
            <p:cNvSpPr/>
            <p:nvPr/>
          </p:nvSpPr>
          <p:spPr>
            <a:xfrm rot="3335213">
              <a:off x="1695303" y="644311"/>
              <a:ext cx="87720" cy="16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2E1414-7573-48E3-BDA9-351F39FB565E}"/>
                </a:ext>
              </a:extLst>
            </p:cNvPr>
            <p:cNvSpPr/>
            <p:nvPr/>
          </p:nvSpPr>
          <p:spPr>
            <a:xfrm rot="18452827">
              <a:off x="2006985" y="659431"/>
              <a:ext cx="84828" cy="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CE1242-DA14-4806-AC07-24E3E8862EC5}"/>
                </a:ext>
              </a:extLst>
            </p:cNvPr>
            <p:cNvSpPr/>
            <p:nvPr/>
          </p:nvSpPr>
          <p:spPr>
            <a:xfrm rot="3901756" flipV="1">
              <a:off x="2305754" y="699512"/>
              <a:ext cx="51158" cy="51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9321F9F-0BCF-4456-98A5-F260C3D0C967}"/>
              </a:ext>
            </a:extLst>
          </p:cNvPr>
          <p:cNvSpPr txBox="1"/>
          <p:nvPr userDrawn="1"/>
        </p:nvSpPr>
        <p:spPr>
          <a:xfrm>
            <a:off x="1155774" y="6209087"/>
            <a:ext cx="2058450" cy="207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5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191904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3" r:id="rId13"/>
    <p:sldLayoutId id="2147483718" r:id="rId14"/>
    <p:sldLayoutId id="2147483720" r:id="rId15"/>
    <p:sldLayoutId id="2147483721" r:id="rId16"/>
    <p:sldLayoutId id="2147483723" r:id="rId17"/>
    <p:sldLayoutId id="2147483729" r:id="rId18"/>
    <p:sldLayoutId id="2147483734" r:id="rId19"/>
    <p:sldLayoutId id="2147483653" r:id="rId20"/>
    <p:sldLayoutId id="2147483667" r:id="rId2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0" grpId="0" animBg="1"/>
      <p:bldP spid="41" grpId="0" animBg="1"/>
      <p:bldP spid="42" grpId="0" animBg="1"/>
      <p:bldP spid="43" grpId="0" animBg="1"/>
      <p:bldP spid="70" grpId="0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FECBF14-4B77-4405-A13B-173EE834C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49462-19C8-4A0D-801A-EEB27D822216}"/>
              </a:ext>
            </a:extLst>
          </p:cNvPr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A8EEF21-0CB1-4A03-958A-48036D38646E}"/>
              </a:ext>
            </a:extLst>
          </p:cNvPr>
          <p:cNvSpPr/>
          <p:nvPr/>
        </p:nvSpPr>
        <p:spPr>
          <a:xfrm>
            <a:off x="1778377" y="0"/>
            <a:ext cx="7365624" cy="6858000"/>
          </a:xfrm>
          <a:custGeom>
            <a:avLst/>
            <a:gdLst>
              <a:gd name="connsiteX0" fmla="*/ 1837595 w 9820832"/>
              <a:gd name="connsiteY0" fmla="*/ 0 h 6858000"/>
              <a:gd name="connsiteX1" fmla="*/ 9820832 w 9820832"/>
              <a:gd name="connsiteY1" fmla="*/ 0 h 6858000"/>
              <a:gd name="connsiteX2" fmla="*/ 9820832 w 9820832"/>
              <a:gd name="connsiteY2" fmla="*/ 6858000 h 6858000"/>
              <a:gd name="connsiteX3" fmla="*/ 0 w 98208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0832" h="6858000">
                <a:moveTo>
                  <a:pt x="1837595" y="0"/>
                </a:moveTo>
                <a:lnTo>
                  <a:pt x="9820832" y="0"/>
                </a:lnTo>
                <a:lnTo>
                  <a:pt x="982083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00000">
                <a:schemeClr val="accent4">
                  <a:alpha val="0"/>
                </a:schemeClr>
              </a:gs>
              <a:gs pos="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1A4E1B-4FA9-4A24-86EF-17AF48C8AA4F}"/>
              </a:ext>
            </a:extLst>
          </p:cNvPr>
          <p:cNvSpPr txBox="1"/>
          <p:nvPr/>
        </p:nvSpPr>
        <p:spPr>
          <a:xfrm>
            <a:off x="3091910" y="1520356"/>
            <a:ext cx="2478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2"/>
                </a:solidFill>
                <a:latin typeface="+mj-lt"/>
              </a:rPr>
              <a:t>DỰ ÁN MỘT</a:t>
            </a:r>
            <a:endParaRPr lang="en-US" sz="30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4D88788-2BA1-4DD6-B0E5-56A5E31A2237}"/>
              </a:ext>
            </a:extLst>
          </p:cNvPr>
          <p:cNvGrpSpPr/>
          <p:nvPr/>
        </p:nvGrpSpPr>
        <p:grpSpPr>
          <a:xfrm>
            <a:off x="8268813" y="667425"/>
            <a:ext cx="261416" cy="261416"/>
            <a:chOff x="10836925" y="692383"/>
            <a:chExt cx="348554" cy="3485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A306DF-564A-4054-8A14-175515973E78}"/>
                </a:ext>
              </a:extLst>
            </p:cNvPr>
            <p:cNvSpPr/>
            <p:nvPr/>
          </p:nvSpPr>
          <p:spPr>
            <a:xfrm rot="2700000">
              <a:off x="10836925" y="692383"/>
              <a:ext cx="348554" cy="348554"/>
            </a:xfrm>
            <a:prstGeom prst="rect">
              <a:avLst/>
            </a:prstGeom>
            <a:gradFill>
              <a:gsLst>
                <a:gs pos="100000">
                  <a:schemeClr val="accent4">
                    <a:alpha val="38000"/>
                  </a:schemeClr>
                </a:gs>
                <a:gs pos="5000">
                  <a:schemeClr val="accent3">
                    <a:alpha val="76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B47943-E27A-45AC-AECF-540F8F9D355A}"/>
                </a:ext>
              </a:extLst>
            </p:cNvPr>
            <p:cNvSpPr/>
            <p:nvPr/>
          </p:nvSpPr>
          <p:spPr>
            <a:xfrm rot="2700000">
              <a:off x="10935255" y="790713"/>
              <a:ext cx="151894" cy="151894"/>
            </a:xfrm>
            <a:prstGeom prst="rect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F0FC2F-5750-4E18-AA04-D4319609DD94}"/>
              </a:ext>
            </a:extLst>
          </p:cNvPr>
          <p:cNvCxnSpPr>
            <a:cxnSpLocks/>
          </p:cNvCxnSpPr>
          <p:nvPr/>
        </p:nvCxnSpPr>
        <p:spPr>
          <a:xfrm flipH="1">
            <a:off x="4648952" y="5001562"/>
            <a:ext cx="1843645" cy="185643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B74CAA2-4956-4789-B844-94EED89060C6}"/>
              </a:ext>
            </a:extLst>
          </p:cNvPr>
          <p:cNvCxnSpPr>
            <a:cxnSpLocks/>
          </p:cNvCxnSpPr>
          <p:nvPr/>
        </p:nvCxnSpPr>
        <p:spPr>
          <a:xfrm flipH="1">
            <a:off x="601155" y="0"/>
            <a:ext cx="929607" cy="93605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1DFBADD-95CD-4AD1-8109-8EFBE99CB7B2}"/>
              </a:ext>
            </a:extLst>
          </p:cNvPr>
          <p:cNvGrpSpPr/>
          <p:nvPr/>
        </p:nvGrpSpPr>
        <p:grpSpPr>
          <a:xfrm>
            <a:off x="810203" y="229694"/>
            <a:ext cx="470910" cy="470910"/>
            <a:chOff x="1006522" y="692383"/>
            <a:chExt cx="348554" cy="3485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5B8C95-99A2-4C39-93CD-72B365A23ABD}"/>
                </a:ext>
              </a:extLst>
            </p:cNvPr>
            <p:cNvSpPr/>
            <p:nvPr/>
          </p:nvSpPr>
          <p:spPr>
            <a:xfrm rot="2700000">
              <a:off x="1006522" y="692383"/>
              <a:ext cx="348554" cy="348554"/>
            </a:xfrm>
            <a:prstGeom prst="rect">
              <a:avLst/>
            </a:prstGeom>
            <a:gradFill>
              <a:gsLst>
                <a:gs pos="100000">
                  <a:schemeClr val="accent4">
                    <a:alpha val="38000"/>
                  </a:schemeClr>
                </a:gs>
                <a:gs pos="5000">
                  <a:schemeClr val="accent3">
                    <a:alpha val="76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A5ED36-D1BD-4442-AB00-04E6C0DB52BE}"/>
                </a:ext>
              </a:extLst>
            </p:cNvPr>
            <p:cNvSpPr/>
            <p:nvPr/>
          </p:nvSpPr>
          <p:spPr>
            <a:xfrm rot="2700000">
              <a:off x="1104852" y="790713"/>
              <a:ext cx="151894" cy="151894"/>
            </a:xfrm>
            <a:prstGeom prst="rect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BCA178B-F144-4AB4-91D0-E6BF59E0BFF6}"/>
              </a:ext>
            </a:extLst>
          </p:cNvPr>
          <p:cNvGrpSpPr/>
          <p:nvPr/>
        </p:nvGrpSpPr>
        <p:grpSpPr>
          <a:xfrm>
            <a:off x="5451409" y="5346721"/>
            <a:ext cx="714737" cy="714737"/>
            <a:chOff x="8434149" y="4776134"/>
            <a:chExt cx="348554" cy="3485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2B610E5-0239-40CC-9E8A-0D37EB4FB1D2}"/>
                </a:ext>
              </a:extLst>
            </p:cNvPr>
            <p:cNvSpPr/>
            <p:nvPr/>
          </p:nvSpPr>
          <p:spPr>
            <a:xfrm rot="2700000">
              <a:off x="8434149" y="4776134"/>
              <a:ext cx="348554" cy="348554"/>
            </a:xfrm>
            <a:prstGeom prst="rect">
              <a:avLst/>
            </a:prstGeom>
            <a:gradFill>
              <a:gsLst>
                <a:gs pos="100000">
                  <a:schemeClr val="accent4">
                    <a:alpha val="38000"/>
                  </a:schemeClr>
                </a:gs>
                <a:gs pos="5000">
                  <a:schemeClr val="accent3">
                    <a:alpha val="76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0D2C754-A450-430A-B371-41D9F912C207}"/>
                </a:ext>
              </a:extLst>
            </p:cNvPr>
            <p:cNvSpPr/>
            <p:nvPr/>
          </p:nvSpPr>
          <p:spPr>
            <a:xfrm rot="2700000">
              <a:off x="8532479" y="4874464"/>
              <a:ext cx="151894" cy="151894"/>
            </a:xfrm>
            <a:prstGeom prst="rect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5" y="132164"/>
            <a:ext cx="3284158" cy="10179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D1A4E1B-4FA9-4A24-86EF-17AF48C8AA4F}"/>
              </a:ext>
            </a:extLst>
          </p:cNvPr>
          <p:cNvSpPr txBox="1"/>
          <p:nvPr/>
        </p:nvSpPr>
        <p:spPr>
          <a:xfrm>
            <a:off x="333325" y="2208682"/>
            <a:ext cx="8631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  <a:latin typeface="+mj-lt"/>
              </a:rPr>
              <a:t>PHẦN MỀM CHI TIÊU HÀNG NGÀY</a:t>
            </a:r>
            <a:endParaRPr lang="en-US" sz="4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9706AD-72AE-4D4C-B42F-9022F8A7A2F8}"/>
              </a:ext>
            </a:extLst>
          </p:cNvPr>
          <p:cNvSpPr txBox="1"/>
          <p:nvPr/>
        </p:nvSpPr>
        <p:spPr>
          <a:xfrm>
            <a:off x="4240178" y="4251094"/>
            <a:ext cx="4661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2"/>
                </a:solidFill>
              </a:rPr>
              <a:t>GVHD: </a:t>
            </a:r>
            <a:r>
              <a:rPr lang="en-US" sz="2500" dirty="0" err="1" smtClean="0">
                <a:solidFill>
                  <a:schemeClr val="bg2"/>
                </a:solidFill>
              </a:rPr>
              <a:t>Đinh</a:t>
            </a:r>
            <a:r>
              <a:rPr lang="en-US" sz="2500" dirty="0" smtClean="0">
                <a:solidFill>
                  <a:schemeClr val="bg2"/>
                </a:solidFill>
              </a:rPr>
              <a:t> </a:t>
            </a:r>
            <a:r>
              <a:rPr lang="en-US" sz="2500" dirty="0" err="1" smtClean="0">
                <a:solidFill>
                  <a:schemeClr val="bg2"/>
                </a:solidFill>
              </a:rPr>
              <a:t>Thành</a:t>
            </a:r>
            <a:r>
              <a:rPr lang="en-US" sz="2500" dirty="0" smtClean="0">
                <a:solidFill>
                  <a:schemeClr val="bg2"/>
                </a:solidFill>
              </a:rPr>
              <a:t> </a:t>
            </a:r>
            <a:r>
              <a:rPr lang="en-US" sz="2500" dirty="0" err="1" smtClean="0">
                <a:solidFill>
                  <a:schemeClr val="bg2"/>
                </a:solidFill>
              </a:rPr>
              <a:t>Nhân</a:t>
            </a:r>
            <a:endParaRPr lang="en-US" sz="2500" dirty="0">
              <a:solidFill>
                <a:schemeClr val="bg2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21336"/>
              </p:ext>
            </p:extLst>
          </p:nvPr>
        </p:nvGraphicFramePr>
        <p:xfrm>
          <a:off x="4240178" y="4847693"/>
          <a:ext cx="4724400" cy="7416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Nhiệm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Trưởng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nhóm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9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3" grpId="0"/>
      <p:bldP spid="44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18" y="1051492"/>
            <a:ext cx="6970665" cy="47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046833"/>
            <a:ext cx="6229350" cy="52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1008799"/>
            <a:ext cx="7790655" cy="57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2" r="52"/>
          <a:stretch>
            <a:fillRect/>
          </a:stretch>
        </p:blipFill>
        <p:spPr>
          <a:xfrm>
            <a:off x="4542971" y="1452279"/>
            <a:ext cx="4601029" cy="399868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1452279"/>
            <a:ext cx="4180114" cy="39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923468"/>
            <a:ext cx="4432300" cy="4648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004" y="923467"/>
            <a:ext cx="437639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467"/>
            <a:ext cx="4877647" cy="4845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923467"/>
            <a:ext cx="4140201" cy="48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80" y="1046833"/>
            <a:ext cx="5617320" cy="52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512" y="923466"/>
            <a:ext cx="4660900" cy="4388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9" y="923467"/>
            <a:ext cx="4381501" cy="43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1" y="923467"/>
            <a:ext cx="7112679" cy="55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5844"/>
            <a:ext cx="4610099" cy="4602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59" y="1046832"/>
            <a:ext cx="4436542" cy="459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7128F5-A39B-4C6C-B462-00BA60B3DF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81D81-7598-4722-A017-92181EBF3173}"/>
              </a:ext>
            </a:extLst>
          </p:cNvPr>
          <p:cNvSpPr/>
          <p:nvPr/>
        </p:nvSpPr>
        <p:spPr>
          <a:xfrm>
            <a:off x="0" y="2"/>
            <a:ext cx="9154317" cy="6857998"/>
          </a:xfrm>
          <a:prstGeom prst="rect">
            <a:avLst/>
          </a:prstGeom>
          <a:solidFill>
            <a:schemeClr val="tx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06565EA0-7348-4884-A815-39B99E3B836D}"/>
              </a:ext>
            </a:extLst>
          </p:cNvPr>
          <p:cNvSpPr/>
          <p:nvPr/>
        </p:nvSpPr>
        <p:spPr>
          <a:xfrm>
            <a:off x="0" y="1"/>
            <a:ext cx="4539317" cy="6857998"/>
          </a:xfrm>
          <a:custGeom>
            <a:avLst/>
            <a:gdLst>
              <a:gd name="connsiteX0" fmla="*/ 0 w 4632248"/>
              <a:gd name="connsiteY0" fmla="*/ 0 h 4610308"/>
              <a:gd name="connsiteX1" fmla="*/ 1187798 w 4632248"/>
              <a:gd name="connsiteY1" fmla="*/ 0 h 4610308"/>
              <a:gd name="connsiteX2" fmla="*/ 2742507 w 4632248"/>
              <a:gd name="connsiteY2" fmla="*/ 0 h 4610308"/>
              <a:gd name="connsiteX3" fmla="*/ 2742507 w 4632248"/>
              <a:gd name="connsiteY3" fmla="*/ 633812 h 4610308"/>
              <a:gd name="connsiteX4" fmla="*/ 3972717 w 4632248"/>
              <a:gd name="connsiteY4" fmla="*/ 633812 h 4610308"/>
              <a:gd name="connsiteX5" fmla="*/ 3972717 w 4632248"/>
              <a:gd name="connsiteY5" fmla="*/ 1699340 h 4610308"/>
              <a:gd name="connsiteX6" fmla="*/ 4632248 w 4632248"/>
              <a:gd name="connsiteY6" fmla="*/ 1699340 h 4610308"/>
              <a:gd name="connsiteX7" fmla="*/ 4632248 w 4632248"/>
              <a:gd name="connsiteY7" fmla="*/ 4610308 h 4610308"/>
              <a:gd name="connsiteX8" fmla="*/ 934942 w 4632248"/>
              <a:gd name="connsiteY8" fmla="*/ 4610308 h 4610308"/>
              <a:gd name="connsiteX9" fmla="*/ 934942 w 4632248"/>
              <a:gd name="connsiteY9" fmla="*/ 3943104 h 4610308"/>
              <a:gd name="connsiteX10" fmla="*/ 0 w 4632248"/>
              <a:gd name="connsiteY10" fmla="*/ 3943104 h 461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32248" h="4610308">
                <a:moveTo>
                  <a:pt x="0" y="0"/>
                </a:moveTo>
                <a:lnTo>
                  <a:pt x="1187798" y="0"/>
                </a:lnTo>
                <a:lnTo>
                  <a:pt x="2742507" y="0"/>
                </a:lnTo>
                <a:lnTo>
                  <a:pt x="2742507" y="633812"/>
                </a:lnTo>
                <a:lnTo>
                  <a:pt x="3972717" y="633812"/>
                </a:lnTo>
                <a:lnTo>
                  <a:pt x="3972717" y="1699340"/>
                </a:lnTo>
                <a:lnTo>
                  <a:pt x="4632248" y="1699340"/>
                </a:lnTo>
                <a:lnTo>
                  <a:pt x="4632248" y="4610308"/>
                </a:lnTo>
                <a:lnTo>
                  <a:pt x="934942" y="4610308"/>
                </a:lnTo>
                <a:lnTo>
                  <a:pt x="934942" y="3943104"/>
                </a:lnTo>
                <a:lnTo>
                  <a:pt x="0" y="3943104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>
                  <a:alpha val="8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A294199-5577-4F95-82E4-659B7234D0B7}"/>
              </a:ext>
            </a:extLst>
          </p:cNvPr>
          <p:cNvSpPr/>
          <p:nvPr/>
        </p:nvSpPr>
        <p:spPr>
          <a:xfrm>
            <a:off x="1070626" y="4407133"/>
            <a:ext cx="105818" cy="105818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067FD9D-E10D-4785-AE18-29C1BB5C4E29}"/>
              </a:ext>
            </a:extLst>
          </p:cNvPr>
          <p:cNvSpPr/>
          <p:nvPr/>
        </p:nvSpPr>
        <p:spPr>
          <a:xfrm>
            <a:off x="1254236" y="4407133"/>
            <a:ext cx="105818" cy="10581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B3335D2-FFEA-41D7-A85C-4392DF27ECD4}"/>
              </a:ext>
            </a:extLst>
          </p:cNvPr>
          <p:cNvSpPr/>
          <p:nvPr/>
        </p:nvSpPr>
        <p:spPr>
          <a:xfrm>
            <a:off x="718425" y="5353396"/>
            <a:ext cx="1803877" cy="1504604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D643EB1-6C07-46D9-AA1A-39AFE8C0BFC1}"/>
              </a:ext>
            </a:extLst>
          </p:cNvPr>
          <p:cNvCxnSpPr>
            <a:cxnSpLocks/>
          </p:cNvCxnSpPr>
          <p:nvPr/>
        </p:nvCxnSpPr>
        <p:spPr>
          <a:xfrm>
            <a:off x="420314" y="4683222"/>
            <a:ext cx="0" cy="158104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B3A5E3-28A0-4870-BC80-665B31BD5F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600" y="2073003"/>
            <a:ext cx="4333708" cy="603695"/>
          </a:xfrm>
        </p:spPr>
        <p:txBody>
          <a:bodyPr/>
          <a:lstStyle/>
          <a:p>
            <a:r>
              <a:rPr lang="en-US" sz="3600" dirty="0" smtClean="0"/>
              <a:t>NỘI DUNG</a:t>
            </a:r>
            <a:endParaRPr lang="en-US"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137F5E-F32D-44F8-9EF1-0FCEA074B989}"/>
              </a:ext>
            </a:extLst>
          </p:cNvPr>
          <p:cNvCxnSpPr>
            <a:cxnSpLocks/>
          </p:cNvCxnSpPr>
          <p:nvPr/>
        </p:nvCxnSpPr>
        <p:spPr>
          <a:xfrm>
            <a:off x="4343400" y="2109108"/>
            <a:ext cx="0" cy="41919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780718-CB5F-4A94-BC1B-70BF956C09DE}"/>
              </a:ext>
            </a:extLst>
          </p:cNvPr>
          <p:cNvSpPr/>
          <p:nvPr/>
        </p:nvSpPr>
        <p:spPr>
          <a:xfrm>
            <a:off x="3692478" y="2325744"/>
            <a:ext cx="405110" cy="405110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5386" y="1198185"/>
            <a:ext cx="3586900" cy="737599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75386" y="2596548"/>
            <a:ext cx="3520225" cy="737599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375386" y="4001271"/>
            <a:ext cx="3520225" cy="737599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403223" y="5405994"/>
            <a:ext cx="3492387" cy="737599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C475A0-E761-4A92-A720-954CDED0A09B}"/>
              </a:ext>
            </a:extLst>
          </p:cNvPr>
          <p:cNvSpPr txBox="1"/>
          <p:nvPr/>
        </p:nvSpPr>
        <p:spPr>
          <a:xfrm>
            <a:off x="5478148" y="4183725"/>
            <a:ext cx="331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Quy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trình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thực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hiện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đề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tài</a:t>
            </a:r>
            <a:endParaRPr lang="en-ID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EA2C6D-C639-4FA5-8792-408CB26F5F97}"/>
              </a:ext>
            </a:extLst>
          </p:cNvPr>
          <p:cNvSpPr txBox="1"/>
          <p:nvPr/>
        </p:nvSpPr>
        <p:spPr>
          <a:xfrm>
            <a:off x="5461850" y="1404314"/>
            <a:ext cx="331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Giới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thiệu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thành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viên</a:t>
            </a:r>
            <a:endParaRPr lang="en-ID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32D4F-CA79-460A-8F50-D544E425C56C}"/>
              </a:ext>
            </a:extLst>
          </p:cNvPr>
          <p:cNvSpPr txBox="1"/>
          <p:nvPr/>
        </p:nvSpPr>
        <p:spPr>
          <a:xfrm>
            <a:off x="5478148" y="2758301"/>
            <a:ext cx="331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Giới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thiệu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đề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tài</a:t>
            </a:r>
            <a:endParaRPr lang="en-ID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56B42A-D26C-409B-A242-BABE630D413B}"/>
              </a:ext>
            </a:extLst>
          </p:cNvPr>
          <p:cNvSpPr txBox="1"/>
          <p:nvPr/>
        </p:nvSpPr>
        <p:spPr>
          <a:xfrm>
            <a:off x="5505987" y="5537354"/>
            <a:ext cx="331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Khó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khăn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và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thuận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+mj-lt"/>
              </a:rPr>
              <a:t>lợi</a:t>
            </a:r>
            <a:endParaRPr lang="en-ID" sz="20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345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22" grpId="0" animBg="1"/>
      <p:bldP spid="123" grpId="0" animBg="1"/>
      <p:bldP spid="140" grpId="0" animBg="1"/>
      <p:bldP spid="2" grpId="0" build="p"/>
      <p:bldP spid="139" grpId="0" animBg="1"/>
      <p:bldP spid="91" grpId="0"/>
      <p:bldP spid="73" grpId="0"/>
      <p:bldP spid="75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46833"/>
            <a:ext cx="4533899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1046833"/>
            <a:ext cx="4394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45" y="1046833"/>
            <a:ext cx="6489567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63447" y="170992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đồ</a:t>
            </a:r>
            <a:r>
              <a:rPr lang="en-US" dirty="0" smtClean="0">
                <a:solidFill>
                  <a:schemeClr val="tx1"/>
                </a:solidFill>
              </a:rPr>
              <a:t> ERD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447800"/>
            <a:ext cx="7696200" cy="47148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917" y="1142082"/>
            <a:ext cx="8774058" cy="56206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25347" y="1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hệ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19175"/>
            <a:ext cx="80772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EEC329-27CE-496B-ACE0-46387CEE6966}"/>
              </a:ext>
            </a:extLst>
          </p:cNvPr>
          <p:cNvSpPr/>
          <p:nvPr/>
        </p:nvSpPr>
        <p:spPr>
          <a:xfrm>
            <a:off x="0" y="0"/>
            <a:ext cx="9144001" cy="68580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4" y="1390650"/>
            <a:ext cx="8905461" cy="4338637"/>
          </a:xfrm>
          <a:prstGeom prst="rect">
            <a:avLst/>
          </a:prstGeom>
        </p:spPr>
      </p:pic>
      <p:sp>
        <p:nvSpPr>
          <p:cNvPr id="78" name="Text Placeholder 48">
            <a:extLst>
              <a:ext uri="{FF2B5EF4-FFF2-40B4-BE49-F238E27FC236}">
                <a16:creationId xmlns:a16="http://schemas.microsoft.com/office/drawing/2014/main" id="{B3EB61EB-4A14-438B-A7E6-A0326B489CFA}"/>
              </a:ext>
            </a:extLst>
          </p:cNvPr>
          <p:cNvSpPr txBox="1">
            <a:spLocks/>
          </p:cNvSpPr>
          <p:nvPr/>
        </p:nvSpPr>
        <p:spPr>
          <a:xfrm>
            <a:off x="7159798" y="0"/>
            <a:ext cx="1984202" cy="800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dirty="0" err="1" smtClean="0"/>
              <a:t>Kiểm</a:t>
            </a:r>
            <a:r>
              <a:rPr lang="en-US" sz="3300" dirty="0" smtClean="0"/>
              <a:t> </a:t>
            </a:r>
            <a:r>
              <a:rPr lang="en-US" sz="3300" dirty="0" err="1" smtClean="0"/>
              <a:t>thử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31157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81D81-7598-4722-A017-92181EBF3173}"/>
              </a:ext>
            </a:extLst>
          </p:cNvPr>
          <p:cNvSpPr/>
          <p:nvPr/>
        </p:nvSpPr>
        <p:spPr>
          <a:xfrm>
            <a:off x="0" y="17249"/>
            <a:ext cx="9154317" cy="6857998"/>
          </a:xfrm>
          <a:prstGeom prst="rect">
            <a:avLst/>
          </a:prstGeom>
          <a:solidFill>
            <a:schemeClr val="tx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7" name="Freeform: Shape 137">
            <a:extLst>
              <a:ext uri="{FF2B5EF4-FFF2-40B4-BE49-F238E27FC236}">
                <a16:creationId xmlns:a16="http://schemas.microsoft.com/office/drawing/2014/main" id="{06565EA0-7348-4884-A815-39B99E3B836D}"/>
              </a:ext>
            </a:extLst>
          </p:cNvPr>
          <p:cNvSpPr/>
          <p:nvPr/>
        </p:nvSpPr>
        <p:spPr>
          <a:xfrm>
            <a:off x="0" y="1"/>
            <a:ext cx="4539317" cy="6857998"/>
          </a:xfrm>
          <a:custGeom>
            <a:avLst/>
            <a:gdLst>
              <a:gd name="connsiteX0" fmla="*/ 0 w 4632248"/>
              <a:gd name="connsiteY0" fmla="*/ 0 h 4610308"/>
              <a:gd name="connsiteX1" fmla="*/ 1187798 w 4632248"/>
              <a:gd name="connsiteY1" fmla="*/ 0 h 4610308"/>
              <a:gd name="connsiteX2" fmla="*/ 2742507 w 4632248"/>
              <a:gd name="connsiteY2" fmla="*/ 0 h 4610308"/>
              <a:gd name="connsiteX3" fmla="*/ 2742507 w 4632248"/>
              <a:gd name="connsiteY3" fmla="*/ 633812 h 4610308"/>
              <a:gd name="connsiteX4" fmla="*/ 3972717 w 4632248"/>
              <a:gd name="connsiteY4" fmla="*/ 633812 h 4610308"/>
              <a:gd name="connsiteX5" fmla="*/ 3972717 w 4632248"/>
              <a:gd name="connsiteY5" fmla="*/ 1699340 h 4610308"/>
              <a:gd name="connsiteX6" fmla="*/ 4632248 w 4632248"/>
              <a:gd name="connsiteY6" fmla="*/ 1699340 h 4610308"/>
              <a:gd name="connsiteX7" fmla="*/ 4632248 w 4632248"/>
              <a:gd name="connsiteY7" fmla="*/ 4610308 h 4610308"/>
              <a:gd name="connsiteX8" fmla="*/ 934942 w 4632248"/>
              <a:gd name="connsiteY8" fmla="*/ 4610308 h 4610308"/>
              <a:gd name="connsiteX9" fmla="*/ 934942 w 4632248"/>
              <a:gd name="connsiteY9" fmla="*/ 3943104 h 4610308"/>
              <a:gd name="connsiteX10" fmla="*/ 0 w 4632248"/>
              <a:gd name="connsiteY10" fmla="*/ 3943104 h 461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32248" h="4610308">
                <a:moveTo>
                  <a:pt x="0" y="0"/>
                </a:moveTo>
                <a:lnTo>
                  <a:pt x="1187798" y="0"/>
                </a:lnTo>
                <a:lnTo>
                  <a:pt x="2742507" y="0"/>
                </a:lnTo>
                <a:lnTo>
                  <a:pt x="2742507" y="633812"/>
                </a:lnTo>
                <a:lnTo>
                  <a:pt x="3972717" y="633812"/>
                </a:lnTo>
                <a:lnTo>
                  <a:pt x="3972717" y="1699340"/>
                </a:lnTo>
                <a:lnTo>
                  <a:pt x="4632248" y="1699340"/>
                </a:lnTo>
                <a:lnTo>
                  <a:pt x="4632248" y="4610308"/>
                </a:lnTo>
                <a:lnTo>
                  <a:pt x="934942" y="4610308"/>
                </a:lnTo>
                <a:lnTo>
                  <a:pt x="934942" y="3943104"/>
                </a:lnTo>
                <a:lnTo>
                  <a:pt x="0" y="3943104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>
                  <a:alpha val="8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97969" y="175246"/>
            <a:ext cx="5548061" cy="603695"/>
          </a:xfrm>
        </p:spPr>
        <p:txBody>
          <a:bodyPr/>
          <a:lstStyle/>
          <a:p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/>
          </a:p>
        </p:txBody>
      </p:sp>
      <p:pic>
        <p:nvPicPr>
          <p:cNvPr id="8" name="Picture 2" descr="Pros and Cons là gì? Cách dùng Pros and Cons trong tiếng An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1"/>
          <a:stretch/>
        </p:blipFill>
        <p:spPr bwMode="auto">
          <a:xfrm>
            <a:off x="574675" y="1920492"/>
            <a:ext cx="7620000" cy="3640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6810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C44CE93-4199-4108-B0EC-EC54CF8091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0F760-B96C-40B1-9208-6DDDEB36ADE1}"/>
              </a:ext>
            </a:extLst>
          </p:cNvPr>
          <p:cNvSpPr/>
          <p:nvPr/>
        </p:nvSpPr>
        <p:spPr>
          <a:xfrm>
            <a:off x="0" y="2"/>
            <a:ext cx="9144000" cy="5058227"/>
          </a:xfrm>
          <a:prstGeom prst="rect">
            <a:avLst/>
          </a:prstGeom>
          <a:gradFill>
            <a:gsLst>
              <a:gs pos="100000">
                <a:schemeClr val="accent2">
                  <a:alpha val="21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F16DE7D-C6CC-4DDD-B4BE-01980D278AF4}"/>
              </a:ext>
            </a:extLst>
          </p:cNvPr>
          <p:cNvGrpSpPr/>
          <p:nvPr/>
        </p:nvGrpSpPr>
        <p:grpSpPr>
          <a:xfrm>
            <a:off x="341542" y="368290"/>
            <a:ext cx="276383" cy="367903"/>
            <a:chOff x="474662" y="309563"/>
            <a:chExt cx="963613" cy="1282701"/>
          </a:xfrm>
          <a:solidFill>
            <a:schemeClr val="bg2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34F69904-7A71-4645-B380-2751BE8DE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1449388"/>
              <a:ext cx="106363" cy="103188"/>
            </a:xfrm>
            <a:custGeom>
              <a:avLst/>
              <a:gdLst>
                <a:gd name="T0" fmla="*/ 56 w 84"/>
                <a:gd name="T1" fmla="*/ 83 h 83"/>
                <a:gd name="T2" fmla="*/ 3 w 84"/>
                <a:gd name="T3" fmla="*/ 61 h 83"/>
                <a:gd name="T4" fmla="*/ 1 w 84"/>
                <a:gd name="T5" fmla="*/ 56 h 83"/>
                <a:gd name="T6" fmla="*/ 22 w 84"/>
                <a:gd name="T7" fmla="*/ 3 h 83"/>
                <a:gd name="T8" fmla="*/ 28 w 84"/>
                <a:gd name="T9" fmla="*/ 1 h 83"/>
                <a:gd name="T10" fmla="*/ 81 w 84"/>
                <a:gd name="T11" fmla="*/ 22 h 83"/>
                <a:gd name="T12" fmla="*/ 83 w 84"/>
                <a:gd name="T13" fmla="*/ 27 h 83"/>
                <a:gd name="T14" fmla="*/ 61 w 84"/>
                <a:gd name="T15" fmla="*/ 80 h 83"/>
                <a:gd name="T16" fmla="*/ 56 w 84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56" y="83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1" y="60"/>
                    <a:pt x="0" y="58"/>
                    <a:pt x="1" y="56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6" y="0"/>
                    <a:pt x="28" y="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3" y="23"/>
                    <a:pt x="84" y="25"/>
                    <a:pt x="83" y="27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0" y="82"/>
                    <a:pt x="58" y="83"/>
                    <a:pt x="5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755EE01F-37D5-4DFE-8DFC-BFB597AFD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00" y="309563"/>
              <a:ext cx="228600" cy="228600"/>
            </a:xfrm>
            <a:custGeom>
              <a:avLst/>
              <a:gdLst>
                <a:gd name="T0" fmla="*/ 111 w 183"/>
                <a:gd name="T1" fmla="*/ 179 h 183"/>
                <a:gd name="T2" fmla="*/ 17 w 183"/>
                <a:gd name="T3" fmla="*/ 140 h 183"/>
                <a:gd name="T4" fmla="*/ 5 w 183"/>
                <a:gd name="T5" fmla="*/ 111 h 183"/>
                <a:gd name="T6" fmla="*/ 43 w 183"/>
                <a:gd name="T7" fmla="*/ 17 h 183"/>
                <a:gd name="T8" fmla="*/ 72 w 183"/>
                <a:gd name="T9" fmla="*/ 5 h 183"/>
                <a:gd name="T10" fmla="*/ 166 w 183"/>
                <a:gd name="T11" fmla="*/ 43 h 183"/>
                <a:gd name="T12" fmla="*/ 178 w 183"/>
                <a:gd name="T13" fmla="*/ 73 h 183"/>
                <a:gd name="T14" fmla="*/ 140 w 183"/>
                <a:gd name="T15" fmla="*/ 166 h 183"/>
                <a:gd name="T16" fmla="*/ 111 w 183"/>
                <a:gd name="T17" fmla="*/ 17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83">
                  <a:moveTo>
                    <a:pt x="111" y="179"/>
                  </a:moveTo>
                  <a:cubicBezTo>
                    <a:pt x="17" y="140"/>
                    <a:pt x="17" y="140"/>
                    <a:pt x="17" y="140"/>
                  </a:cubicBezTo>
                  <a:cubicBezTo>
                    <a:pt x="6" y="136"/>
                    <a:pt x="0" y="123"/>
                    <a:pt x="5" y="11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8" y="6"/>
                    <a:pt x="61" y="0"/>
                    <a:pt x="72" y="5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77" y="48"/>
                    <a:pt x="183" y="61"/>
                    <a:pt x="178" y="73"/>
                  </a:cubicBezTo>
                  <a:cubicBezTo>
                    <a:pt x="140" y="166"/>
                    <a:pt x="140" y="166"/>
                    <a:pt x="140" y="166"/>
                  </a:cubicBezTo>
                  <a:cubicBezTo>
                    <a:pt x="135" y="178"/>
                    <a:pt x="122" y="183"/>
                    <a:pt x="11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AED7457C-20A7-42E9-9BB6-55C3F3175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2" y="600076"/>
              <a:ext cx="963613" cy="992188"/>
            </a:xfrm>
            <a:custGeom>
              <a:avLst/>
              <a:gdLst>
                <a:gd name="T0" fmla="*/ 591 w 770"/>
                <a:gd name="T1" fmla="*/ 15 h 793"/>
                <a:gd name="T2" fmla="*/ 461 w 770"/>
                <a:gd name="T3" fmla="*/ 332 h 793"/>
                <a:gd name="T4" fmla="*/ 436 w 770"/>
                <a:gd name="T5" fmla="*/ 343 h 793"/>
                <a:gd name="T6" fmla="*/ 295 w 770"/>
                <a:gd name="T7" fmla="*/ 286 h 793"/>
                <a:gd name="T8" fmla="*/ 284 w 770"/>
                <a:gd name="T9" fmla="*/ 260 h 793"/>
                <a:gd name="T10" fmla="*/ 354 w 770"/>
                <a:gd name="T11" fmla="*/ 87 h 793"/>
                <a:gd name="T12" fmla="*/ 344 w 770"/>
                <a:gd name="T13" fmla="*/ 61 h 793"/>
                <a:gd name="T14" fmla="*/ 205 w 770"/>
                <a:gd name="T15" fmla="*/ 5 h 793"/>
                <a:gd name="T16" fmla="*/ 179 w 770"/>
                <a:gd name="T17" fmla="*/ 15 h 793"/>
                <a:gd name="T18" fmla="*/ 5 w 770"/>
                <a:gd name="T19" fmla="*/ 444 h 793"/>
                <a:gd name="T20" fmla="*/ 15 w 770"/>
                <a:gd name="T21" fmla="*/ 469 h 793"/>
                <a:gd name="T22" fmla="*/ 154 w 770"/>
                <a:gd name="T23" fmla="*/ 526 h 793"/>
                <a:gd name="T24" fmla="*/ 180 w 770"/>
                <a:gd name="T25" fmla="*/ 515 h 793"/>
                <a:gd name="T26" fmla="*/ 198 w 770"/>
                <a:gd name="T27" fmla="*/ 471 h 793"/>
                <a:gd name="T28" fmla="*/ 223 w 770"/>
                <a:gd name="T29" fmla="*/ 461 h 793"/>
                <a:gd name="T30" fmla="*/ 364 w 770"/>
                <a:gd name="T31" fmla="*/ 518 h 793"/>
                <a:gd name="T32" fmla="*/ 375 w 770"/>
                <a:gd name="T33" fmla="*/ 544 h 793"/>
                <a:gd name="T34" fmla="*/ 309 w 770"/>
                <a:gd name="T35" fmla="*/ 706 h 793"/>
                <a:gd name="T36" fmla="*/ 320 w 770"/>
                <a:gd name="T37" fmla="*/ 732 h 793"/>
                <a:gd name="T38" fmla="*/ 458 w 770"/>
                <a:gd name="T39" fmla="*/ 788 h 793"/>
                <a:gd name="T40" fmla="*/ 484 w 770"/>
                <a:gd name="T41" fmla="*/ 778 h 793"/>
                <a:gd name="T42" fmla="*/ 766 w 770"/>
                <a:gd name="T43" fmla="*/ 87 h 793"/>
                <a:gd name="T44" fmla="*/ 755 w 770"/>
                <a:gd name="T45" fmla="*/ 61 h 793"/>
                <a:gd name="T46" fmla="*/ 616 w 770"/>
                <a:gd name="T47" fmla="*/ 5 h 793"/>
                <a:gd name="T48" fmla="*/ 591 w 770"/>
                <a:gd name="T49" fmla="*/ 15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0" h="793">
                  <a:moveTo>
                    <a:pt x="591" y="15"/>
                  </a:moveTo>
                  <a:cubicBezTo>
                    <a:pt x="461" y="332"/>
                    <a:pt x="461" y="332"/>
                    <a:pt x="461" y="332"/>
                  </a:cubicBezTo>
                  <a:cubicBezTo>
                    <a:pt x="457" y="342"/>
                    <a:pt x="446" y="347"/>
                    <a:pt x="436" y="343"/>
                  </a:cubicBezTo>
                  <a:cubicBezTo>
                    <a:pt x="295" y="286"/>
                    <a:pt x="295" y="286"/>
                    <a:pt x="295" y="286"/>
                  </a:cubicBezTo>
                  <a:cubicBezTo>
                    <a:pt x="285" y="281"/>
                    <a:pt x="280" y="270"/>
                    <a:pt x="284" y="260"/>
                  </a:cubicBezTo>
                  <a:cubicBezTo>
                    <a:pt x="354" y="87"/>
                    <a:pt x="354" y="87"/>
                    <a:pt x="354" y="87"/>
                  </a:cubicBezTo>
                  <a:cubicBezTo>
                    <a:pt x="359" y="77"/>
                    <a:pt x="354" y="65"/>
                    <a:pt x="344" y="61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195" y="0"/>
                    <a:pt x="183" y="5"/>
                    <a:pt x="179" y="15"/>
                  </a:cubicBezTo>
                  <a:cubicBezTo>
                    <a:pt x="5" y="444"/>
                    <a:pt x="5" y="444"/>
                    <a:pt x="5" y="444"/>
                  </a:cubicBezTo>
                  <a:cubicBezTo>
                    <a:pt x="0" y="454"/>
                    <a:pt x="5" y="465"/>
                    <a:pt x="15" y="469"/>
                  </a:cubicBezTo>
                  <a:cubicBezTo>
                    <a:pt x="154" y="526"/>
                    <a:pt x="154" y="526"/>
                    <a:pt x="154" y="526"/>
                  </a:cubicBezTo>
                  <a:cubicBezTo>
                    <a:pt x="164" y="530"/>
                    <a:pt x="176" y="525"/>
                    <a:pt x="180" y="515"/>
                  </a:cubicBezTo>
                  <a:cubicBezTo>
                    <a:pt x="198" y="471"/>
                    <a:pt x="198" y="471"/>
                    <a:pt x="198" y="471"/>
                  </a:cubicBezTo>
                  <a:cubicBezTo>
                    <a:pt x="202" y="461"/>
                    <a:pt x="213" y="457"/>
                    <a:pt x="223" y="461"/>
                  </a:cubicBezTo>
                  <a:cubicBezTo>
                    <a:pt x="364" y="518"/>
                    <a:pt x="364" y="518"/>
                    <a:pt x="364" y="518"/>
                  </a:cubicBezTo>
                  <a:cubicBezTo>
                    <a:pt x="374" y="522"/>
                    <a:pt x="379" y="534"/>
                    <a:pt x="375" y="544"/>
                  </a:cubicBezTo>
                  <a:cubicBezTo>
                    <a:pt x="309" y="706"/>
                    <a:pt x="309" y="706"/>
                    <a:pt x="309" y="706"/>
                  </a:cubicBezTo>
                  <a:cubicBezTo>
                    <a:pt x="305" y="716"/>
                    <a:pt x="309" y="728"/>
                    <a:pt x="320" y="732"/>
                  </a:cubicBezTo>
                  <a:cubicBezTo>
                    <a:pt x="458" y="788"/>
                    <a:pt x="458" y="788"/>
                    <a:pt x="458" y="788"/>
                  </a:cubicBezTo>
                  <a:cubicBezTo>
                    <a:pt x="468" y="793"/>
                    <a:pt x="480" y="788"/>
                    <a:pt x="484" y="778"/>
                  </a:cubicBezTo>
                  <a:cubicBezTo>
                    <a:pt x="766" y="87"/>
                    <a:pt x="766" y="87"/>
                    <a:pt x="766" y="87"/>
                  </a:cubicBezTo>
                  <a:cubicBezTo>
                    <a:pt x="770" y="77"/>
                    <a:pt x="765" y="65"/>
                    <a:pt x="755" y="61"/>
                  </a:cubicBezTo>
                  <a:cubicBezTo>
                    <a:pt x="616" y="5"/>
                    <a:pt x="616" y="5"/>
                    <a:pt x="616" y="5"/>
                  </a:cubicBezTo>
                  <a:cubicBezTo>
                    <a:pt x="606" y="0"/>
                    <a:pt x="595" y="5"/>
                    <a:pt x="59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BAC39F-3179-40DE-90D5-45A915054F51}"/>
              </a:ext>
            </a:extLst>
          </p:cNvPr>
          <p:cNvGrpSpPr/>
          <p:nvPr/>
        </p:nvGrpSpPr>
        <p:grpSpPr>
          <a:xfrm>
            <a:off x="749473" y="554649"/>
            <a:ext cx="431326" cy="78509"/>
            <a:chOff x="3467100" y="1935163"/>
            <a:chExt cx="5773738" cy="1050926"/>
          </a:xfrm>
          <a:solidFill>
            <a:schemeClr val="bg2"/>
          </a:solidFill>
          <a:effectLst/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5EC2A0B3-DAA3-4B44-B5B8-5600B0DE8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939926"/>
              <a:ext cx="828675" cy="1046163"/>
            </a:xfrm>
            <a:custGeom>
              <a:avLst/>
              <a:gdLst>
                <a:gd name="T0" fmla="*/ 114 w 220"/>
                <a:gd name="T1" fmla="*/ 121 h 275"/>
                <a:gd name="T2" fmla="*/ 220 w 220"/>
                <a:gd name="T3" fmla="*/ 121 h 275"/>
                <a:gd name="T4" fmla="*/ 220 w 220"/>
                <a:gd name="T5" fmla="*/ 260 h 275"/>
                <a:gd name="T6" fmla="*/ 171 w 220"/>
                <a:gd name="T7" fmla="*/ 272 h 275"/>
                <a:gd name="T8" fmla="*/ 125 w 220"/>
                <a:gd name="T9" fmla="*/ 275 h 275"/>
                <a:gd name="T10" fmla="*/ 32 w 220"/>
                <a:gd name="T11" fmla="*/ 239 h 275"/>
                <a:gd name="T12" fmla="*/ 0 w 220"/>
                <a:gd name="T13" fmla="*/ 137 h 275"/>
                <a:gd name="T14" fmla="*/ 37 w 220"/>
                <a:gd name="T15" fmla="*/ 36 h 275"/>
                <a:gd name="T16" fmla="*/ 140 w 220"/>
                <a:gd name="T17" fmla="*/ 0 h 275"/>
                <a:gd name="T18" fmla="*/ 220 w 220"/>
                <a:gd name="T19" fmla="*/ 16 h 275"/>
                <a:gd name="T20" fmla="*/ 201 w 220"/>
                <a:gd name="T21" fmla="*/ 62 h 275"/>
                <a:gd name="T22" fmla="*/ 140 w 220"/>
                <a:gd name="T23" fmla="*/ 47 h 275"/>
                <a:gd name="T24" fmla="*/ 81 w 220"/>
                <a:gd name="T25" fmla="*/ 72 h 275"/>
                <a:gd name="T26" fmla="*/ 58 w 220"/>
                <a:gd name="T27" fmla="*/ 138 h 275"/>
                <a:gd name="T28" fmla="*/ 76 w 220"/>
                <a:gd name="T29" fmla="*/ 205 h 275"/>
                <a:gd name="T30" fmla="*/ 128 w 220"/>
                <a:gd name="T31" fmla="*/ 228 h 275"/>
                <a:gd name="T32" fmla="*/ 164 w 220"/>
                <a:gd name="T33" fmla="*/ 224 h 275"/>
                <a:gd name="T34" fmla="*/ 164 w 220"/>
                <a:gd name="T35" fmla="*/ 168 h 275"/>
                <a:gd name="T36" fmla="*/ 114 w 220"/>
                <a:gd name="T37" fmla="*/ 168 h 275"/>
                <a:gd name="T38" fmla="*/ 114 w 220"/>
                <a:gd name="T39" fmla="*/ 12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75">
                  <a:moveTo>
                    <a:pt x="114" y="121"/>
                  </a:moveTo>
                  <a:cubicBezTo>
                    <a:pt x="220" y="121"/>
                    <a:pt x="220" y="121"/>
                    <a:pt x="220" y="121"/>
                  </a:cubicBezTo>
                  <a:cubicBezTo>
                    <a:pt x="220" y="260"/>
                    <a:pt x="220" y="260"/>
                    <a:pt x="220" y="260"/>
                  </a:cubicBezTo>
                  <a:cubicBezTo>
                    <a:pt x="203" y="265"/>
                    <a:pt x="186" y="269"/>
                    <a:pt x="171" y="272"/>
                  </a:cubicBezTo>
                  <a:cubicBezTo>
                    <a:pt x="156" y="274"/>
                    <a:pt x="141" y="275"/>
                    <a:pt x="125" y="275"/>
                  </a:cubicBezTo>
                  <a:cubicBezTo>
                    <a:pt x="84" y="275"/>
                    <a:pt x="53" y="263"/>
                    <a:pt x="32" y="239"/>
                  </a:cubicBezTo>
                  <a:cubicBezTo>
                    <a:pt x="11" y="216"/>
                    <a:pt x="0" y="181"/>
                    <a:pt x="0" y="137"/>
                  </a:cubicBezTo>
                  <a:cubicBezTo>
                    <a:pt x="0" y="94"/>
                    <a:pt x="12" y="60"/>
                    <a:pt x="37" y="36"/>
                  </a:cubicBezTo>
                  <a:cubicBezTo>
                    <a:pt x="62" y="12"/>
                    <a:pt x="96" y="0"/>
                    <a:pt x="140" y="0"/>
                  </a:cubicBezTo>
                  <a:cubicBezTo>
                    <a:pt x="168" y="0"/>
                    <a:pt x="194" y="5"/>
                    <a:pt x="220" y="16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181" y="52"/>
                    <a:pt x="161" y="47"/>
                    <a:pt x="140" y="47"/>
                  </a:cubicBezTo>
                  <a:cubicBezTo>
                    <a:pt x="115" y="47"/>
                    <a:pt x="95" y="55"/>
                    <a:pt x="81" y="72"/>
                  </a:cubicBezTo>
                  <a:cubicBezTo>
                    <a:pt x="66" y="88"/>
                    <a:pt x="58" y="110"/>
                    <a:pt x="58" y="138"/>
                  </a:cubicBezTo>
                  <a:cubicBezTo>
                    <a:pt x="58" y="167"/>
                    <a:pt x="64" y="189"/>
                    <a:pt x="76" y="205"/>
                  </a:cubicBezTo>
                  <a:cubicBezTo>
                    <a:pt x="88" y="220"/>
                    <a:pt x="106" y="228"/>
                    <a:pt x="128" y="228"/>
                  </a:cubicBezTo>
                  <a:cubicBezTo>
                    <a:pt x="140" y="228"/>
                    <a:pt x="152" y="226"/>
                    <a:pt x="164" y="224"/>
                  </a:cubicBezTo>
                  <a:cubicBezTo>
                    <a:pt x="164" y="168"/>
                    <a:pt x="164" y="168"/>
                    <a:pt x="164" y="168"/>
                  </a:cubicBezTo>
                  <a:cubicBezTo>
                    <a:pt x="114" y="168"/>
                    <a:pt x="114" y="168"/>
                    <a:pt x="114" y="168"/>
                  </a:cubicBezTo>
                  <a:lnTo>
                    <a:pt x="11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09F16C0-645E-433D-BB06-0576EC5BF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1951038"/>
              <a:ext cx="625475" cy="1020763"/>
            </a:xfrm>
            <a:custGeom>
              <a:avLst/>
              <a:gdLst>
                <a:gd name="T0" fmla="*/ 0 w 394"/>
                <a:gd name="T1" fmla="*/ 643 h 643"/>
                <a:gd name="T2" fmla="*/ 0 w 394"/>
                <a:gd name="T3" fmla="*/ 0 h 643"/>
                <a:gd name="T4" fmla="*/ 135 w 394"/>
                <a:gd name="T5" fmla="*/ 0 h 643"/>
                <a:gd name="T6" fmla="*/ 135 w 394"/>
                <a:gd name="T7" fmla="*/ 530 h 643"/>
                <a:gd name="T8" fmla="*/ 394 w 394"/>
                <a:gd name="T9" fmla="*/ 530 h 643"/>
                <a:gd name="T10" fmla="*/ 394 w 394"/>
                <a:gd name="T11" fmla="*/ 643 h 643"/>
                <a:gd name="T12" fmla="*/ 0 w 394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643">
                  <a:moveTo>
                    <a:pt x="0" y="643"/>
                  </a:moveTo>
                  <a:lnTo>
                    <a:pt x="0" y="0"/>
                  </a:lnTo>
                  <a:lnTo>
                    <a:pt x="135" y="0"/>
                  </a:lnTo>
                  <a:lnTo>
                    <a:pt x="135" y="530"/>
                  </a:lnTo>
                  <a:lnTo>
                    <a:pt x="394" y="530"/>
                  </a:lnTo>
                  <a:lnTo>
                    <a:pt x="394" y="643"/>
                  </a:lnTo>
                  <a:lnTo>
                    <a:pt x="0" y="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8BE0D183-A4B7-49C1-869C-6B589660E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3713" y="1935163"/>
              <a:ext cx="960438" cy="1050925"/>
            </a:xfrm>
            <a:custGeom>
              <a:avLst/>
              <a:gdLst>
                <a:gd name="T0" fmla="*/ 255 w 255"/>
                <a:gd name="T1" fmla="*/ 138 h 276"/>
                <a:gd name="T2" fmla="*/ 222 w 255"/>
                <a:gd name="T3" fmla="*/ 240 h 276"/>
                <a:gd name="T4" fmla="*/ 127 w 255"/>
                <a:gd name="T5" fmla="*/ 276 h 276"/>
                <a:gd name="T6" fmla="*/ 33 w 255"/>
                <a:gd name="T7" fmla="*/ 240 h 276"/>
                <a:gd name="T8" fmla="*/ 0 w 255"/>
                <a:gd name="T9" fmla="*/ 138 h 276"/>
                <a:gd name="T10" fmla="*/ 33 w 255"/>
                <a:gd name="T11" fmla="*/ 35 h 276"/>
                <a:gd name="T12" fmla="*/ 128 w 255"/>
                <a:gd name="T13" fmla="*/ 0 h 276"/>
                <a:gd name="T14" fmla="*/ 222 w 255"/>
                <a:gd name="T15" fmla="*/ 36 h 276"/>
                <a:gd name="T16" fmla="*/ 255 w 255"/>
                <a:gd name="T17" fmla="*/ 138 h 276"/>
                <a:gd name="T18" fmla="*/ 59 w 255"/>
                <a:gd name="T19" fmla="*/ 138 h 276"/>
                <a:gd name="T20" fmla="*/ 76 w 255"/>
                <a:gd name="T21" fmla="*/ 206 h 276"/>
                <a:gd name="T22" fmla="*/ 127 w 255"/>
                <a:gd name="T23" fmla="*/ 228 h 276"/>
                <a:gd name="T24" fmla="*/ 195 w 255"/>
                <a:gd name="T25" fmla="*/ 138 h 276"/>
                <a:gd name="T26" fmla="*/ 128 w 255"/>
                <a:gd name="T27" fmla="*/ 47 h 276"/>
                <a:gd name="T28" fmla="*/ 77 w 255"/>
                <a:gd name="T29" fmla="*/ 70 h 276"/>
                <a:gd name="T30" fmla="*/ 59 w 255"/>
                <a:gd name="T3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5" h="276">
                  <a:moveTo>
                    <a:pt x="255" y="138"/>
                  </a:moveTo>
                  <a:cubicBezTo>
                    <a:pt x="255" y="182"/>
                    <a:pt x="244" y="216"/>
                    <a:pt x="222" y="240"/>
                  </a:cubicBezTo>
                  <a:cubicBezTo>
                    <a:pt x="200" y="264"/>
                    <a:pt x="168" y="276"/>
                    <a:pt x="127" y="276"/>
                  </a:cubicBezTo>
                  <a:cubicBezTo>
                    <a:pt x="86" y="276"/>
                    <a:pt x="55" y="264"/>
                    <a:pt x="33" y="240"/>
                  </a:cubicBezTo>
                  <a:cubicBezTo>
                    <a:pt x="11" y="216"/>
                    <a:pt x="0" y="182"/>
                    <a:pt x="0" y="138"/>
                  </a:cubicBezTo>
                  <a:cubicBezTo>
                    <a:pt x="0" y="93"/>
                    <a:pt x="11" y="59"/>
                    <a:pt x="33" y="35"/>
                  </a:cubicBezTo>
                  <a:cubicBezTo>
                    <a:pt x="55" y="12"/>
                    <a:pt x="86" y="0"/>
                    <a:pt x="128" y="0"/>
                  </a:cubicBezTo>
                  <a:cubicBezTo>
                    <a:pt x="169" y="0"/>
                    <a:pt x="200" y="12"/>
                    <a:pt x="222" y="36"/>
                  </a:cubicBezTo>
                  <a:cubicBezTo>
                    <a:pt x="244" y="59"/>
                    <a:pt x="255" y="94"/>
                    <a:pt x="255" y="138"/>
                  </a:cubicBezTo>
                  <a:close/>
                  <a:moveTo>
                    <a:pt x="59" y="138"/>
                  </a:moveTo>
                  <a:cubicBezTo>
                    <a:pt x="59" y="168"/>
                    <a:pt x="65" y="190"/>
                    <a:pt x="76" y="206"/>
                  </a:cubicBezTo>
                  <a:cubicBezTo>
                    <a:pt x="88" y="221"/>
                    <a:pt x="105" y="228"/>
                    <a:pt x="127" y="228"/>
                  </a:cubicBezTo>
                  <a:cubicBezTo>
                    <a:pt x="173" y="228"/>
                    <a:pt x="195" y="198"/>
                    <a:pt x="195" y="138"/>
                  </a:cubicBezTo>
                  <a:cubicBezTo>
                    <a:pt x="195" y="78"/>
                    <a:pt x="173" y="47"/>
                    <a:pt x="128" y="47"/>
                  </a:cubicBezTo>
                  <a:cubicBezTo>
                    <a:pt x="105" y="47"/>
                    <a:pt x="88" y="55"/>
                    <a:pt x="77" y="70"/>
                  </a:cubicBezTo>
                  <a:cubicBezTo>
                    <a:pt x="65" y="85"/>
                    <a:pt x="59" y="108"/>
                    <a:pt x="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27EE54AE-13CF-4644-89F5-B7EC1902C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988" y="1951038"/>
              <a:ext cx="1368425" cy="1020763"/>
            </a:xfrm>
            <a:custGeom>
              <a:avLst/>
              <a:gdLst>
                <a:gd name="T0" fmla="*/ 295 w 363"/>
                <a:gd name="T1" fmla="*/ 268 h 268"/>
                <a:gd name="T2" fmla="*/ 230 w 363"/>
                <a:gd name="T3" fmla="*/ 268 h 268"/>
                <a:gd name="T4" fmla="*/ 194 w 363"/>
                <a:gd name="T5" fmla="*/ 128 h 268"/>
                <a:gd name="T6" fmla="*/ 187 w 363"/>
                <a:gd name="T7" fmla="*/ 97 h 268"/>
                <a:gd name="T8" fmla="*/ 181 w 363"/>
                <a:gd name="T9" fmla="*/ 65 h 268"/>
                <a:gd name="T10" fmla="*/ 176 w 363"/>
                <a:gd name="T11" fmla="*/ 97 h 268"/>
                <a:gd name="T12" fmla="*/ 169 w 363"/>
                <a:gd name="T13" fmla="*/ 128 h 268"/>
                <a:gd name="T14" fmla="*/ 133 w 363"/>
                <a:gd name="T15" fmla="*/ 268 h 268"/>
                <a:gd name="T16" fmla="*/ 68 w 363"/>
                <a:gd name="T17" fmla="*/ 268 h 268"/>
                <a:gd name="T18" fmla="*/ 0 w 363"/>
                <a:gd name="T19" fmla="*/ 0 h 268"/>
                <a:gd name="T20" fmla="*/ 56 w 363"/>
                <a:gd name="T21" fmla="*/ 0 h 268"/>
                <a:gd name="T22" fmla="*/ 90 w 363"/>
                <a:gd name="T23" fmla="*/ 147 h 268"/>
                <a:gd name="T24" fmla="*/ 103 w 363"/>
                <a:gd name="T25" fmla="*/ 217 h 268"/>
                <a:gd name="T26" fmla="*/ 108 w 363"/>
                <a:gd name="T27" fmla="*/ 184 h 268"/>
                <a:gd name="T28" fmla="*/ 116 w 363"/>
                <a:gd name="T29" fmla="*/ 150 h 268"/>
                <a:gd name="T30" fmla="*/ 155 w 363"/>
                <a:gd name="T31" fmla="*/ 0 h 268"/>
                <a:gd name="T32" fmla="*/ 208 w 363"/>
                <a:gd name="T33" fmla="*/ 0 h 268"/>
                <a:gd name="T34" fmla="*/ 247 w 363"/>
                <a:gd name="T35" fmla="*/ 150 h 268"/>
                <a:gd name="T36" fmla="*/ 254 w 363"/>
                <a:gd name="T37" fmla="*/ 181 h 268"/>
                <a:gd name="T38" fmla="*/ 260 w 363"/>
                <a:gd name="T39" fmla="*/ 217 h 268"/>
                <a:gd name="T40" fmla="*/ 266 w 363"/>
                <a:gd name="T41" fmla="*/ 181 h 268"/>
                <a:gd name="T42" fmla="*/ 273 w 363"/>
                <a:gd name="T43" fmla="*/ 147 h 268"/>
                <a:gd name="T44" fmla="*/ 307 w 363"/>
                <a:gd name="T45" fmla="*/ 0 h 268"/>
                <a:gd name="T46" fmla="*/ 363 w 363"/>
                <a:gd name="T47" fmla="*/ 0 h 268"/>
                <a:gd name="T48" fmla="*/ 295 w 363"/>
                <a:gd name="T4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3" h="268">
                  <a:moveTo>
                    <a:pt x="295" y="268"/>
                  </a:moveTo>
                  <a:cubicBezTo>
                    <a:pt x="230" y="268"/>
                    <a:pt x="230" y="268"/>
                    <a:pt x="230" y="268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2" y="123"/>
                    <a:pt x="190" y="112"/>
                    <a:pt x="187" y="97"/>
                  </a:cubicBezTo>
                  <a:cubicBezTo>
                    <a:pt x="184" y="81"/>
                    <a:pt x="182" y="70"/>
                    <a:pt x="181" y="65"/>
                  </a:cubicBezTo>
                  <a:cubicBezTo>
                    <a:pt x="181" y="72"/>
                    <a:pt x="179" y="82"/>
                    <a:pt x="176" y="97"/>
                  </a:cubicBezTo>
                  <a:cubicBezTo>
                    <a:pt x="173" y="111"/>
                    <a:pt x="171" y="122"/>
                    <a:pt x="169" y="128"/>
                  </a:cubicBezTo>
                  <a:cubicBezTo>
                    <a:pt x="133" y="268"/>
                    <a:pt x="133" y="268"/>
                    <a:pt x="133" y="268"/>
                  </a:cubicBezTo>
                  <a:cubicBezTo>
                    <a:pt x="68" y="268"/>
                    <a:pt x="68" y="268"/>
                    <a:pt x="68" y="2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96" y="174"/>
                    <a:pt x="101" y="197"/>
                    <a:pt x="103" y="217"/>
                  </a:cubicBezTo>
                  <a:cubicBezTo>
                    <a:pt x="104" y="210"/>
                    <a:pt x="106" y="199"/>
                    <a:pt x="108" y="184"/>
                  </a:cubicBezTo>
                  <a:cubicBezTo>
                    <a:pt x="111" y="170"/>
                    <a:pt x="113" y="159"/>
                    <a:pt x="116" y="15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47" y="150"/>
                    <a:pt x="247" y="150"/>
                    <a:pt x="247" y="150"/>
                  </a:cubicBezTo>
                  <a:cubicBezTo>
                    <a:pt x="249" y="157"/>
                    <a:pt x="251" y="167"/>
                    <a:pt x="254" y="181"/>
                  </a:cubicBezTo>
                  <a:cubicBezTo>
                    <a:pt x="256" y="195"/>
                    <a:pt x="258" y="207"/>
                    <a:pt x="260" y="217"/>
                  </a:cubicBezTo>
                  <a:cubicBezTo>
                    <a:pt x="261" y="207"/>
                    <a:pt x="263" y="195"/>
                    <a:pt x="266" y="181"/>
                  </a:cubicBezTo>
                  <a:cubicBezTo>
                    <a:pt x="268" y="167"/>
                    <a:pt x="271" y="155"/>
                    <a:pt x="273" y="147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63" y="0"/>
                    <a:pt x="363" y="0"/>
                    <a:pt x="363" y="0"/>
                  </a:cubicBezTo>
                  <a:lnTo>
                    <a:pt x="2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EA4DF9D8-25C1-44D0-88AC-F39FEB034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4525" y="1947863"/>
              <a:ext cx="976313" cy="1023938"/>
            </a:xfrm>
            <a:custGeom>
              <a:avLst/>
              <a:gdLst>
                <a:gd name="T0" fmla="*/ 198 w 259"/>
                <a:gd name="T1" fmla="*/ 269 h 269"/>
                <a:gd name="T2" fmla="*/ 179 w 259"/>
                <a:gd name="T3" fmla="*/ 206 h 269"/>
                <a:gd name="T4" fmla="*/ 81 w 259"/>
                <a:gd name="T5" fmla="*/ 206 h 269"/>
                <a:gd name="T6" fmla="*/ 62 w 259"/>
                <a:gd name="T7" fmla="*/ 269 h 269"/>
                <a:gd name="T8" fmla="*/ 0 w 259"/>
                <a:gd name="T9" fmla="*/ 269 h 269"/>
                <a:gd name="T10" fmla="*/ 95 w 259"/>
                <a:gd name="T11" fmla="*/ 0 h 269"/>
                <a:gd name="T12" fmla="*/ 164 w 259"/>
                <a:gd name="T13" fmla="*/ 0 h 269"/>
                <a:gd name="T14" fmla="*/ 259 w 259"/>
                <a:gd name="T15" fmla="*/ 269 h 269"/>
                <a:gd name="T16" fmla="*/ 198 w 259"/>
                <a:gd name="T17" fmla="*/ 269 h 269"/>
                <a:gd name="T18" fmla="*/ 165 w 259"/>
                <a:gd name="T19" fmla="*/ 158 h 269"/>
                <a:gd name="T20" fmla="*/ 135 w 259"/>
                <a:gd name="T21" fmla="*/ 60 h 269"/>
                <a:gd name="T22" fmla="*/ 130 w 259"/>
                <a:gd name="T23" fmla="*/ 42 h 269"/>
                <a:gd name="T24" fmla="*/ 95 w 259"/>
                <a:gd name="T25" fmla="*/ 158 h 269"/>
                <a:gd name="T26" fmla="*/ 165 w 259"/>
                <a:gd name="T27" fmla="*/ 15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69">
                  <a:moveTo>
                    <a:pt x="198" y="269"/>
                  </a:moveTo>
                  <a:cubicBezTo>
                    <a:pt x="179" y="206"/>
                    <a:pt x="179" y="206"/>
                    <a:pt x="179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62" y="269"/>
                    <a:pt x="62" y="269"/>
                    <a:pt x="62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9" y="269"/>
                    <a:pt x="259" y="269"/>
                    <a:pt x="259" y="269"/>
                  </a:cubicBezTo>
                  <a:lnTo>
                    <a:pt x="198" y="269"/>
                  </a:lnTo>
                  <a:close/>
                  <a:moveTo>
                    <a:pt x="165" y="158"/>
                  </a:moveTo>
                  <a:cubicBezTo>
                    <a:pt x="147" y="100"/>
                    <a:pt x="137" y="67"/>
                    <a:pt x="135" y="60"/>
                  </a:cubicBezTo>
                  <a:cubicBezTo>
                    <a:pt x="132" y="52"/>
                    <a:pt x="131" y="46"/>
                    <a:pt x="130" y="42"/>
                  </a:cubicBezTo>
                  <a:cubicBezTo>
                    <a:pt x="126" y="58"/>
                    <a:pt x="114" y="96"/>
                    <a:pt x="95" y="158"/>
                  </a:cubicBezTo>
                  <a:lnTo>
                    <a:pt x="165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F349E536-8D50-4911-982D-7B1AA55AB5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5900" y="1023"/>
            <a:ext cx="3848100" cy="8001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</a:rPr>
              <a:t>Thuận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lợi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5C7805-9635-4305-B8C7-C72E98B99D97}"/>
              </a:ext>
            </a:extLst>
          </p:cNvPr>
          <p:cNvGrpSpPr/>
          <p:nvPr/>
        </p:nvGrpSpPr>
        <p:grpSpPr>
          <a:xfrm>
            <a:off x="5514319" y="1793950"/>
            <a:ext cx="261416" cy="261416"/>
            <a:chOff x="1006522" y="692383"/>
            <a:chExt cx="348554" cy="34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C3FD8F-6DDD-4FFC-9F55-3A239BEA432A}"/>
                </a:ext>
              </a:extLst>
            </p:cNvPr>
            <p:cNvSpPr/>
            <p:nvPr/>
          </p:nvSpPr>
          <p:spPr>
            <a:xfrm rot="2700000">
              <a:off x="1006522" y="692383"/>
              <a:ext cx="348554" cy="348554"/>
            </a:xfrm>
            <a:prstGeom prst="rect">
              <a:avLst/>
            </a:prstGeom>
            <a:gradFill>
              <a:gsLst>
                <a:gs pos="100000">
                  <a:schemeClr val="accent4">
                    <a:alpha val="38000"/>
                  </a:schemeClr>
                </a:gs>
                <a:gs pos="5000">
                  <a:schemeClr val="accent3">
                    <a:alpha val="76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AA7207-9001-44FB-9E99-E895D8D14848}"/>
                </a:ext>
              </a:extLst>
            </p:cNvPr>
            <p:cNvSpPr/>
            <p:nvPr/>
          </p:nvSpPr>
          <p:spPr>
            <a:xfrm rot="2700000">
              <a:off x="1104852" y="790713"/>
              <a:ext cx="151894" cy="151894"/>
            </a:xfrm>
            <a:prstGeom prst="rect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0E600B-CA1B-4E74-8BFF-371D47788D8F}"/>
              </a:ext>
            </a:extLst>
          </p:cNvPr>
          <p:cNvGrpSpPr/>
          <p:nvPr/>
        </p:nvGrpSpPr>
        <p:grpSpPr>
          <a:xfrm>
            <a:off x="3320008" y="3947249"/>
            <a:ext cx="152885" cy="152885"/>
            <a:chOff x="7191939" y="5301640"/>
            <a:chExt cx="348554" cy="34855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D9AF3A-6840-44B7-B28F-1B352A622F58}"/>
                </a:ext>
              </a:extLst>
            </p:cNvPr>
            <p:cNvSpPr/>
            <p:nvPr/>
          </p:nvSpPr>
          <p:spPr>
            <a:xfrm rot="2700000">
              <a:off x="7191939" y="5301640"/>
              <a:ext cx="348554" cy="348554"/>
            </a:xfrm>
            <a:prstGeom prst="rect">
              <a:avLst/>
            </a:prstGeom>
            <a:gradFill>
              <a:gsLst>
                <a:gs pos="100000">
                  <a:schemeClr val="accent4">
                    <a:alpha val="40000"/>
                  </a:schemeClr>
                </a:gs>
                <a:gs pos="1000">
                  <a:schemeClr val="accent3">
                    <a:alpha val="75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9EA261-0CA3-4AA3-82A8-41FC456A0D81}"/>
                </a:ext>
              </a:extLst>
            </p:cNvPr>
            <p:cNvSpPr/>
            <p:nvPr/>
          </p:nvSpPr>
          <p:spPr>
            <a:xfrm rot="2700000">
              <a:off x="7290269" y="5399970"/>
              <a:ext cx="151894" cy="151894"/>
            </a:xfrm>
            <a:prstGeom prst="rect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1" y="1187687"/>
            <a:ext cx="3851509" cy="2391990"/>
          </a:xfrm>
          <a:prstGeom prst="rect">
            <a:avLst/>
          </a:prstGeom>
        </p:spPr>
      </p:pic>
      <p:pic>
        <p:nvPicPr>
          <p:cNvPr id="1026" name="Picture 2" descr="905 Character Workers With Safety Equipment At Work Illustrations &amp;amp; Clip 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77" y="1368333"/>
            <a:ext cx="2933853" cy="29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ốn Thời Gian&amp;quot; trong Tiếng Anh là gì: Định Nghĩa, Ví Dụ Anh Việ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37" y="3683973"/>
            <a:ext cx="4401726" cy="28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29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C44CE93-4199-4108-B0EC-EC54CF8091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0F760-B96C-40B1-9208-6DDDEB36ADE1}"/>
              </a:ext>
            </a:extLst>
          </p:cNvPr>
          <p:cNvSpPr/>
          <p:nvPr/>
        </p:nvSpPr>
        <p:spPr>
          <a:xfrm>
            <a:off x="0" y="2"/>
            <a:ext cx="9144000" cy="5058227"/>
          </a:xfrm>
          <a:prstGeom prst="rect">
            <a:avLst/>
          </a:prstGeom>
          <a:gradFill>
            <a:gsLst>
              <a:gs pos="100000">
                <a:schemeClr val="accent2">
                  <a:alpha val="21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F16DE7D-C6CC-4DDD-B4BE-01980D278AF4}"/>
              </a:ext>
            </a:extLst>
          </p:cNvPr>
          <p:cNvGrpSpPr/>
          <p:nvPr/>
        </p:nvGrpSpPr>
        <p:grpSpPr>
          <a:xfrm>
            <a:off x="341542" y="368290"/>
            <a:ext cx="276383" cy="367903"/>
            <a:chOff x="474662" y="309563"/>
            <a:chExt cx="963613" cy="1282701"/>
          </a:xfrm>
          <a:solidFill>
            <a:schemeClr val="bg2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34F69904-7A71-4645-B380-2751BE8DE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3" y="1449388"/>
              <a:ext cx="106363" cy="103188"/>
            </a:xfrm>
            <a:custGeom>
              <a:avLst/>
              <a:gdLst>
                <a:gd name="T0" fmla="*/ 56 w 84"/>
                <a:gd name="T1" fmla="*/ 83 h 83"/>
                <a:gd name="T2" fmla="*/ 3 w 84"/>
                <a:gd name="T3" fmla="*/ 61 h 83"/>
                <a:gd name="T4" fmla="*/ 1 w 84"/>
                <a:gd name="T5" fmla="*/ 56 h 83"/>
                <a:gd name="T6" fmla="*/ 22 w 84"/>
                <a:gd name="T7" fmla="*/ 3 h 83"/>
                <a:gd name="T8" fmla="*/ 28 w 84"/>
                <a:gd name="T9" fmla="*/ 1 h 83"/>
                <a:gd name="T10" fmla="*/ 81 w 84"/>
                <a:gd name="T11" fmla="*/ 22 h 83"/>
                <a:gd name="T12" fmla="*/ 83 w 84"/>
                <a:gd name="T13" fmla="*/ 27 h 83"/>
                <a:gd name="T14" fmla="*/ 61 w 84"/>
                <a:gd name="T15" fmla="*/ 80 h 83"/>
                <a:gd name="T16" fmla="*/ 56 w 84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56" y="83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1" y="60"/>
                    <a:pt x="0" y="58"/>
                    <a:pt x="1" y="56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6" y="0"/>
                    <a:pt x="28" y="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3" y="23"/>
                    <a:pt x="84" y="25"/>
                    <a:pt x="83" y="27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0" y="82"/>
                    <a:pt x="58" y="83"/>
                    <a:pt x="5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755EE01F-37D5-4DFE-8DFC-BFB597AFD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00" y="309563"/>
              <a:ext cx="228600" cy="228600"/>
            </a:xfrm>
            <a:custGeom>
              <a:avLst/>
              <a:gdLst>
                <a:gd name="T0" fmla="*/ 111 w 183"/>
                <a:gd name="T1" fmla="*/ 179 h 183"/>
                <a:gd name="T2" fmla="*/ 17 w 183"/>
                <a:gd name="T3" fmla="*/ 140 h 183"/>
                <a:gd name="T4" fmla="*/ 5 w 183"/>
                <a:gd name="T5" fmla="*/ 111 h 183"/>
                <a:gd name="T6" fmla="*/ 43 w 183"/>
                <a:gd name="T7" fmla="*/ 17 h 183"/>
                <a:gd name="T8" fmla="*/ 72 w 183"/>
                <a:gd name="T9" fmla="*/ 5 h 183"/>
                <a:gd name="T10" fmla="*/ 166 w 183"/>
                <a:gd name="T11" fmla="*/ 43 h 183"/>
                <a:gd name="T12" fmla="*/ 178 w 183"/>
                <a:gd name="T13" fmla="*/ 73 h 183"/>
                <a:gd name="T14" fmla="*/ 140 w 183"/>
                <a:gd name="T15" fmla="*/ 166 h 183"/>
                <a:gd name="T16" fmla="*/ 111 w 183"/>
                <a:gd name="T17" fmla="*/ 17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83">
                  <a:moveTo>
                    <a:pt x="111" y="179"/>
                  </a:moveTo>
                  <a:cubicBezTo>
                    <a:pt x="17" y="140"/>
                    <a:pt x="17" y="140"/>
                    <a:pt x="17" y="140"/>
                  </a:cubicBezTo>
                  <a:cubicBezTo>
                    <a:pt x="6" y="136"/>
                    <a:pt x="0" y="123"/>
                    <a:pt x="5" y="11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8" y="6"/>
                    <a:pt x="61" y="0"/>
                    <a:pt x="72" y="5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77" y="48"/>
                    <a:pt x="183" y="61"/>
                    <a:pt x="178" y="73"/>
                  </a:cubicBezTo>
                  <a:cubicBezTo>
                    <a:pt x="140" y="166"/>
                    <a:pt x="140" y="166"/>
                    <a:pt x="140" y="166"/>
                  </a:cubicBezTo>
                  <a:cubicBezTo>
                    <a:pt x="135" y="178"/>
                    <a:pt x="122" y="183"/>
                    <a:pt x="11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AED7457C-20A7-42E9-9BB6-55C3F3175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62" y="600076"/>
              <a:ext cx="963613" cy="992188"/>
            </a:xfrm>
            <a:custGeom>
              <a:avLst/>
              <a:gdLst>
                <a:gd name="T0" fmla="*/ 591 w 770"/>
                <a:gd name="T1" fmla="*/ 15 h 793"/>
                <a:gd name="T2" fmla="*/ 461 w 770"/>
                <a:gd name="T3" fmla="*/ 332 h 793"/>
                <a:gd name="T4" fmla="*/ 436 w 770"/>
                <a:gd name="T5" fmla="*/ 343 h 793"/>
                <a:gd name="T6" fmla="*/ 295 w 770"/>
                <a:gd name="T7" fmla="*/ 286 h 793"/>
                <a:gd name="T8" fmla="*/ 284 w 770"/>
                <a:gd name="T9" fmla="*/ 260 h 793"/>
                <a:gd name="T10" fmla="*/ 354 w 770"/>
                <a:gd name="T11" fmla="*/ 87 h 793"/>
                <a:gd name="T12" fmla="*/ 344 w 770"/>
                <a:gd name="T13" fmla="*/ 61 h 793"/>
                <a:gd name="T14" fmla="*/ 205 w 770"/>
                <a:gd name="T15" fmla="*/ 5 h 793"/>
                <a:gd name="T16" fmla="*/ 179 w 770"/>
                <a:gd name="T17" fmla="*/ 15 h 793"/>
                <a:gd name="T18" fmla="*/ 5 w 770"/>
                <a:gd name="T19" fmla="*/ 444 h 793"/>
                <a:gd name="T20" fmla="*/ 15 w 770"/>
                <a:gd name="T21" fmla="*/ 469 h 793"/>
                <a:gd name="T22" fmla="*/ 154 w 770"/>
                <a:gd name="T23" fmla="*/ 526 h 793"/>
                <a:gd name="T24" fmla="*/ 180 w 770"/>
                <a:gd name="T25" fmla="*/ 515 h 793"/>
                <a:gd name="T26" fmla="*/ 198 w 770"/>
                <a:gd name="T27" fmla="*/ 471 h 793"/>
                <a:gd name="T28" fmla="*/ 223 w 770"/>
                <a:gd name="T29" fmla="*/ 461 h 793"/>
                <a:gd name="T30" fmla="*/ 364 w 770"/>
                <a:gd name="T31" fmla="*/ 518 h 793"/>
                <a:gd name="T32" fmla="*/ 375 w 770"/>
                <a:gd name="T33" fmla="*/ 544 h 793"/>
                <a:gd name="T34" fmla="*/ 309 w 770"/>
                <a:gd name="T35" fmla="*/ 706 h 793"/>
                <a:gd name="T36" fmla="*/ 320 w 770"/>
                <a:gd name="T37" fmla="*/ 732 h 793"/>
                <a:gd name="T38" fmla="*/ 458 w 770"/>
                <a:gd name="T39" fmla="*/ 788 h 793"/>
                <a:gd name="T40" fmla="*/ 484 w 770"/>
                <a:gd name="T41" fmla="*/ 778 h 793"/>
                <a:gd name="T42" fmla="*/ 766 w 770"/>
                <a:gd name="T43" fmla="*/ 87 h 793"/>
                <a:gd name="T44" fmla="*/ 755 w 770"/>
                <a:gd name="T45" fmla="*/ 61 h 793"/>
                <a:gd name="T46" fmla="*/ 616 w 770"/>
                <a:gd name="T47" fmla="*/ 5 h 793"/>
                <a:gd name="T48" fmla="*/ 591 w 770"/>
                <a:gd name="T49" fmla="*/ 15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0" h="793">
                  <a:moveTo>
                    <a:pt x="591" y="15"/>
                  </a:moveTo>
                  <a:cubicBezTo>
                    <a:pt x="461" y="332"/>
                    <a:pt x="461" y="332"/>
                    <a:pt x="461" y="332"/>
                  </a:cubicBezTo>
                  <a:cubicBezTo>
                    <a:pt x="457" y="342"/>
                    <a:pt x="446" y="347"/>
                    <a:pt x="436" y="343"/>
                  </a:cubicBezTo>
                  <a:cubicBezTo>
                    <a:pt x="295" y="286"/>
                    <a:pt x="295" y="286"/>
                    <a:pt x="295" y="286"/>
                  </a:cubicBezTo>
                  <a:cubicBezTo>
                    <a:pt x="285" y="281"/>
                    <a:pt x="280" y="270"/>
                    <a:pt x="284" y="260"/>
                  </a:cubicBezTo>
                  <a:cubicBezTo>
                    <a:pt x="354" y="87"/>
                    <a:pt x="354" y="87"/>
                    <a:pt x="354" y="87"/>
                  </a:cubicBezTo>
                  <a:cubicBezTo>
                    <a:pt x="359" y="77"/>
                    <a:pt x="354" y="65"/>
                    <a:pt x="344" y="61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195" y="0"/>
                    <a:pt x="183" y="5"/>
                    <a:pt x="179" y="15"/>
                  </a:cubicBezTo>
                  <a:cubicBezTo>
                    <a:pt x="5" y="444"/>
                    <a:pt x="5" y="444"/>
                    <a:pt x="5" y="444"/>
                  </a:cubicBezTo>
                  <a:cubicBezTo>
                    <a:pt x="0" y="454"/>
                    <a:pt x="5" y="465"/>
                    <a:pt x="15" y="469"/>
                  </a:cubicBezTo>
                  <a:cubicBezTo>
                    <a:pt x="154" y="526"/>
                    <a:pt x="154" y="526"/>
                    <a:pt x="154" y="526"/>
                  </a:cubicBezTo>
                  <a:cubicBezTo>
                    <a:pt x="164" y="530"/>
                    <a:pt x="176" y="525"/>
                    <a:pt x="180" y="515"/>
                  </a:cubicBezTo>
                  <a:cubicBezTo>
                    <a:pt x="198" y="471"/>
                    <a:pt x="198" y="471"/>
                    <a:pt x="198" y="471"/>
                  </a:cubicBezTo>
                  <a:cubicBezTo>
                    <a:pt x="202" y="461"/>
                    <a:pt x="213" y="457"/>
                    <a:pt x="223" y="461"/>
                  </a:cubicBezTo>
                  <a:cubicBezTo>
                    <a:pt x="364" y="518"/>
                    <a:pt x="364" y="518"/>
                    <a:pt x="364" y="518"/>
                  </a:cubicBezTo>
                  <a:cubicBezTo>
                    <a:pt x="374" y="522"/>
                    <a:pt x="379" y="534"/>
                    <a:pt x="375" y="544"/>
                  </a:cubicBezTo>
                  <a:cubicBezTo>
                    <a:pt x="309" y="706"/>
                    <a:pt x="309" y="706"/>
                    <a:pt x="309" y="706"/>
                  </a:cubicBezTo>
                  <a:cubicBezTo>
                    <a:pt x="305" y="716"/>
                    <a:pt x="309" y="728"/>
                    <a:pt x="320" y="732"/>
                  </a:cubicBezTo>
                  <a:cubicBezTo>
                    <a:pt x="458" y="788"/>
                    <a:pt x="458" y="788"/>
                    <a:pt x="458" y="788"/>
                  </a:cubicBezTo>
                  <a:cubicBezTo>
                    <a:pt x="468" y="793"/>
                    <a:pt x="480" y="788"/>
                    <a:pt x="484" y="778"/>
                  </a:cubicBezTo>
                  <a:cubicBezTo>
                    <a:pt x="766" y="87"/>
                    <a:pt x="766" y="87"/>
                    <a:pt x="766" y="87"/>
                  </a:cubicBezTo>
                  <a:cubicBezTo>
                    <a:pt x="770" y="77"/>
                    <a:pt x="765" y="65"/>
                    <a:pt x="755" y="61"/>
                  </a:cubicBezTo>
                  <a:cubicBezTo>
                    <a:pt x="616" y="5"/>
                    <a:pt x="616" y="5"/>
                    <a:pt x="616" y="5"/>
                  </a:cubicBezTo>
                  <a:cubicBezTo>
                    <a:pt x="606" y="0"/>
                    <a:pt x="595" y="5"/>
                    <a:pt x="59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BAC39F-3179-40DE-90D5-45A915054F51}"/>
              </a:ext>
            </a:extLst>
          </p:cNvPr>
          <p:cNvGrpSpPr/>
          <p:nvPr/>
        </p:nvGrpSpPr>
        <p:grpSpPr>
          <a:xfrm>
            <a:off x="749473" y="554649"/>
            <a:ext cx="431326" cy="78509"/>
            <a:chOff x="3467100" y="1935163"/>
            <a:chExt cx="5773738" cy="1050926"/>
          </a:xfrm>
          <a:solidFill>
            <a:schemeClr val="bg2"/>
          </a:solidFill>
          <a:effectLst/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5EC2A0B3-DAA3-4B44-B5B8-5600B0DE8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939926"/>
              <a:ext cx="828675" cy="1046163"/>
            </a:xfrm>
            <a:custGeom>
              <a:avLst/>
              <a:gdLst>
                <a:gd name="T0" fmla="*/ 114 w 220"/>
                <a:gd name="T1" fmla="*/ 121 h 275"/>
                <a:gd name="T2" fmla="*/ 220 w 220"/>
                <a:gd name="T3" fmla="*/ 121 h 275"/>
                <a:gd name="T4" fmla="*/ 220 w 220"/>
                <a:gd name="T5" fmla="*/ 260 h 275"/>
                <a:gd name="T6" fmla="*/ 171 w 220"/>
                <a:gd name="T7" fmla="*/ 272 h 275"/>
                <a:gd name="T8" fmla="*/ 125 w 220"/>
                <a:gd name="T9" fmla="*/ 275 h 275"/>
                <a:gd name="T10" fmla="*/ 32 w 220"/>
                <a:gd name="T11" fmla="*/ 239 h 275"/>
                <a:gd name="T12" fmla="*/ 0 w 220"/>
                <a:gd name="T13" fmla="*/ 137 h 275"/>
                <a:gd name="T14" fmla="*/ 37 w 220"/>
                <a:gd name="T15" fmla="*/ 36 h 275"/>
                <a:gd name="T16" fmla="*/ 140 w 220"/>
                <a:gd name="T17" fmla="*/ 0 h 275"/>
                <a:gd name="T18" fmla="*/ 220 w 220"/>
                <a:gd name="T19" fmla="*/ 16 h 275"/>
                <a:gd name="T20" fmla="*/ 201 w 220"/>
                <a:gd name="T21" fmla="*/ 62 h 275"/>
                <a:gd name="T22" fmla="*/ 140 w 220"/>
                <a:gd name="T23" fmla="*/ 47 h 275"/>
                <a:gd name="T24" fmla="*/ 81 w 220"/>
                <a:gd name="T25" fmla="*/ 72 h 275"/>
                <a:gd name="T26" fmla="*/ 58 w 220"/>
                <a:gd name="T27" fmla="*/ 138 h 275"/>
                <a:gd name="T28" fmla="*/ 76 w 220"/>
                <a:gd name="T29" fmla="*/ 205 h 275"/>
                <a:gd name="T30" fmla="*/ 128 w 220"/>
                <a:gd name="T31" fmla="*/ 228 h 275"/>
                <a:gd name="T32" fmla="*/ 164 w 220"/>
                <a:gd name="T33" fmla="*/ 224 h 275"/>
                <a:gd name="T34" fmla="*/ 164 w 220"/>
                <a:gd name="T35" fmla="*/ 168 h 275"/>
                <a:gd name="T36" fmla="*/ 114 w 220"/>
                <a:gd name="T37" fmla="*/ 168 h 275"/>
                <a:gd name="T38" fmla="*/ 114 w 220"/>
                <a:gd name="T39" fmla="*/ 12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75">
                  <a:moveTo>
                    <a:pt x="114" y="121"/>
                  </a:moveTo>
                  <a:cubicBezTo>
                    <a:pt x="220" y="121"/>
                    <a:pt x="220" y="121"/>
                    <a:pt x="220" y="121"/>
                  </a:cubicBezTo>
                  <a:cubicBezTo>
                    <a:pt x="220" y="260"/>
                    <a:pt x="220" y="260"/>
                    <a:pt x="220" y="260"/>
                  </a:cubicBezTo>
                  <a:cubicBezTo>
                    <a:pt x="203" y="265"/>
                    <a:pt x="186" y="269"/>
                    <a:pt x="171" y="272"/>
                  </a:cubicBezTo>
                  <a:cubicBezTo>
                    <a:pt x="156" y="274"/>
                    <a:pt x="141" y="275"/>
                    <a:pt x="125" y="275"/>
                  </a:cubicBezTo>
                  <a:cubicBezTo>
                    <a:pt x="84" y="275"/>
                    <a:pt x="53" y="263"/>
                    <a:pt x="32" y="239"/>
                  </a:cubicBezTo>
                  <a:cubicBezTo>
                    <a:pt x="11" y="216"/>
                    <a:pt x="0" y="181"/>
                    <a:pt x="0" y="137"/>
                  </a:cubicBezTo>
                  <a:cubicBezTo>
                    <a:pt x="0" y="94"/>
                    <a:pt x="12" y="60"/>
                    <a:pt x="37" y="36"/>
                  </a:cubicBezTo>
                  <a:cubicBezTo>
                    <a:pt x="62" y="12"/>
                    <a:pt x="96" y="0"/>
                    <a:pt x="140" y="0"/>
                  </a:cubicBezTo>
                  <a:cubicBezTo>
                    <a:pt x="168" y="0"/>
                    <a:pt x="194" y="5"/>
                    <a:pt x="220" y="16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181" y="52"/>
                    <a:pt x="161" y="47"/>
                    <a:pt x="140" y="47"/>
                  </a:cubicBezTo>
                  <a:cubicBezTo>
                    <a:pt x="115" y="47"/>
                    <a:pt x="95" y="55"/>
                    <a:pt x="81" y="72"/>
                  </a:cubicBezTo>
                  <a:cubicBezTo>
                    <a:pt x="66" y="88"/>
                    <a:pt x="58" y="110"/>
                    <a:pt x="58" y="138"/>
                  </a:cubicBezTo>
                  <a:cubicBezTo>
                    <a:pt x="58" y="167"/>
                    <a:pt x="64" y="189"/>
                    <a:pt x="76" y="205"/>
                  </a:cubicBezTo>
                  <a:cubicBezTo>
                    <a:pt x="88" y="220"/>
                    <a:pt x="106" y="228"/>
                    <a:pt x="128" y="228"/>
                  </a:cubicBezTo>
                  <a:cubicBezTo>
                    <a:pt x="140" y="228"/>
                    <a:pt x="152" y="226"/>
                    <a:pt x="164" y="224"/>
                  </a:cubicBezTo>
                  <a:cubicBezTo>
                    <a:pt x="164" y="168"/>
                    <a:pt x="164" y="168"/>
                    <a:pt x="164" y="168"/>
                  </a:cubicBezTo>
                  <a:cubicBezTo>
                    <a:pt x="114" y="168"/>
                    <a:pt x="114" y="168"/>
                    <a:pt x="114" y="168"/>
                  </a:cubicBezTo>
                  <a:lnTo>
                    <a:pt x="11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09F16C0-645E-433D-BB06-0576EC5BF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1951038"/>
              <a:ext cx="625475" cy="1020763"/>
            </a:xfrm>
            <a:custGeom>
              <a:avLst/>
              <a:gdLst>
                <a:gd name="T0" fmla="*/ 0 w 394"/>
                <a:gd name="T1" fmla="*/ 643 h 643"/>
                <a:gd name="T2" fmla="*/ 0 w 394"/>
                <a:gd name="T3" fmla="*/ 0 h 643"/>
                <a:gd name="T4" fmla="*/ 135 w 394"/>
                <a:gd name="T5" fmla="*/ 0 h 643"/>
                <a:gd name="T6" fmla="*/ 135 w 394"/>
                <a:gd name="T7" fmla="*/ 530 h 643"/>
                <a:gd name="T8" fmla="*/ 394 w 394"/>
                <a:gd name="T9" fmla="*/ 530 h 643"/>
                <a:gd name="T10" fmla="*/ 394 w 394"/>
                <a:gd name="T11" fmla="*/ 643 h 643"/>
                <a:gd name="T12" fmla="*/ 0 w 394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643">
                  <a:moveTo>
                    <a:pt x="0" y="643"/>
                  </a:moveTo>
                  <a:lnTo>
                    <a:pt x="0" y="0"/>
                  </a:lnTo>
                  <a:lnTo>
                    <a:pt x="135" y="0"/>
                  </a:lnTo>
                  <a:lnTo>
                    <a:pt x="135" y="530"/>
                  </a:lnTo>
                  <a:lnTo>
                    <a:pt x="394" y="530"/>
                  </a:lnTo>
                  <a:lnTo>
                    <a:pt x="394" y="643"/>
                  </a:lnTo>
                  <a:lnTo>
                    <a:pt x="0" y="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8BE0D183-A4B7-49C1-869C-6B589660E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3713" y="1935163"/>
              <a:ext cx="960438" cy="1050925"/>
            </a:xfrm>
            <a:custGeom>
              <a:avLst/>
              <a:gdLst>
                <a:gd name="T0" fmla="*/ 255 w 255"/>
                <a:gd name="T1" fmla="*/ 138 h 276"/>
                <a:gd name="T2" fmla="*/ 222 w 255"/>
                <a:gd name="T3" fmla="*/ 240 h 276"/>
                <a:gd name="T4" fmla="*/ 127 w 255"/>
                <a:gd name="T5" fmla="*/ 276 h 276"/>
                <a:gd name="T6" fmla="*/ 33 w 255"/>
                <a:gd name="T7" fmla="*/ 240 h 276"/>
                <a:gd name="T8" fmla="*/ 0 w 255"/>
                <a:gd name="T9" fmla="*/ 138 h 276"/>
                <a:gd name="T10" fmla="*/ 33 w 255"/>
                <a:gd name="T11" fmla="*/ 35 h 276"/>
                <a:gd name="T12" fmla="*/ 128 w 255"/>
                <a:gd name="T13" fmla="*/ 0 h 276"/>
                <a:gd name="T14" fmla="*/ 222 w 255"/>
                <a:gd name="T15" fmla="*/ 36 h 276"/>
                <a:gd name="T16" fmla="*/ 255 w 255"/>
                <a:gd name="T17" fmla="*/ 138 h 276"/>
                <a:gd name="T18" fmla="*/ 59 w 255"/>
                <a:gd name="T19" fmla="*/ 138 h 276"/>
                <a:gd name="T20" fmla="*/ 76 w 255"/>
                <a:gd name="T21" fmla="*/ 206 h 276"/>
                <a:gd name="T22" fmla="*/ 127 w 255"/>
                <a:gd name="T23" fmla="*/ 228 h 276"/>
                <a:gd name="T24" fmla="*/ 195 w 255"/>
                <a:gd name="T25" fmla="*/ 138 h 276"/>
                <a:gd name="T26" fmla="*/ 128 w 255"/>
                <a:gd name="T27" fmla="*/ 47 h 276"/>
                <a:gd name="T28" fmla="*/ 77 w 255"/>
                <a:gd name="T29" fmla="*/ 70 h 276"/>
                <a:gd name="T30" fmla="*/ 59 w 255"/>
                <a:gd name="T3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5" h="276">
                  <a:moveTo>
                    <a:pt x="255" y="138"/>
                  </a:moveTo>
                  <a:cubicBezTo>
                    <a:pt x="255" y="182"/>
                    <a:pt x="244" y="216"/>
                    <a:pt x="222" y="240"/>
                  </a:cubicBezTo>
                  <a:cubicBezTo>
                    <a:pt x="200" y="264"/>
                    <a:pt x="168" y="276"/>
                    <a:pt x="127" y="276"/>
                  </a:cubicBezTo>
                  <a:cubicBezTo>
                    <a:pt x="86" y="276"/>
                    <a:pt x="55" y="264"/>
                    <a:pt x="33" y="240"/>
                  </a:cubicBezTo>
                  <a:cubicBezTo>
                    <a:pt x="11" y="216"/>
                    <a:pt x="0" y="182"/>
                    <a:pt x="0" y="138"/>
                  </a:cubicBezTo>
                  <a:cubicBezTo>
                    <a:pt x="0" y="93"/>
                    <a:pt x="11" y="59"/>
                    <a:pt x="33" y="35"/>
                  </a:cubicBezTo>
                  <a:cubicBezTo>
                    <a:pt x="55" y="12"/>
                    <a:pt x="86" y="0"/>
                    <a:pt x="128" y="0"/>
                  </a:cubicBezTo>
                  <a:cubicBezTo>
                    <a:pt x="169" y="0"/>
                    <a:pt x="200" y="12"/>
                    <a:pt x="222" y="36"/>
                  </a:cubicBezTo>
                  <a:cubicBezTo>
                    <a:pt x="244" y="59"/>
                    <a:pt x="255" y="94"/>
                    <a:pt x="255" y="138"/>
                  </a:cubicBezTo>
                  <a:close/>
                  <a:moveTo>
                    <a:pt x="59" y="138"/>
                  </a:moveTo>
                  <a:cubicBezTo>
                    <a:pt x="59" y="168"/>
                    <a:pt x="65" y="190"/>
                    <a:pt x="76" y="206"/>
                  </a:cubicBezTo>
                  <a:cubicBezTo>
                    <a:pt x="88" y="221"/>
                    <a:pt x="105" y="228"/>
                    <a:pt x="127" y="228"/>
                  </a:cubicBezTo>
                  <a:cubicBezTo>
                    <a:pt x="173" y="228"/>
                    <a:pt x="195" y="198"/>
                    <a:pt x="195" y="138"/>
                  </a:cubicBezTo>
                  <a:cubicBezTo>
                    <a:pt x="195" y="78"/>
                    <a:pt x="173" y="47"/>
                    <a:pt x="128" y="47"/>
                  </a:cubicBezTo>
                  <a:cubicBezTo>
                    <a:pt x="105" y="47"/>
                    <a:pt x="88" y="55"/>
                    <a:pt x="77" y="70"/>
                  </a:cubicBezTo>
                  <a:cubicBezTo>
                    <a:pt x="65" y="85"/>
                    <a:pt x="59" y="108"/>
                    <a:pt x="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27EE54AE-13CF-4644-89F5-B7EC1902C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988" y="1951038"/>
              <a:ext cx="1368425" cy="1020763"/>
            </a:xfrm>
            <a:custGeom>
              <a:avLst/>
              <a:gdLst>
                <a:gd name="T0" fmla="*/ 295 w 363"/>
                <a:gd name="T1" fmla="*/ 268 h 268"/>
                <a:gd name="T2" fmla="*/ 230 w 363"/>
                <a:gd name="T3" fmla="*/ 268 h 268"/>
                <a:gd name="T4" fmla="*/ 194 w 363"/>
                <a:gd name="T5" fmla="*/ 128 h 268"/>
                <a:gd name="T6" fmla="*/ 187 w 363"/>
                <a:gd name="T7" fmla="*/ 97 h 268"/>
                <a:gd name="T8" fmla="*/ 181 w 363"/>
                <a:gd name="T9" fmla="*/ 65 h 268"/>
                <a:gd name="T10" fmla="*/ 176 w 363"/>
                <a:gd name="T11" fmla="*/ 97 h 268"/>
                <a:gd name="T12" fmla="*/ 169 w 363"/>
                <a:gd name="T13" fmla="*/ 128 h 268"/>
                <a:gd name="T14" fmla="*/ 133 w 363"/>
                <a:gd name="T15" fmla="*/ 268 h 268"/>
                <a:gd name="T16" fmla="*/ 68 w 363"/>
                <a:gd name="T17" fmla="*/ 268 h 268"/>
                <a:gd name="T18" fmla="*/ 0 w 363"/>
                <a:gd name="T19" fmla="*/ 0 h 268"/>
                <a:gd name="T20" fmla="*/ 56 w 363"/>
                <a:gd name="T21" fmla="*/ 0 h 268"/>
                <a:gd name="T22" fmla="*/ 90 w 363"/>
                <a:gd name="T23" fmla="*/ 147 h 268"/>
                <a:gd name="T24" fmla="*/ 103 w 363"/>
                <a:gd name="T25" fmla="*/ 217 h 268"/>
                <a:gd name="T26" fmla="*/ 108 w 363"/>
                <a:gd name="T27" fmla="*/ 184 h 268"/>
                <a:gd name="T28" fmla="*/ 116 w 363"/>
                <a:gd name="T29" fmla="*/ 150 h 268"/>
                <a:gd name="T30" fmla="*/ 155 w 363"/>
                <a:gd name="T31" fmla="*/ 0 h 268"/>
                <a:gd name="T32" fmla="*/ 208 w 363"/>
                <a:gd name="T33" fmla="*/ 0 h 268"/>
                <a:gd name="T34" fmla="*/ 247 w 363"/>
                <a:gd name="T35" fmla="*/ 150 h 268"/>
                <a:gd name="T36" fmla="*/ 254 w 363"/>
                <a:gd name="T37" fmla="*/ 181 h 268"/>
                <a:gd name="T38" fmla="*/ 260 w 363"/>
                <a:gd name="T39" fmla="*/ 217 h 268"/>
                <a:gd name="T40" fmla="*/ 266 w 363"/>
                <a:gd name="T41" fmla="*/ 181 h 268"/>
                <a:gd name="T42" fmla="*/ 273 w 363"/>
                <a:gd name="T43" fmla="*/ 147 h 268"/>
                <a:gd name="T44" fmla="*/ 307 w 363"/>
                <a:gd name="T45" fmla="*/ 0 h 268"/>
                <a:gd name="T46" fmla="*/ 363 w 363"/>
                <a:gd name="T47" fmla="*/ 0 h 268"/>
                <a:gd name="T48" fmla="*/ 295 w 363"/>
                <a:gd name="T4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3" h="268">
                  <a:moveTo>
                    <a:pt x="295" y="268"/>
                  </a:moveTo>
                  <a:cubicBezTo>
                    <a:pt x="230" y="268"/>
                    <a:pt x="230" y="268"/>
                    <a:pt x="230" y="268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2" y="123"/>
                    <a:pt x="190" y="112"/>
                    <a:pt x="187" y="97"/>
                  </a:cubicBezTo>
                  <a:cubicBezTo>
                    <a:pt x="184" y="81"/>
                    <a:pt x="182" y="70"/>
                    <a:pt x="181" y="65"/>
                  </a:cubicBezTo>
                  <a:cubicBezTo>
                    <a:pt x="181" y="72"/>
                    <a:pt x="179" y="82"/>
                    <a:pt x="176" y="97"/>
                  </a:cubicBezTo>
                  <a:cubicBezTo>
                    <a:pt x="173" y="111"/>
                    <a:pt x="171" y="122"/>
                    <a:pt x="169" y="128"/>
                  </a:cubicBezTo>
                  <a:cubicBezTo>
                    <a:pt x="133" y="268"/>
                    <a:pt x="133" y="268"/>
                    <a:pt x="133" y="268"/>
                  </a:cubicBezTo>
                  <a:cubicBezTo>
                    <a:pt x="68" y="268"/>
                    <a:pt x="68" y="268"/>
                    <a:pt x="68" y="2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96" y="174"/>
                    <a:pt x="101" y="197"/>
                    <a:pt x="103" y="217"/>
                  </a:cubicBezTo>
                  <a:cubicBezTo>
                    <a:pt x="104" y="210"/>
                    <a:pt x="106" y="199"/>
                    <a:pt x="108" y="184"/>
                  </a:cubicBezTo>
                  <a:cubicBezTo>
                    <a:pt x="111" y="170"/>
                    <a:pt x="113" y="159"/>
                    <a:pt x="116" y="15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47" y="150"/>
                    <a:pt x="247" y="150"/>
                    <a:pt x="247" y="150"/>
                  </a:cubicBezTo>
                  <a:cubicBezTo>
                    <a:pt x="249" y="157"/>
                    <a:pt x="251" y="167"/>
                    <a:pt x="254" y="181"/>
                  </a:cubicBezTo>
                  <a:cubicBezTo>
                    <a:pt x="256" y="195"/>
                    <a:pt x="258" y="207"/>
                    <a:pt x="260" y="217"/>
                  </a:cubicBezTo>
                  <a:cubicBezTo>
                    <a:pt x="261" y="207"/>
                    <a:pt x="263" y="195"/>
                    <a:pt x="266" y="181"/>
                  </a:cubicBezTo>
                  <a:cubicBezTo>
                    <a:pt x="268" y="167"/>
                    <a:pt x="271" y="155"/>
                    <a:pt x="273" y="147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63" y="0"/>
                    <a:pt x="363" y="0"/>
                    <a:pt x="363" y="0"/>
                  </a:cubicBezTo>
                  <a:lnTo>
                    <a:pt x="2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EA4DF9D8-25C1-44D0-88AC-F39FEB034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4525" y="1947863"/>
              <a:ext cx="976313" cy="1023938"/>
            </a:xfrm>
            <a:custGeom>
              <a:avLst/>
              <a:gdLst>
                <a:gd name="T0" fmla="*/ 198 w 259"/>
                <a:gd name="T1" fmla="*/ 269 h 269"/>
                <a:gd name="T2" fmla="*/ 179 w 259"/>
                <a:gd name="T3" fmla="*/ 206 h 269"/>
                <a:gd name="T4" fmla="*/ 81 w 259"/>
                <a:gd name="T5" fmla="*/ 206 h 269"/>
                <a:gd name="T6" fmla="*/ 62 w 259"/>
                <a:gd name="T7" fmla="*/ 269 h 269"/>
                <a:gd name="T8" fmla="*/ 0 w 259"/>
                <a:gd name="T9" fmla="*/ 269 h 269"/>
                <a:gd name="T10" fmla="*/ 95 w 259"/>
                <a:gd name="T11" fmla="*/ 0 h 269"/>
                <a:gd name="T12" fmla="*/ 164 w 259"/>
                <a:gd name="T13" fmla="*/ 0 h 269"/>
                <a:gd name="T14" fmla="*/ 259 w 259"/>
                <a:gd name="T15" fmla="*/ 269 h 269"/>
                <a:gd name="T16" fmla="*/ 198 w 259"/>
                <a:gd name="T17" fmla="*/ 269 h 269"/>
                <a:gd name="T18" fmla="*/ 165 w 259"/>
                <a:gd name="T19" fmla="*/ 158 h 269"/>
                <a:gd name="T20" fmla="*/ 135 w 259"/>
                <a:gd name="T21" fmla="*/ 60 h 269"/>
                <a:gd name="T22" fmla="*/ 130 w 259"/>
                <a:gd name="T23" fmla="*/ 42 h 269"/>
                <a:gd name="T24" fmla="*/ 95 w 259"/>
                <a:gd name="T25" fmla="*/ 158 h 269"/>
                <a:gd name="T26" fmla="*/ 165 w 259"/>
                <a:gd name="T27" fmla="*/ 15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69">
                  <a:moveTo>
                    <a:pt x="198" y="269"/>
                  </a:moveTo>
                  <a:cubicBezTo>
                    <a:pt x="179" y="206"/>
                    <a:pt x="179" y="206"/>
                    <a:pt x="179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62" y="269"/>
                    <a:pt x="62" y="269"/>
                    <a:pt x="62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9" y="269"/>
                    <a:pt x="259" y="269"/>
                    <a:pt x="259" y="269"/>
                  </a:cubicBezTo>
                  <a:lnTo>
                    <a:pt x="198" y="269"/>
                  </a:lnTo>
                  <a:close/>
                  <a:moveTo>
                    <a:pt x="165" y="158"/>
                  </a:moveTo>
                  <a:cubicBezTo>
                    <a:pt x="147" y="100"/>
                    <a:pt x="137" y="67"/>
                    <a:pt x="135" y="60"/>
                  </a:cubicBezTo>
                  <a:cubicBezTo>
                    <a:pt x="132" y="52"/>
                    <a:pt x="131" y="46"/>
                    <a:pt x="130" y="42"/>
                  </a:cubicBezTo>
                  <a:cubicBezTo>
                    <a:pt x="126" y="58"/>
                    <a:pt x="114" y="96"/>
                    <a:pt x="95" y="158"/>
                  </a:cubicBezTo>
                  <a:lnTo>
                    <a:pt x="165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F349E536-8D50-4911-982D-7B1AA55AB5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38410" y="-75291"/>
            <a:ext cx="3848100" cy="8001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</a:rPr>
              <a:t>Khó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khăn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5C7805-9635-4305-B8C7-C72E98B99D97}"/>
              </a:ext>
            </a:extLst>
          </p:cNvPr>
          <p:cNvGrpSpPr/>
          <p:nvPr/>
        </p:nvGrpSpPr>
        <p:grpSpPr>
          <a:xfrm>
            <a:off x="5514319" y="1793950"/>
            <a:ext cx="261416" cy="261416"/>
            <a:chOff x="1006522" y="692383"/>
            <a:chExt cx="348554" cy="34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C3FD8F-6DDD-4FFC-9F55-3A239BEA432A}"/>
                </a:ext>
              </a:extLst>
            </p:cNvPr>
            <p:cNvSpPr/>
            <p:nvPr/>
          </p:nvSpPr>
          <p:spPr>
            <a:xfrm rot="2700000">
              <a:off x="1006522" y="692383"/>
              <a:ext cx="348554" cy="348554"/>
            </a:xfrm>
            <a:prstGeom prst="rect">
              <a:avLst/>
            </a:prstGeom>
            <a:gradFill>
              <a:gsLst>
                <a:gs pos="100000">
                  <a:schemeClr val="accent4">
                    <a:alpha val="38000"/>
                  </a:schemeClr>
                </a:gs>
                <a:gs pos="5000">
                  <a:schemeClr val="accent3">
                    <a:alpha val="76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AA7207-9001-44FB-9E99-E895D8D14848}"/>
                </a:ext>
              </a:extLst>
            </p:cNvPr>
            <p:cNvSpPr/>
            <p:nvPr/>
          </p:nvSpPr>
          <p:spPr>
            <a:xfrm rot="2700000">
              <a:off x="1104852" y="790713"/>
              <a:ext cx="151894" cy="151894"/>
            </a:xfrm>
            <a:prstGeom prst="rect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0E600B-CA1B-4E74-8BFF-371D47788D8F}"/>
              </a:ext>
            </a:extLst>
          </p:cNvPr>
          <p:cNvGrpSpPr/>
          <p:nvPr/>
        </p:nvGrpSpPr>
        <p:grpSpPr>
          <a:xfrm>
            <a:off x="3320008" y="3947249"/>
            <a:ext cx="152885" cy="152885"/>
            <a:chOff x="7191939" y="5301640"/>
            <a:chExt cx="348554" cy="34855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D9AF3A-6840-44B7-B28F-1B352A622F58}"/>
                </a:ext>
              </a:extLst>
            </p:cNvPr>
            <p:cNvSpPr/>
            <p:nvPr/>
          </p:nvSpPr>
          <p:spPr>
            <a:xfrm rot="2700000">
              <a:off x="7191939" y="5301640"/>
              <a:ext cx="348554" cy="348554"/>
            </a:xfrm>
            <a:prstGeom prst="rect">
              <a:avLst/>
            </a:prstGeom>
            <a:gradFill>
              <a:gsLst>
                <a:gs pos="100000">
                  <a:schemeClr val="accent4">
                    <a:alpha val="40000"/>
                  </a:schemeClr>
                </a:gs>
                <a:gs pos="1000">
                  <a:schemeClr val="accent3">
                    <a:alpha val="75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9EA261-0CA3-4AA3-82A8-41FC456A0D81}"/>
                </a:ext>
              </a:extLst>
            </p:cNvPr>
            <p:cNvSpPr/>
            <p:nvPr/>
          </p:nvSpPr>
          <p:spPr>
            <a:xfrm rot="2700000">
              <a:off x="7290269" y="5399970"/>
              <a:ext cx="151894" cy="151894"/>
            </a:xfrm>
            <a:prstGeom prst="rect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9" y="683829"/>
            <a:ext cx="3022427" cy="346607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096399"/>
            <a:ext cx="4153788" cy="275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6 Most Time-Consuming HR Tasks that Need Automation - HR in ASI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8746" y="4225691"/>
            <a:ext cx="5227087" cy="254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08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5C90D-53D4-425D-B62E-B731241BC6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chemeClr val="accent3">
              <a:lumMod val="20000"/>
              <a:lumOff val="80000"/>
            </a:schemeClr>
          </a:solidFill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8ED820-43A6-4383-A1F4-7C406C63F9F5}"/>
              </a:ext>
            </a:extLst>
          </p:cNvPr>
          <p:cNvSpPr/>
          <p:nvPr/>
        </p:nvSpPr>
        <p:spPr>
          <a:xfrm>
            <a:off x="802272" y="3854746"/>
            <a:ext cx="1719817" cy="1715387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>
            <a:noFill/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61B78-1697-4B4D-9B6D-70520C7AF376}"/>
              </a:ext>
            </a:extLst>
          </p:cNvPr>
          <p:cNvSpPr/>
          <p:nvPr/>
        </p:nvSpPr>
        <p:spPr>
          <a:xfrm>
            <a:off x="1819275" y="923925"/>
            <a:ext cx="6884061" cy="3788514"/>
          </a:xfrm>
          <a:prstGeom prst="rect">
            <a:avLst/>
          </a:prstGeom>
          <a:gradFill>
            <a:gsLst>
              <a:gs pos="100000">
                <a:schemeClr val="accent2">
                  <a:alpha val="54000"/>
                </a:schemeClr>
              </a:gs>
              <a:gs pos="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165E05-90CF-4662-929B-6CCB6C0522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59243" y="994872"/>
            <a:ext cx="6108898" cy="1380642"/>
          </a:xfrm>
        </p:spPr>
        <p:txBody>
          <a:bodyPr/>
          <a:lstStyle/>
          <a:p>
            <a:r>
              <a:rPr lang="en-US" dirty="0" smtClean="0"/>
              <a:t>CẢM ƠN MỌI NGƯỜI ĐÃ LẮNG NGHE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0D551D3-F67E-466C-9A60-3BDBAF77AFD8}"/>
              </a:ext>
            </a:extLst>
          </p:cNvPr>
          <p:cNvGrpSpPr/>
          <p:nvPr/>
        </p:nvGrpSpPr>
        <p:grpSpPr>
          <a:xfrm>
            <a:off x="1688567" y="1828966"/>
            <a:ext cx="261416" cy="261416"/>
            <a:chOff x="1006522" y="692383"/>
            <a:chExt cx="348554" cy="3485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8985E6-768D-4FC6-A48B-206E8A867D55}"/>
                </a:ext>
              </a:extLst>
            </p:cNvPr>
            <p:cNvSpPr/>
            <p:nvPr/>
          </p:nvSpPr>
          <p:spPr>
            <a:xfrm rot="2700000">
              <a:off x="1006522" y="692383"/>
              <a:ext cx="348554" cy="348554"/>
            </a:xfrm>
            <a:prstGeom prst="rect">
              <a:avLst/>
            </a:prstGeom>
            <a:gradFill>
              <a:gsLst>
                <a:gs pos="100000">
                  <a:schemeClr val="accent4">
                    <a:alpha val="38000"/>
                  </a:schemeClr>
                </a:gs>
                <a:gs pos="5000">
                  <a:schemeClr val="accent3">
                    <a:alpha val="76000"/>
                  </a:scheme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7E1D59-BE1D-4792-8A34-A2C84698D65E}"/>
                </a:ext>
              </a:extLst>
            </p:cNvPr>
            <p:cNvSpPr/>
            <p:nvPr/>
          </p:nvSpPr>
          <p:spPr>
            <a:xfrm rot="2700000">
              <a:off x="1104852" y="790713"/>
              <a:ext cx="151894" cy="151894"/>
            </a:xfrm>
            <a:prstGeom prst="rect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54787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" grpId="0" animBg="1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2"/>
          </a:solidFill>
        </p:spPr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143250" y="198222"/>
            <a:ext cx="6000750" cy="603695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Trưởng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&amp;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viên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279700" y="1000138"/>
            <a:ext cx="6858000" cy="5059363"/>
          </a:xfrm>
        </p:spPr>
        <p:txBody>
          <a:bodyPr/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Thu chi.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" y="773342"/>
            <a:ext cx="9143999" cy="875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81D81-7598-4722-A017-92181EBF3173}"/>
              </a:ext>
            </a:extLst>
          </p:cNvPr>
          <p:cNvSpPr/>
          <p:nvPr/>
        </p:nvSpPr>
        <p:spPr>
          <a:xfrm>
            <a:off x="0" y="17249"/>
            <a:ext cx="9154317" cy="6857998"/>
          </a:xfrm>
          <a:prstGeom prst="rect">
            <a:avLst/>
          </a:prstGeom>
          <a:solidFill>
            <a:schemeClr val="tx2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7" name="Freeform: Shape 137">
            <a:extLst>
              <a:ext uri="{FF2B5EF4-FFF2-40B4-BE49-F238E27FC236}">
                <a16:creationId xmlns:a16="http://schemas.microsoft.com/office/drawing/2014/main" id="{06565EA0-7348-4884-A815-39B99E3B836D}"/>
              </a:ext>
            </a:extLst>
          </p:cNvPr>
          <p:cNvSpPr/>
          <p:nvPr/>
        </p:nvSpPr>
        <p:spPr>
          <a:xfrm>
            <a:off x="0" y="1"/>
            <a:ext cx="4539317" cy="6857998"/>
          </a:xfrm>
          <a:custGeom>
            <a:avLst/>
            <a:gdLst>
              <a:gd name="connsiteX0" fmla="*/ 0 w 4632248"/>
              <a:gd name="connsiteY0" fmla="*/ 0 h 4610308"/>
              <a:gd name="connsiteX1" fmla="*/ 1187798 w 4632248"/>
              <a:gd name="connsiteY1" fmla="*/ 0 h 4610308"/>
              <a:gd name="connsiteX2" fmla="*/ 2742507 w 4632248"/>
              <a:gd name="connsiteY2" fmla="*/ 0 h 4610308"/>
              <a:gd name="connsiteX3" fmla="*/ 2742507 w 4632248"/>
              <a:gd name="connsiteY3" fmla="*/ 633812 h 4610308"/>
              <a:gd name="connsiteX4" fmla="*/ 3972717 w 4632248"/>
              <a:gd name="connsiteY4" fmla="*/ 633812 h 4610308"/>
              <a:gd name="connsiteX5" fmla="*/ 3972717 w 4632248"/>
              <a:gd name="connsiteY5" fmla="*/ 1699340 h 4610308"/>
              <a:gd name="connsiteX6" fmla="*/ 4632248 w 4632248"/>
              <a:gd name="connsiteY6" fmla="*/ 1699340 h 4610308"/>
              <a:gd name="connsiteX7" fmla="*/ 4632248 w 4632248"/>
              <a:gd name="connsiteY7" fmla="*/ 4610308 h 4610308"/>
              <a:gd name="connsiteX8" fmla="*/ 934942 w 4632248"/>
              <a:gd name="connsiteY8" fmla="*/ 4610308 h 4610308"/>
              <a:gd name="connsiteX9" fmla="*/ 934942 w 4632248"/>
              <a:gd name="connsiteY9" fmla="*/ 3943104 h 4610308"/>
              <a:gd name="connsiteX10" fmla="*/ 0 w 4632248"/>
              <a:gd name="connsiteY10" fmla="*/ 3943104 h 461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32248" h="4610308">
                <a:moveTo>
                  <a:pt x="0" y="0"/>
                </a:moveTo>
                <a:lnTo>
                  <a:pt x="1187798" y="0"/>
                </a:lnTo>
                <a:lnTo>
                  <a:pt x="2742507" y="0"/>
                </a:lnTo>
                <a:lnTo>
                  <a:pt x="2742507" y="633812"/>
                </a:lnTo>
                <a:lnTo>
                  <a:pt x="3972717" y="633812"/>
                </a:lnTo>
                <a:lnTo>
                  <a:pt x="3972717" y="1699340"/>
                </a:lnTo>
                <a:lnTo>
                  <a:pt x="4632248" y="1699340"/>
                </a:lnTo>
                <a:lnTo>
                  <a:pt x="4632248" y="4610308"/>
                </a:lnTo>
                <a:lnTo>
                  <a:pt x="934942" y="4610308"/>
                </a:lnTo>
                <a:lnTo>
                  <a:pt x="934942" y="3943104"/>
                </a:lnTo>
                <a:lnTo>
                  <a:pt x="0" y="3943104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>
                  <a:alpha val="8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312769" y="1579686"/>
            <a:ext cx="7125289" cy="2670390"/>
          </a:xfrm>
        </p:spPr>
        <p:txBody>
          <a:bodyPr/>
          <a:lstStyle/>
          <a:p>
            <a:r>
              <a:rPr lang="en-US" sz="6000" dirty="0" err="1" smtClean="0"/>
              <a:t>Giới</a:t>
            </a:r>
            <a:r>
              <a:rPr lang="en-US" sz="6000" dirty="0" smtClean="0"/>
              <a:t> </a:t>
            </a:r>
            <a:r>
              <a:rPr lang="en-US" sz="6000" dirty="0" err="1" smtClean="0"/>
              <a:t>thiệu</a:t>
            </a:r>
            <a:r>
              <a:rPr lang="en-US" sz="6000" dirty="0" smtClean="0"/>
              <a:t> </a:t>
            </a:r>
            <a:r>
              <a:rPr lang="en-US" sz="6000" dirty="0" err="1" smtClean="0"/>
              <a:t>đề</a:t>
            </a:r>
            <a:r>
              <a:rPr lang="en-US" sz="6000" dirty="0" smtClean="0"/>
              <a:t> </a:t>
            </a:r>
            <a:r>
              <a:rPr lang="en-US" sz="6000" dirty="0" err="1" smtClean="0"/>
              <a:t>tài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451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D6C2CE5-9C1A-4B87-811E-C8A57FE61711}"/>
              </a:ext>
            </a:extLst>
          </p:cNvPr>
          <p:cNvSpPr/>
          <p:nvPr/>
        </p:nvSpPr>
        <p:spPr>
          <a:xfrm>
            <a:off x="0" y="-11738"/>
            <a:ext cx="9144000" cy="68697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8EC2A-9629-47BB-92EF-2161DC7F9A12}"/>
              </a:ext>
            </a:extLst>
          </p:cNvPr>
          <p:cNvSpPr/>
          <p:nvPr/>
        </p:nvSpPr>
        <p:spPr>
          <a:xfrm>
            <a:off x="675688" y="2048261"/>
            <a:ext cx="1724025" cy="17360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D6AB80-6825-405B-B0BE-D3CE115D1DF7}"/>
              </a:ext>
            </a:extLst>
          </p:cNvPr>
          <p:cNvSpPr/>
          <p:nvPr/>
        </p:nvSpPr>
        <p:spPr>
          <a:xfrm>
            <a:off x="675688" y="4667159"/>
            <a:ext cx="1724025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 </a:t>
            </a:r>
            <a:endParaRPr lang="en-US" sz="135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" b="4724"/>
          <a:stretch>
            <a:fillRect/>
          </a:stretch>
        </p:blipFill>
        <p:spPr>
          <a:xfrm>
            <a:off x="784639" y="2052136"/>
            <a:ext cx="1724025" cy="1736058"/>
          </a:xfrm>
          <a:solidFill>
            <a:schemeClr val="bg1"/>
          </a:soli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D36331-29C6-4F38-A95C-132F1E0EA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900" y="491995"/>
            <a:ext cx="7248525" cy="8001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PHẦN MỀM CHI TIÊU HÀNG NGÀY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D6AB80-6825-405B-B0BE-D3CE115D1DF7}"/>
              </a:ext>
            </a:extLst>
          </p:cNvPr>
          <p:cNvSpPr/>
          <p:nvPr/>
        </p:nvSpPr>
        <p:spPr>
          <a:xfrm>
            <a:off x="3779046" y="2071235"/>
            <a:ext cx="1724025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F52186-6570-4D07-82FE-E1EB46145E67}"/>
              </a:ext>
            </a:extLst>
          </p:cNvPr>
          <p:cNvSpPr/>
          <p:nvPr/>
        </p:nvSpPr>
        <p:spPr>
          <a:xfrm>
            <a:off x="6817526" y="2052136"/>
            <a:ext cx="1724025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D6AB80-6825-405B-B0BE-D3CE115D1DF7}"/>
              </a:ext>
            </a:extLst>
          </p:cNvPr>
          <p:cNvSpPr/>
          <p:nvPr/>
        </p:nvSpPr>
        <p:spPr>
          <a:xfrm>
            <a:off x="3795713" y="4691125"/>
            <a:ext cx="1724025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D6AB80-6825-405B-B0BE-D3CE115D1DF7}"/>
              </a:ext>
            </a:extLst>
          </p:cNvPr>
          <p:cNvSpPr/>
          <p:nvPr/>
        </p:nvSpPr>
        <p:spPr>
          <a:xfrm>
            <a:off x="6834192" y="4668171"/>
            <a:ext cx="1724025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45" y="2045001"/>
            <a:ext cx="1757362" cy="15719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25" y="2039740"/>
            <a:ext cx="1758788" cy="17587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8" y="4676684"/>
            <a:ext cx="1743075" cy="17430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14" y="4794561"/>
            <a:ext cx="1677337" cy="15457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17" y="4757690"/>
            <a:ext cx="1769854" cy="15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  <p:bldP spid="51" grpId="0" animBg="1"/>
      <p:bldP spid="2" grpId="0" build="p"/>
      <p:bldP spid="17" grpId="0" animBg="1"/>
      <p:bldP spid="22" grpId="0" animBg="1"/>
      <p:bldP spid="54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D6C2CE5-9C1A-4B87-811E-C8A57FE61711}"/>
              </a:ext>
            </a:extLst>
          </p:cNvPr>
          <p:cNvSpPr/>
          <p:nvPr/>
        </p:nvSpPr>
        <p:spPr>
          <a:xfrm>
            <a:off x="-24898" y="5806"/>
            <a:ext cx="9144000" cy="685219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E7EFB41-B1B6-44A3-9943-4B59199513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D4BB06-02C5-4673-BACA-AB246CB40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1014" y="532100"/>
            <a:ext cx="5460203" cy="800100"/>
          </a:xfrm>
        </p:spPr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C2CE5-9C1A-4B87-811E-C8A57FE61711}"/>
              </a:ext>
            </a:extLst>
          </p:cNvPr>
          <p:cNvSpPr/>
          <p:nvPr/>
        </p:nvSpPr>
        <p:spPr>
          <a:xfrm>
            <a:off x="0" y="1743254"/>
            <a:ext cx="9144000" cy="3214464"/>
          </a:xfrm>
          <a:prstGeom prst="rect">
            <a:avLst/>
          </a:prstGeom>
          <a:solidFill>
            <a:schemeClr val="tx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1108EE-D3D3-4FC4-B828-BDE894CAE224}"/>
              </a:ext>
            </a:extLst>
          </p:cNvPr>
          <p:cNvSpPr txBox="1"/>
          <p:nvPr/>
        </p:nvSpPr>
        <p:spPr>
          <a:xfrm>
            <a:off x="322023" y="2534676"/>
            <a:ext cx="1651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Phân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tích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yêu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cầu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2C57F9-AF0C-43F9-BD31-2089EFD94BD0}"/>
              </a:ext>
            </a:extLst>
          </p:cNvPr>
          <p:cNvSpPr txBox="1"/>
          <p:nvPr/>
        </p:nvSpPr>
        <p:spPr>
          <a:xfrm>
            <a:off x="1866900" y="2501452"/>
            <a:ext cx="1289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Lập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sơ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đồ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Use Case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ED4DE05-976A-4F2D-9E56-5BC3A90801C9}"/>
              </a:ext>
            </a:extLst>
          </p:cNvPr>
          <p:cNvSpPr txBox="1"/>
          <p:nvPr/>
        </p:nvSpPr>
        <p:spPr>
          <a:xfrm>
            <a:off x="3229224" y="2334515"/>
            <a:ext cx="14817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Thiết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kế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giao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diện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các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Diagram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8E538B-05C2-4D92-8737-45E3E7BE06E3}"/>
              </a:ext>
            </a:extLst>
          </p:cNvPr>
          <p:cNvSpPr txBox="1"/>
          <p:nvPr/>
        </p:nvSpPr>
        <p:spPr>
          <a:xfrm>
            <a:off x="4783834" y="2348688"/>
            <a:ext cx="1183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Thực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hiện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code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9D892C-4C40-4012-B097-8FB6FF642302}"/>
              </a:ext>
            </a:extLst>
          </p:cNvPr>
          <p:cNvSpPr txBox="1"/>
          <p:nvPr/>
        </p:nvSpPr>
        <p:spPr>
          <a:xfrm>
            <a:off x="6178870" y="2480031"/>
            <a:ext cx="11834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Kiểm</a:t>
            </a:r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500" b="1" dirty="0" err="1" smtClean="0">
                <a:solidFill>
                  <a:schemeClr val="bg2"/>
                </a:solidFill>
                <a:latin typeface="+mj-lt"/>
              </a:rPr>
              <a:t>thử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BEC9F2-98AC-4111-9F1C-A6472F357DA2}"/>
              </a:ext>
            </a:extLst>
          </p:cNvPr>
          <p:cNvCxnSpPr>
            <a:cxnSpLocks/>
            <a:endCxn id="77" idx="3"/>
          </p:cNvCxnSpPr>
          <p:nvPr/>
        </p:nvCxnSpPr>
        <p:spPr>
          <a:xfrm>
            <a:off x="1055285" y="3409075"/>
            <a:ext cx="7232326" cy="461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6">
            <a:extLst>
              <a:ext uri="{FF2B5EF4-FFF2-40B4-BE49-F238E27FC236}">
                <a16:creationId xmlns:a16="http://schemas.microsoft.com/office/drawing/2014/main" id="{B5FAC680-3AB6-4736-AB89-3BF663D3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15" y="3197133"/>
            <a:ext cx="396479" cy="398144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F119AD36-CA65-4FDB-A09C-90E10B32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843" y="3197133"/>
            <a:ext cx="396479" cy="398144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D7D78FA2-7475-4359-90F2-E70722B4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781" y="3197133"/>
            <a:ext cx="396479" cy="398144"/>
          </a:xfrm>
          <a:prstGeom prst="rect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70262C40-EEE4-4AF0-B064-1A5EFA64D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97" y="3197132"/>
            <a:ext cx="397313" cy="398145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0B2E8C9A-F60A-4135-BC5A-CAF65E35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2" y="3214616"/>
            <a:ext cx="397313" cy="398145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470E55-3458-4916-81FD-65ECB657B6B8}"/>
              </a:ext>
            </a:extLst>
          </p:cNvPr>
          <p:cNvGrpSpPr/>
          <p:nvPr/>
        </p:nvGrpSpPr>
        <p:grpSpPr>
          <a:xfrm>
            <a:off x="1115791" y="3322732"/>
            <a:ext cx="94361" cy="152429"/>
            <a:chOff x="7437517" y="1734968"/>
            <a:chExt cx="165437" cy="267245"/>
          </a:xfrm>
          <a:solidFill>
            <a:schemeClr val="bg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C3B9E1-2EFA-47EC-8339-5AC00BF08D8E}"/>
                </a:ext>
              </a:extLst>
            </p:cNvPr>
            <p:cNvSpPr/>
            <p:nvPr/>
          </p:nvSpPr>
          <p:spPr>
            <a:xfrm>
              <a:off x="7478876" y="1919494"/>
              <a:ext cx="82719" cy="19089"/>
            </a:xfrm>
            <a:custGeom>
              <a:avLst/>
              <a:gdLst>
                <a:gd name="connsiteX0" fmla="*/ 9544 w 82718"/>
                <a:gd name="connsiteY0" fmla="*/ 0 h 19088"/>
                <a:gd name="connsiteX1" fmla="*/ 73174 w 82718"/>
                <a:gd name="connsiteY1" fmla="*/ 0 h 19088"/>
                <a:gd name="connsiteX2" fmla="*/ 82719 w 82718"/>
                <a:gd name="connsiteY2" fmla="*/ 9544 h 19088"/>
                <a:gd name="connsiteX3" fmla="*/ 73174 w 82718"/>
                <a:gd name="connsiteY3" fmla="*/ 19089 h 19088"/>
                <a:gd name="connsiteX4" fmla="*/ 9544 w 82718"/>
                <a:gd name="connsiteY4" fmla="*/ 19089 h 19088"/>
                <a:gd name="connsiteX5" fmla="*/ 0 w 82718"/>
                <a:gd name="connsiteY5" fmla="*/ 9544 h 19088"/>
                <a:gd name="connsiteX6" fmla="*/ 9544 w 82718"/>
                <a:gd name="connsiteY6" fmla="*/ 0 h 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18" h="19088">
                  <a:moveTo>
                    <a:pt x="9544" y="0"/>
                  </a:moveTo>
                  <a:lnTo>
                    <a:pt x="73174" y="0"/>
                  </a:lnTo>
                  <a:cubicBezTo>
                    <a:pt x="78583" y="0"/>
                    <a:pt x="82719" y="4136"/>
                    <a:pt x="82719" y="9544"/>
                  </a:cubicBezTo>
                  <a:cubicBezTo>
                    <a:pt x="82719" y="14953"/>
                    <a:pt x="78583" y="19089"/>
                    <a:pt x="73174" y="19089"/>
                  </a:cubicBezTo>
                  <a:lnTo>
                    <a:pt x="9544" y="19089"/>
                  </a:lnTo>
                  <a:cubicBezTo>
                    <a:pt x="4136" y="19089"/>
                    <a:pt x="0" y="14953"/>
                    <a:pt x="0" y="9544"/>
                  </a:cubicBezTo>
                  <a:cubicBezTo>
                    <a:pt x="0" y="4136"/>
                    <a:pt x="4136" y="0"/>
                    <a:pt x="954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2239EB7-A312-4257-B6D3-DB61D42FFF6C}"/>
                </a:ext>
              </a:extLst>
            </p:cNvPr>
            <p:cNvSpPr/>
            <p:nvPr/>
          </p:nvSpPr>
          <p:spPr>
            <a:xfrm>
              <a:off x="7478876" y="1951309"/>
              <a:ext cx="82719" cy="19089"/>
            </a:xfrm>
            <a:custGeom>
              <a:avLst/>
              <a:gdLst>
                <a:gd name="connsiteX0" fmla="*/ 9544 w 82718"/>
                <a:gd name="connsiteY0" fmla="*/ 0 h 19088"/>
                <a:gd name="connsiteX1" fmla="*/ 73174 w 82718"/>
                <a:gd name="connsiteY1" fmla="*/ 0 h 19088"/>
                <a:gd name="connsiteX2" fmla="*/ 82719 w 82718"/>
                <a:gd name="connsiteY2" fmla="*/ 9544 h 19088"/>
                <a:gd name="connsiteX3" fmla="*/ 73174 w 82718"/>
                <a:gd name="connsiteY3" fmla="*/ 19089 h 19088"/>
                <a:gd name="connsiteX4" fmla="*/ 9544 w 82718"/>
                <a:gd name="connsiteY4" fmla="*/ 19089 h 19088"/>
                <a:gd name="connsiteX5" fmla="*/ 0 w 82718"/>
                <a:gd name="connsiteY5" fmla="*/ 9544 h 19088"/>
                <a:gd name="connsiteX6" fmla="*/ 9544 w 82718"/>
                <a:gd name="connsiteY6" fmla="*/ 0 h 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18" h="19088">
                  <a:moveTo>
                    <a:pt x="9544" y="0"/>
                  </a:moveTo>
                  <a:lnTo>
                    <a:pt x="73174" y="0"/>
                  </a:lnTo>
                  <a:cubicBezTo>
                    <a:pt x="78583" y="0"/>
                    <a:pt x="82719" y="4136"/>
                    <a:pt x="82719" y="9544"/>
                  </a:cubicBezTo>
                  <a:cubicBezTo>
                    <a:pt x="82719" y="14953"/>
                    <a:pt x="78583" y="19089"/>
                    <a:pt x="73174" y="19089"/>
                  </a:cubicBezTo>
                  <a:lnTo>
                    <a:pt x="9544" y="19089"/>
                  </a:lnTo>
                  <a:cubicBezTo>
                    <a:pt x="4136" y="19089"/>
                    <a:pt x="0" y="14953"/>
                    <a:pt x="0" y="9544"/>
                  </a:cubicBezTo>
                  <a:cubicBezTo>
                    <a:pt x="0" y="4136"/>
                    <a:pt x="4136" y="0"/>
                    <a:pt x="954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B7E77A-10CF-4456-9EF7-720B542D557B}"/>
                </a:ext>
              </a:extLst>
            </p:cNvPr>
            <p:cNvSpPr/>
            <p:nvPr/>
          </p:nvSpPr>
          <p:spPr>
            <a:xfrm>
              <a:off x="7499556" y="1983124"/>
              <a:ext cx="41359" cy="19089"/>
            </a:xfrm>
            <a:custGeom>
              <a:avLst/>
              <a:gdLst>
                <a:gd name="connsiteX0" fmla="*/ 0 w 41359"/>
                <a:gd name="connsiteY0" fmla="*/ 0 h 19088"/>
                <a:gd name="connsiteX1" fmla="*/ 20680 w 41359"/>
                <a:gd name="connsiteY1" fmla="*/ 19089 h 19088"/>
                <a:gd name="connsiteX2" fmla="*/ 41359 w 41359"/>
                <a:gd name="connsiteY2" fmla="*/ 0 h 19088"/>
                <a:gd name="connsiteX3" fmla="*/ 0 w 41359"/>
                <a:gd name="connsiteY3" fmla="*/ 0 h 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59" h="19088">
                  <a:moveTo>
                    <a:pt x="0" y="0"/>
                  </a:moveTo>
                  <a:cubicBezTo>
                    <a:pt x="954" y="10817"/>
                    <a:pt x="9863" y="19089"/>
                    <a:pt x="20680" y="19089"/>
                  </a:cubicBezTo>
                  <a:cubicBezTo>
                    <a:pt x="31497" y="19089"/>
                    <a:pt x="40405" y="10817"/>
                    <a:pt x="4135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F125A86-40F7-4ADB-AFFE-122278C93438}"/>
                </a:ext>
              </a:extLst>
            </p:cNvPr>
            <p:cNvSpPr/>
            <p:nvPr/>
          </p:nvSpPr>
          <p:spPr>
            <a:xfrm>
              <a:off x="7437517" y="1734968"/>
              <a:ext cx="165437" cy="171800"/>
            </a:xfrm>
            <a:custGeom>
              <a:avLst/>
              <a:gdLst>
                <a:gd name="connsiteX0" fmla="*/ 82719 w 165437"/>
                <a:gd name="connsiteY0" fmla="*/ 0 h 171800"/>
                <a:gd name="connsiteX1" fmla="*/ 82719 w 165437"/>
                <a:gd name="connsiteY1" fmla="*/ 0 h 171800"/>
                <a:gd name="connsiteX2" fmla="*/ 82719 w 165437"/>
                <a:gd name="connsiteY2" fmla="*/ 0 h 171800"/>
                <a:gd name="connsiteX3" fmla="*/ 0 w 165437"/>
                <a:gd name="connsiteY3" fmla="*/ 81764 h 171800"/>
                <a:gd name="connsiteX4" fmla="*/ 0 w 165437"/>
                <a:gd name="connsiteY4" fmla="*/ 84628 h 171800"/>
                <a:gd name="connsiteX5" fmla="*/ 5727 w 165437"/>
                <a:gd name="connsiteY5" fmla="*/ 113261 h 171800"/>
                <a:gd name="connsiteX6" fmla="*/ 20043 w 165437"/>
                <a:gd name="connsiteY6" fmla="*/ 136804 h 171800"/>
                <a:gd name="connsiteX7" fmla="*/ 39450 w 165437"/>
                <a:gd name="connsiteY7" fmla="*/ 168301 h 171800"/>
                <a:gd name="connsiteX8" fmla="*/ 45177 w 165437"/>
                <a:gd name="connsiteY8" fmla="*/ 171800 h 171800"/>
                <a:gd name="connsiteX9" fmla="*/ 120260 w 165437"/>
                <a:gd name="connsiteY9" fmla="*/ 171800 h 171800"/>
                <a:gd name="connsiteX10" fmla="*/ 125987 w 165437"/>
                <a:gd name="connsiteY10" fmla="*/ 168301 h 171800"/>
                <a:gd name="connsiteX11" fmla="*/ 145394 w 165437"/>
                <a:gd name="connsiteY11" fmla="*/ 136804 h 171800"/>
                <a:gd name="connsiteX12" fmla="*/ 159711 w 165437"/>
                <a:gd name="connsiteY12" fmla="*/ 113261 h 171800"/>
                <a:gd name="connsiteX13" fmla="*/ 165437 w 165437"/>
                <a:gd name="connsiteY13" fmla="*/ 84628 h 171800"/>
                <a:gd name="connsiteX14" fmla="*/ 165437 w 165437"/>
                <a:gd name="connsiteY14" fmla="*/ 81764 h 171800"/>
                <a:gd name="connsiteX15" fmla="*/ 82719 w 165437"/>
                <a:gd name="connsiteY15" fmla="*/ 0 h 171800"/>
                <a:gd name="connsiteX16" fmla="*/ 146349 w 165437"/>
                <a:gd name="connsiteY16" fmla="*/ 84309 h 171800"/>
                <a:gd name="connsiteX17" fmla="*/ 141894 w 165437"/>
                <a:gd name="connsiteY17" fmla="*/ 106580 h 171800"/>
                <a:gd name="connsiteX18" fmla="*/ 131077 w 165437"/>
                <a:gd name="connsiteY18" fmla="*/ 124078 h 171800"/>
                <a:gd name="connsiteX19" fmla="*/ 112625 w 165437"/>
                <a:gd name="connsiteY19" fmla="*/ 152712 h 171800"/>
                <a:gd name="connsiteX20" fmla="*/ 82719 w 165437"/>
                <a:gd name="connsiteY20" fmla="*/ 152712 h 171800"/>
                <a:gd name="connsiteX21" fmla="*/ 53131 w 165437"/>
                <a:gd name="connsiteY21" fmla="*/ 152712 h 171800"/>
                <a:gd name="connsiteX22" fmla="*/ 34678 w 165437"/>
                <a:gd name="connsiteY22" fmla="*/ 124078 h 171800"/>
                <a:gd name="connsiteX23" fmla="*/ 23861 w 165437"/>
                <a:gd name="connsiteY23" fmla="*/ 106580 h 171800"/>
                <a:gd name="connsiteX24" fmla="*/ 19407 w 165437"/>
                <a:gd name="connsiteY24" fmla="*/ 84309 h 171800"/>
                <a:gd name="connsiteX25" fmla="*/ 19407 w 165437"/>
                <a:gd name="connsiteY25" fmla="*/ 81764 h 171800"/>
                <a:gd name="connsiteX26" fmla="*/ 83037 w 165437"/>
                <a:gd name="connsiteY26" fmla="*/ 18771 h 171800"/>
                <a:gd name="connsiteX27" fmla="*/ 83037 w 165437"/>
                <a:gd name="connsiteY27" fmla="*/ 18771 h 171800"/>
                <a:gd name="connsiteX28" fmla="*/ 83037 w 165437"/>
                <a:gd name="connsiteY28" fmla="*/ 18771 h 171800"/>
                <a:gd name="connsiteX29" fmla="*/ 83037 w 165437"/>
                <a:gd name="connsiteY29" fmla="*/ 18771 h 171800"/>
                <a:gd name="connsiteX30" fmla="*/ 83037 w 165437"/>
                <a:gd name="connsiteY30" fmla="*/ 18771 h 171800"/>
                <a:gd name="connsiteX31" fmla="*/ 83037 w 165437"/>
                <a:gd name="connsiteY31" fmla="*/ 18771 h 171800"/>
                <a:gd name="connsiteX32" fmla="*/ 83037 w 165437"/>
                <a:gd name="connsiteY32" fmla="*/ 18771 h 171800"/>
                <a:gd name="connsiteX33" fmla="*/ 146667 w 165437"/>
                <a:gd name="connsiteY33" fmla="*/ 81764 h 171800"/>
                <a:gd name="connsiteX34" fmla="*/ 146667 w 165437"/>
                <a:gd name="connsiteY34" fmla="*/ 84309 h 1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5437" h="171800">
                  <a:moveTo>
                    <a:pt x="82719" y="0"/>
                  </a:moveTo>
                  <a:cubicBezTo>
                    <a:pt x="82719" y="0"/>
                    <a:pt x="82719" y="0"/>
                    <a:pt x="82719" y="0"/>
                  </a:cubicBezTo>
                  <a:cubicBezTo>
                    <a:pt x="82719" y="0"/>
                    <a:pt x="82719" y="0"/>
                    <a:pt x="82719" y="0"/>
                  </a:cubicBezTo>
                  <a:cubicBezTo>
                    <a:pt x="37542" y="318"/>
                    <a:pt x="954" y="36587"/>
                    <a:pt x="0" y="81764"/>
                  </a:cubicBezTo>
                  <a:lnTo>
                    <a:pt x="0" y="84628"/>
                  </a:lnTo>
                  <a:cubicBezTo>
                    <a:pt x="318" y="94490"/>
                    <a:pt x="2227" y="104035"/>
                    <a:pt x="5727" y="113261"/>
                  </a:cubicBezTo>
                  <a:cubicBezTo>
                    <a:pt x="9226" y="121851"/>
                    <a:pt x="13999" y="129805"/>
                    <a:pt x="20043" y="136804"/>
                  </a:cubicBezTo>
                  <a:cubicBezTo>
                    <a:pt x="27679" y="145076"/>
                    <a:pt x="35951" y="161302"/>
                    <a:pt x="39450" y="168301"/>
                  </a:cubicBezTo>
                  <a:cubicBezTo>
                    <a:pt x="40405" y="170528"/>
                    <a:pt x="42632" y="171800"/>
                    <a:pt x="45177" y="171800"/>
                  </a:cubicBezTo>
                  <a:lnTo>
                    <a:pt x="120260" y="171800"/>
                  </a:lnTo>
                  <a:cubicBezTo>
                    <a:pt x="122805" y="171800"/>
                    <a:pt x="125033" y="170528"/>
                    <a:pt x="125987" y="168301"/>
                  </a:cubicBezTo>
                  <a:cubicBezTo>
                    <a:pt x="129487" y="161302"/>
                    <a:pt x="137759" y="145076"/>
                    <a:pt x="145394" y="136804"/>
                  </a:cubicBezTo>
                  <a:cubicBezTo>
                    <a:pt x="151439" y="129805"/>
                    <a:pt x="156529" y="121851"/>
                    <a:pt x="159711" y="113261"/>
                  </a:cubicBezTo>
                  <a:cubicBezTo>
                    <a:pt x="163210" y="104035"/>
                    <a:pt x="165119" y="94490"/>
                    <a:pt x="165437" y="84628"/>
                  </a:cubicBezTo>
                  <a:lnTo>
                    <a:pt x="165437" y="81764"/>
                  </a:lnTo>
                  <a:cubicBezTo>
                    <a:pt x="164483" y="36587"/>
                    <a:pt x="127896" y="318"/>
                    <a:pt x="82719" y="0"/>
                  </a:cubicBezTo>
                  <a:close/>
                  <a:moveTo>
                    <a:pt x="146349" y="84309"/>
                  </a:moveTo>
                  <a:cubicBezTo>
                    <a:pt x="146030" y="91945"/>
                    <a:pt x="144440" y="99581"/>
                    <a:pt x="141894" y="106580"/>
                  </a:cubicBezTo>
                  <a:cubicBezTo>
                    <a:pt x="139349" y="112943"/>
                    <a:pt x="135850" y="118988"/>
                    <a:pt x="131077" y="124078"/>
                  </a:cubicBezTo>
                  <a:cubicBezTo>
                    <a:pt x="123760" y="132986"/>
                    <a:pt x="117397" y="142531"/>
                    <a:pt x="112625" y="152712"/>
                  </a:cubicBezTo>
                  <a:lnTo>
                    <a:pt x="82719" y="152712"/>
                  </a:lnTo>
                  <a:lnTo>
                    <a:pt x="53131" y="152712"/>
                  </a:lnTo>
                  <a:cubicBezTo>
                    <a:pt x="48040" y="142531"/>
                    <a:pt x="41678" y="132986"/>
                    <a:pt x="34678" y="124078"/>
                  </a:cubicBezTo>
                  <a:cubicBezTo>
                    <a:pt x="30224" y="118988"/>
                    <a:pt x="26406" y="112943"/>
                    <a:pt x="23861" y="106580"/>
                  </a:cubicBezTo>
                  <a:cubicBezTo>
                    <a:pt x="20998" y="99581"/>
                    <a:pt x="19725" y="91945"/>
                    <a:pt x="19407" y="84309"/>
                  </a:cubicBezTo>
                  <a:lnTo>
                    <a:pt x="19407" y="81764"/>
                  </a:lnTo>
                  <a:cubicBezTo>
                    <a:pt x="20043" y="47086"/>
                    <a:pt x="48359" y="19089"/>
                    <a:pt x="83037" y="18771"/>
                  </a:cubicBezTo>
                  <a:lnTo>
                    <a:pt x="83037" y="18771"/>
                  </a:lnTo>
                  <a:lnTo>
                    <a:pt x="83037" y="18771"/>
                  </a:lnTo>
                  <a:cubicBezTo>
                    <a:pt x="83037" y="18771"/>
                    <a:pt x="83037" y="18771"/>
                    <a:pt x="83037" y="18771"/>
                  </a:cubicBezTo>
                  <a:cubicBezTo>
                    <a:pt x="83037" y="18771"/>
                    <a:pt x="83037" y="18771"/>
                    <a:pt x="83037" y="18771"/>
                  </a:cubicBezTo>
                  <a:lnTo>
                    <a:pt x="83037" y="18771"/>
                  </a:lnTo>
                  <a:lnTo>
                    <a:pt x="83037" y="18771"/>
                  </a:lnTo>
                  <a:cubicBezTo>
                    <a:pt x="117715" y="19089"/>
                    <a:pt x="146030" y="46768"/>
                    <a:pt x="146667" y="81764"/>
                  </a:cubicBezTo>
                  <a:lnTo>
                    <a:pt x="146667" y="84309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49" name="Graphic 153" descr="Magnifying glass">
            <a:extLst>
              <a:ext uri="{FF2B5EF4-FFF2-40B4-BE49-F238E27FC236}">
                <a16:creationId xmlns:a16="http://schemas.microsoft.com/office/drawing/2014/main" id="{0E30681A-7547-47BF-A53B-CE97950A8138}"/>
              </a:ext>
            </a:extLst>
          </p:cNvPr>
          <p:cNvSpPr/>
          <p:nvPr/>
        </p:nvSpPr>
        <p:spPr>
          <a:xfrm>
            <a:off x="2504827" y="3338951"/>
            <a:ext cx="119990" cy="119990"/>
          </a:xfrm>
          <a:custGeom>
            <a:avLst/>
            <a:gdLst>
              <a:gd name="connsiteX0" fmla="*/ 244657 w 248156"/>
              <a:gd name="connsiteY0" fmla="*/ 213160 h 248156"/>
              <a:gd name="connsiteX1" fmla="*/ 204888 w 248156"/>
              <a:gd name="connsiteY1" fmla="*/ 173391 h 248156"/>
              <a:gd name="connsiteX2" fmla="*/ 185163 w 248156"/>
              <a:gd name="connsiteY2" fmla="*/ 167346 h 248156"/>
              <a:gd name="connsiteX3" fmla="*/ 171164 w 248156"/>
              <a:gd name="connsiteY3" fmla="*/ 153348 h 248156"/>
              <a:gd name="connsiteX4" fmla="*/ 190889 w 248156"/>
              <a:gd name="connsiteY4" fmla="*/ 95445 h 248156"/>
              <a:gd name="connsiteX5" fmla="*/ 95445 w 248156"/>
              <a:gd name="connsiteY5" fmla="*/ 0 h 248156"/>
              <a:gd name="connsiteX6" fmla="*/ 0 w 248156"/>
              <a:gd name="connsiteY6" fmla="*/ 95445 h 248156"/>
              <a:gd name="connsiteX7" fmla="*/ 95445 w 248156"/>
              <a:gd name="connsiteY7" fmla="*/ 190889 h 248156"/>
              <a:gd name="connsiteX8" fmla="*/ 153348 w 248156"/>
              <a:gd name="connsiteY8" fmla="*/ 171164 h 248156"/>
              <a:gd name="connsiteX9" fmla="*/ 167346 w 248156"/>
              <a:gd name="connsiteY9" fmla="*/ 185163 h 248156"/>
              <a:gd name="connsiteX10" fmla="*/ 173391 w 248156"/>
              <a:gd name="connsiteY10" fmla="*/ 204888 h 248156"/>
              <a:gd name="connsiteX11" fmla="*/ 213160 w 248156"/>
              <a:gd name="connsiteY11" fmla="*/ 244657 h 248156"/>
              <a:gd name="connsiteX12" fmla="*/ 229067 w 248156"/>
              <a:gd name="connsiteY12" fmla="*/ 251338 h 248156"/>
              <a:gd name="connsiteX13" fmla="*/ 244975 w 248156"/>
              <a:gd name="connsiteY13" fmla="*/ 244657 h 248156"/>
              <a:gd name="connsiteX14" fmla="*/ 244657 w 248156"/>
              <a:gd name="connsiteY14" fmla="*/ 213160 h 248156"/>
              <a:gd name="connsiteX15" fmla="*/ 95127 w 248156"/>
              <a:gd name="connsiteY15" fmla="*/ 171482 h 248156"/>
              <a:gd name="connsiteX16" fmla="*/ 18771 w 248156"/>
              <a:gd name="connsiteY16" fmla="*/ 95127 h 248156"/>
              <a:gd name="connsiteX17" fmla="*/ 95127 w 248156"/>
              <a:gd name="connsiteY17" fmla="*/ 18771 h 248156"/>
              <a:gd name="connsiteX18" fmla="*/ 171482 w 248156"/>
              <a:gd name="connsiteY18" fmla="*/ 95127 h 248156"/>
              <a:gd name="connsiteX19" fmla="*/ 95127 w 248156"/>
              <a:gd name="connsiteY19" fmla="*/ 171482 h 24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8156" h="248156">
                <a:moveTo>
                  <a:pt x="244657" y="213160"/>
                </a:moveTo>
                <a:lnTo>
                  <a:pt x="204888" y="173391"/>
                </a:lnTo>
                <a:cubicBezTo>
                  <a:pt x="199479" y="167983"/>
                  <a:pt x="192162" y="166074"/>
                  <a:pt x="185163" y="167346"/>
                </a:cubicBezTo>
                <a:lnTo>
                  <a:pt x="171164" y="153348"/>
                </a:lnTo>
                <a:cubicBezTo>
                  <a:pt x="183572" y="137440"/>
                  <a:pt x="190889" y="117079"/>
                  <a:pt x="190889" y="95445"/>
                </a:cubicBezTo>
                <a:cubicBezTo>
                  <a:pt x="190889" y="42950"/>
                  <a:pt x="147939" y="0"/>
                  <a:pt x="95445" y="0"/>
                </a:cubicBezTo>
                <a:cubicBezTo>
                  <a:pt x="42950" y="0"/>
                  <a:pt x="0" y="42950"/>
                  <a:pt x="0" y="95445"/>
                </a:cubicBezTo>
                <a:cubicBezTo>
                  <a:pt x="0" y="147939"/>
                  <a:pt x="42950" y="190889"/>
                  <a:pt x="95445" y="190889"/>
                </a:cubicBezTo>
                <a:cubicBezTo>
                  <a:pt x="117079" y="190889"/>
                  <a:pt x="137122" y="183572"/>
                  <a:pt x="153348" y="171164"/>
                </a:cubicBezTo>
                <a:lnTo>
                  <a:pt x="167346" y="185163"/>
                </a:lnTo>
                <a:cubicBezTo>
                  <a:pt x="166074" y="192162"/>
                  <a:pt x="167983" y="199479"/>
                  <a:pt x="173391" y="204888"/>
                </a:cubicBezTo>
                <a:lnTo>
                  <a:pt x="213160" y="244657"/>
                </a:lnTo>
                <a:cubicBezTo>
                  <a:pt x="217614" y="249111"/>
                  <a:pt x="223341" y="251338"/>
                  <a:pt x="229067" y="251338"/>
                </a:cubicBezTo>
                <a:cubicBezTo>
                  <a:pt x="234794" y="251338"/>
                  <a:pt x="240521" y="249111"/>
                  <a:pt x="244975" y="244657"/>
                </a:cubicBezTo>
                <a:cubicBezTo>
                  <a:pt x="253247" y="235748"/>
                  <a:pt x="253247" y="221750"/>
                  <a:pt x="244657" y="213160"/>
                </a:cubicBezTo>
                <a:close/>
                <a:moveTo>
                  <a:pt x="95127" y="171482"/>
                </a:moveTo>
                <a:cubicBezTo>
                  <a:pt x="53131" y="171482"/>
                  <a:pt x="18771" y="137122"/>
                  <a:pt x="18771" y="95127"/>
                </a:cubicBezTo>
                <a:cubicBezTo>
                  <a:pt x="18771" y="53131"/>
                  <a:pt x="53131" y="18771"/>
                  <a:pt x="95127" y="18771"/>
                </a:cubicBezTo>
                <a:cubicBezTo>
                  <a:pt x="137122" y="18771"/>
                  <a:pt x="171482" y="53131"/>
                  <a:pt x="171482" y="95127"/>
                </a:cubicBezTo>
                <a:cubicBezTo>
                  <a:pt x="171482" y="137122"/>
                  <a:pt x="137122" y="171482"/>
                  <a:pt x="95127" y="171482"/>
                </a:cubicBezTo>
                <a:close/>
              </a:path>
            </a:pathLst>
          </a:custGeom>
          <a:solidFill>
            <a:schemeClr val="bg2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44A071-BB16-4DB6-8FE9-C01A4CEFAB1E}"/>
              </a:ext>
            </a:extLst>
          </p:cNvPr>
          <p:cNvGrpSpPr/>
          <p:nvPr/>
        </p:nvGrpSpPr>
        <p:grpSpPr>
          <a:xfrm>
            <a:off x="5313456" y="3361216"/>
            <a:ext cx="124194" cy="75461"/>
            <a:chOff x="8547204" y="1792235"/>
            <a:chExt cx="251338" cy="152712"/>
          </a:xfrm>
          <a:solidFill>
            <a:schemeClr val="bg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6D72B06-D63A-47AF-89DC-797E0C5B71BD}"/>
                </a:ext>
              </a:extLst>
            </p:cNvPr>
            <p:cNvSpPr/>
            <p:nvPr/>
          </p:nvSpPr>
          <p:spPr>
            <a:xfrm>
              <a:off x="8547204" y="1792235"/>
              <a:ext cx="251338" cy="152712"/>
            </a:xfrm>
            <a:custGeom>
              <a:avLst/>
              <a:gdLst>
                <a:gd name="connsiteX0" fmla="*/ 171372 w 251337"/>
                <a:gd name="connsiteY0" fmla="*/ 122169 h 152711"/>
                <a:gd name="connsiteX1" fmla="*/ 173917 w 251337"/>
                <a:gd name="connsiteY1" fmla="*/ 33406 h 152711"/>
                <a:gd name="connsiteX2" fmla="*/ 231820 w 251337"/>
                <a:gd name="connsiteY2" fmla="*/ 79855 h 152711"/>
                <a:gd name="connsiteX3" fmla="*/ 171372 w 251337"/>
                <a:gd name="connsiteY3" fmla="*/ 122169 h 152711"/>
                <a:gd name="connsiteX4" fmla="*/ 46339 w 251337"/>
                <a:gd name="connsiteY4" fmla="*/ 56631 h 152711"/>
                <a:gd name="connsiteX5" fmla="*/ 80063 w 251337"/>
                <a:gd name="connsiteY5" fmla="*/ 33724 h 152711"/>
                <a:gd name="connsiteX6" fmla="*/ 82926 w 251337"/>
                <a:gd name="connsiteY6" fmla="*/ 122169 h 152711"/>
                <a:gd name="connsiteX7" fmla="*/ 22478 w 251337"/>
                <a:gd name="connsiteY7" fmla="*/ 79855 h 152711"/>
                <a:gd name="connsiteX8" fmla="*/ 46339 w 251337"/>
                <a:gd name="connsiteY8" fmla="*/ 56631 h 152711"/>
                <a:gd name="connsiteX9" fmla="*/ 46339 w 251337"/>
                <a:gd name="connsiteY9" fmla="*/ 56631 h 152711"/>
                <a:gd name="connsiteX10" fmla="*/ 127149 w 251337"/>
                <a:gd name="connsiteY10" fmla="*/ 127260 h 152711"/>
                <a:gd name="connsiteX11" fmla="*/ 76245 w 251337"/>
                <a:gd name="connsiteY11" fmla="*/ 76356 h 152711"/>
                <a:gd name="connsiteX12" fmla="*/ 127149 w 251337"/>
                <a:gd name="connsiteY12" fmla="*/ 25452 h 152711"/>
                <a:gd name="connsiteX13" fmla="*/ 178053 w 251337"/>
                <a:gd name="connsiteY13" fmla="*/ 76356 h 152711"/>
                <a:gd name="connsiteX14" fmla="*/ 127149 w 251337"/>
                <a:gd name="connsiteY14" fmla="*/ 127260 h 152711"/>
                <a:gd name="connsiteX15" fmla="*/ 250909 w 251337"/>
                <a:gd name="connsiteY15" fmla="*/ 70947 h 152711"/>
                <a:gd name="connsiteX16" fmla="*/ 127149 w 251337"/>
                <a:gd name="connsiteY16" fmla="*/ 0 h 152711"/>
                <a:gd name="connsiteX17" fmla="*/ 3389 w 251337"/>
                <a:gd name="connsiteY17" fmla="*/ 70947 h 152711"/>
                <a:gd name="connsiteX18" fmla="*/ 4025 w 251337"/>
                <a:gd name="connsiteY18" fmla="*/ 90036 h 152711"/>
                <a:gd name="connsiteX19" fmla="*/ 127149 w 251337"/>
                <a:gd name="connsiteY19" fmla="*/ 152712 h 152711"/>
                <a:gd name="connsiteX20" fmla="*/ 250591 w 251337"/>
                <a:gd name="connsiteY20" fmla="*/ 90036 h 152711"/>
                <a:gd name="connsiteX21" fmla="*/ 250909 w 251337"/>
                <a:gd name="connsiteY21" fmla="*/ 70947 h 15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1337" h="152711">
                  <a:moveTo>
                    <a:pt x="171372" y="122169"/>
                  </a:moveTo>
                  <a:cubicBezTo>
                    <a:pt x="196187" y="98308"/>
                    <a:pt x="197460" y="58858"/>
                    <a:pt x="173917" y="33406"/>
                  </a:cubicBezTo>
                  <a:cubicBezTo>
                    <a:pt x="199051" y="46450"/>
                    <a:pt x="219730" y="66493"/>
                    <a:pt x="231820" y="79855"/>
                  </a:cubicBezTo>
                  <a:cubicBezTo>
                    <a:pt x="219094" y="92263"/>
                    <a:pt x="197460" y="110716"/>
                    <a:pt x="171372" y="122169"/>
                  </a:cubicBezTo>
                  <a:close/>
                  <a:moveTo>
                    <a:pt x="46339" y="56631"/>
                  </a:moveTo>
                  <a:cubicBezTo>
                    <a:pt x="56838" y="47722"/>
                    <a:pt x="67973" y="40087"/>
                    <a:pt x="80063" y="33724"/>
                  </a:cubicBezTo>
                  <a:cubicBezTo>
                    <a:pt x="56838" y="59176"/>
                    <a:pt x="58111" y="98308"/>
                    <a:pt x="82926" y="122169"/>
                  </a:cubicBezTo>
                  <a:cubicBezTo>
                    <a:pt x="56838" y="110716"/>
                    <a:pt x="34886" y="92263"/>
                    <a:pt x="22478" y="79855"/>
                  </a:cubicBezTo>
                  <a:cubicBezTo>
                    <a:pt x="29795" y="71584"/>
                    <a:pt x="37749" y="63948"/>
                    <a:pt x="46339" y="56631"/>
                  </a:cubicBezTo>
                  <a:lnTo>
                    <a:pt x="46339" y="56631"/>
                  </a:lnTo>
                  <a:close/>
                  <a:moveTo>
                    <a:pt x="127149" y="127260"/>
                  </a:moveTo>
                  <a:cubicBezTo>
                    <a:pt x="99152" y="127260"/>
                    <a:pt x="76245" y="104353"/>
                    <a:pt x="76245" y="76356"/>
                  </a:cubicBezTo>
                  <a:cubicBezTo>
                    <a:pt x="76245" y="48359"/>
                    <a:pt x="99152" y="25452"/>
                    <a:pt x="127149" y="25452"/>
                  </a:cubicBezTo>
                  <a:cubicBezTo>
                    <a:pt x="155146" y="25452"/>
                    <a:pt x="178053" y="48359"/>
                    <a:pt x="178053" y="76356"/>
                  </a:cubicBezTo>
                  <a:cubicBezTo>
                    <a:pt x="178053" y="104353"/>
                    <a:pt x="155146" y="127260"/>
                    <a:pt x="127149" y="127260"/>
                  </a:cubicBezTo>
                  <a:close/>
                  <a:moveTo>
                    <a:pt x="250909" y="70947"/>
                  </a:moveTo>
                  <a:cubicBezTo>
                    <a:pt x="232456" y="49313"/>
                    <a:pt x="184098" y="0"/>
                    <a:pt x="127149" y="0"/>
                  </a:cubicBezTo>
                  <a:cubicBezTo>
                    <a:pt x="70200" y="0"/>
                    <a:pt x="21842" y="49313"/>
                    <a:pt x="3389" y="70947"/>
                  </a:cubicBezTo>
                  <a:cubicBezTo>
                    <a:pt x="-1383" y="76674"/>
                    <a:pt x="-1065" y="84628"/>
                    <a:pt x="4025" y="90036"/>
                  </a:cubicBezTo>
                  <a:cubicBezTo>
                    <a:pt x="22796" y="109761"/>
                    <a:pt x="70837" y="152712"/>
                    <a:pt x="127149" y="152712"/>
                  </a:cubicBezTo>
                  <a:cubicBezTo>
                    <a:pt x="183461" y="152712"/>
                    <a:pt x="231502" y="109761"/>
                    <a:pt x="250591" y="90036"/>
                  </a:cubicBezTo>
                  <a:cubicBezTo>
                    <a:pt x="255363" y="84946"/>
                    <a:pt x="255681" y="76674"/>
                    <a:pt x="250909" y="7094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B158B5C-C47C-44EF-BCDF-CDB828FAEB28}"/>
                </a:ext>
              </a:extLst>
            </p:cNvPr>
            <p:cNvSpPr/>
            <p:nvPr/>
          </p:nvSpPr>
          <p:spPr>
            <a:xfrm>
              <a:off x="8642538" y="1836776"/>
              <a:ext cx="63630" cy="63630"/>
            </a:xfrm>
            <a:custGeom>
              <a:avLst/>
              <a:gdLst>
                <a:gd name="connsiteX0" fmla="*/ 63630 w 63629"/>
                <a:gd name="connsiteY0" fmla="*/ 31815 h 63629"/>
                <a:gd name="connsiteX1" fmla="*/ 31815 w 63629"/>
                <a:gd name="connsiteY1" fmla="*/ 63630 h 63629"/>
                <a:gd name="connsiteX2" fmla="*/ 0 w 63629"/>
                <a:gd name="connsiteY2" fmla="*/ 31815 h 63629"/>
                <a:gd name="connsiteX3" fmla="*/ 31815 w 63629"/>
                <a:gd name="connsiteY3" fmla="*/ 0 h 63629"/>
                <a:gd name="connsiteX4" fmla="*/ 63630 w 63629"/>
                <a:gd name="connsiteY4" fmla="*/ 31815 h 6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9" h="63629">
                  <a:moveTo>
                    <a:pt x="63630" y="31815"/>
                  </a:moveTo>
                  <a:cubicBezTo>
                    <a:pt x="63630" y="49386"/>
                    <a:pt x="49386" y="63630"/>
                    <a:pt x="31815" y="63630"/>
                  </a:cubicBezTo>
                  <a:cubicBezTo>
                    <a:pt x="14244" y="63630"/>
                    <a:pt x="0" y="49386"/>
                    <a:pt x="0" y="31815"/>
                  </a:cubicBezTo>
                  <a:cubicBezTo>
                    <a:pt x="0" y="14244"/>
                    <a:pt x="14244" y="0"/>
                    <a:pt x="31815" y="0"/>
                  </a:cubicBezTo>
                  <a:cubicBezTo>
                    <a:pt x="49386" y="0"/>
                    <a:pt x="63630" y="14244"/>
                    <a:pt x="63630" y="318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grpSp>
        <p:nvGrpSpPr>
          <p:cNvPr id="60" name="Graphic 233" descr="Presentation with checklist">
            <a:extLst>
              <a:ext uri="{FF2B5EF4-FFF2-40B4-BE49-F238E27FC236}">
                <a16:creationId xmlns:a16="http://schemas.microsoft.com/office/drawing/2014/main" id="{AAE7C409-6F3D-4C8F-8E62-0E3B08315D81}"/>
              </a:ext>
            </a:extLst>
          </p:cNvPr>
          <p:cNvGrpSpPr/>
          <p:nvPr/>
        </p:nvGrpSpPr>
        <p:grpSpPr>
          <a:xfrm>
            <a:off x="3897250" y="3342829"/>
            <a:ext cx="145540" cy="143625"/>
            <a:chOff x="784569" y="3856516"/>
            <a:chExt cx="261410" cy="257968"/>
          </a:xfrm>
          <a:solidFill>
            <a:schemeClr val="bg2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DAFDE4C-29FD-46DD-8D68-EB118A407551}"/>
                </a:ext>
              </a:extLst>
            </p:cNvPr>
            <p:cNvSpPr/>
            <p:nvPr/>
          </p:nvSpPr>
          <p:spPr>
            <a:xfrm>
              <a:off x="784569" y="3856516"/>
              <a:ext cx="261410" cy="257968"/>
            </a:xfrm>
            <a:custGeom>
              <a:avLst/>
              <a:gdLst>
                <a:gd name="connsiteX0" fmla="*/ 227013 w 261408"/>
                <a:gd name="connsiteY0" fmla="*/ 37835 h 257968"/>
                <a:gd name="connsiteX1" fmla="*/ 227013 w 261408"/>
                <a:gd name="connsiteY1" fmla="*/ 161660 h 257968"/>
                <a:gd name="connsiteX2" fmla="*/ 34396 w 261408"/>
                <a:gd name="connsiteY2" fmla="*/ 161660 h 257968"/>
                <a:gd name="connsiteX3" fmla="*/ 34396 w 261408"/>
                <a:gd name="connsiteY3" fmla="*/ 37835 h 257968"/>
                <a:gd name="connsiteX4" fmla="*/ 254529 w 261408"/>
                <a:gd name="connsiteY4" fmla="*/ 168540 h 257968"/>
                <a:gd name="connsiteX5" fmla="*/ 247650 w 261408"/>
                <a:gd name="connsiteY5" fmla="*/ 168540 h 257968"/>
                <a:gd name="connsiteX6" fmla="*/ 247650 w 261408"/>
                <a:gd name="connsiteY6" fmla="*/ 27517 h 257968"/>
                <a:gd name="connsiteX7" fmla="*/ 254529 w 261408"/>
                <a:gd name="connsiteY7" fmla="*/ 27517 h 257968"/>
                <a:gd name="connsiteX8" fmla="*/ 261408 w 261408"/>
                <a:gd name="connsiteY8" fmla="*/ 20638 h 257968"/>
                <a:gd name="connsiteX9" fmla="*/ 254529 w 261408"/>
                <a:gd name="connsiteY9" fmla="*/ 13758 h 257968"/>
                <a:gd name="connsiteX10" fmla="*/ 137583 w 261408"/>
                <a:gd name="connsiteY10" fmla="*/ 13758 h 257968"/>
                <a:gd name="connsiteX11" fmla="*/ 137583 w 261408"/>
                <a:gd name="connsiteY11" fmla="*/ 6879 h 257968"/>
                <a:gd name="connsiteX12" fmla="*/ 130704 w 261408"/>
                <a:gd name="connsiteY12" fmla="*/ 0 h 257968"/>
                <a:gd name="connsiteX13" fmla="*/ 123825 w 261408"/>
                <a:gd name="connsiteY13" fmla="*/ 6879 h 257968"/>
                <a:gd name="connsiteX14" fmla="*/ 123825 w 261408"/>
                <a:gd name="connsiteY14" fmla="*/ 13758 h 257968"/>
                <a:gd name="connsiteX15" fmla="*/ 6879 w 261408"/>
                <a:gd name="connsiteY15" fmla="*/ 13758 h 257968"/>
                <a:gd name="connsiteX16" fmla="*/ 0 w 261408"/>
                <a:gd name="connsiteY16" fmla="*/ 20638 h 257968"/>
                <a:gd name="connsiteX17" fmla="*/ 6879 w 261408"/>
                <a:gd name="connsiteY17" fmla="*/ 27517 h 257968"/>
                <a:gd name="connsiteX18" fmla="*/ 13758 w 261408"/>
                <a:gd name="connsiteY18" fmla="*/ 27517 h 257968"/>
                <a:gd name="connsiteX19" fmla="*/ 13758 w 261408"/>
                <a:gd name="connsiteY19" fmla="*/ 168540 h 257968"/>
                <a:gd name="connsiteX20" fmla="*/ 6879 w 261408"/>
                <a:gd name="connsiteY20" fmla="*/ 168540 h 257968"/>
                <a:gd name="connsiteX21" fmla="*/ 0 w 261408"/>
                <a:gd name="connsiteY21" fmla="*/ 175419 h 257968"/>
                <a:gd name="connsiteX22" fmla="*/ 6879 w 261408"/>
                <a:gd name="connsiteY22" fmla="*/ 182298 h 257968"/>
                <a:gd name="connsiteX23" fmla="*/ 111924 w 261408"/>
                <a:gd name="connsiteY23" fmla="*/ 182298 h 257968"/>
                <a:gd name="connsiteX24" fmla="*/ 58954 w 261408"/>
                <a:gd name="connsiteY24" fmla="*/ 235268 h 257968"/>
                <a:gd name="connsiteX25" fmla="*/ 59006 w 261408"/>
                <a:gd name="connsiteY25" fmla="*/ 245053 h 257968"/>
                <a:gd name="connsiteX26" fmla="*/ 68792 w 261408"/>
                <a:gd name="connsiteY26" fmla="*/ 245002 h 257968"/>
                <a:gd name="connsiteX27" fmla="*/ 123825 w 261408"/>
                <a:gd name="connsiteY27" fmla="*/ 189968 h 257968"/>
                <a:gd name="connsiteX28" fmla="*/ 123825 w 261408"/>
                <a:gd name="connsiteY28" fmla="*/ 251090 h 257968"/>
                <a:gd name="connsiteX29" fmla="*/ 130704 w 261408"/>
                <a:gd name="connsiteY29" fmla="*/ 257969 h 257968"/>
                <a:gd name="connsiteX30" fmla="*/ 137583 w 261408"/>
                <a:gd name="connsiteY30" fmla="*/ 251090 h 257968"/>
                <a:gd name="connsiteX31" fmla="*/ 137583 w 261408"/>
                <a:gd name="connsiteY31" fmla="*/ 189865 h 257968"/>
                <a:gd name="connsiteX32" fmla="*/ 192617 w 261408"/>
                <a:gd name="connsiteY32" fmla="*/ 244898 h 257968"/>
                <a:gd name="connsiteX33" fmla="*/ 202351 w 261408"/>
                <a:gd name="connsiteY33" fmla="*/ 244898 h 257968"/>
                <a:gd name="connsiteX34" fmla="*/ 202351 w 261408"/>
                <a:gd name="connsiteY34" fmla="*/ 235164 h 257968"/>
                <a:gd name="connsiteX35" fmla="*/ 149484 w 261408"/>
                <a:gd name="connsiteY35" fmla="*/ 182298 h 257968"/>
                <a:gd name="connsiteX36" fmla="*/ 254529 w 261408"/>
                <a:gd name="connsiteY36" fmla="*/ 182298 h 257968"/>
                <a:gd name="connsiteX37" fmla="*/ 261408 w 261408"/>
                <a:gd name="connsiteY37" fmla="*/ 175419 h 257968"/>
                <a:gd name="connsiteX38" fmla="*/ 254529 w 261408"/>
                <a:gd name="connsiteY38" fmla="*/ 168540 h 25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1408" h="257968">
                  <a:moveTo>
                    <a:pt x="227013" y="37835"/>
                  </a:moveTo>
                  <a:lnTo>
                    <a:pt x="227013" y="161660"/>
                  </a:lnTo>
                  <a:lnTo>
                    <a:pt x="34396" y="161660"/>
                  </a:lnTo>
                  <a:lnTo>
                    <a:pt x="34396" y="37835"/>
                  </a:lnTo>
                  <a:close/>
                  <a:moveTo>
                    <a:pt x="254529" y="168540"/>
                  </a:moveTo>
                  <a:lnTo>
                    <a:pt x="247650" y="168540"/>
                  </a:lnTo>
                  <a:lnTo>
                    <a:pt x="247650" y="27517"/>
                  </a:lnTo>
                  <a:lnTo>
                    <a:pt x="254529" y="27517"/>
                  </a:lnTo>
                  <a:cubicBezTo>
                    <a:pt x="258329" y="27517"/>
                    <a:pt x="261408" y="24437"/>
                    <a:pt x="261408" y="20638"/>
                  </a:cubicBezTo>
                  <a:cubicBezTo>
                    <a:pt x="261408" y="16838"/>
                    <a:pt x="258329" y="13758"/>
                    <a:pt x="254529" y="13758"/>
                  </a:cubicBezTo>
                  <a:lnTo>
                    <a:pt x="137583" y="13758"/>
                  </a:lnTo>
                  <a:lnTo>
                    <a:pt x="137583" y="6879"/>
                  </a:lnTo>
                  <a:cubicBezTo>
                    <a:pt x="137583" y="3080"/>
                    <a:pt x="134504" y="0"/>
                    <a:pt x="130704" y="0"/>
                  </a:cubicBezTo>
                  <a:cubicBezTo>
                    <a:pt x="126905" y="0"/>
                    <a:pt x="123825" y="3080"/>
                    <a:pt x="123825" y="6879"/>
                  </a:cubicBezTo>
                  <a:lnTo>
                    <a:pt x="123825" y="13758"/>
                  </a:lnTo>
                  <a:lnTo>
                    <a:pt x="6879" y="13758"/>
                  </a:lnTo>
                  <a:cubicBezTo>
                    <a:pt x="3080" y="13758"/>
                    <a:pt x="0" y="16838"/>
                    <a:pt x="0" y="20638"/>
                  </a:cubicBezTo>
                  <a:cubicBezTo>
                    <a:pt x="0" y="24437"/>
                    <a:pt x="3080" y="27517"/>
                    <a:pt x="6879" y="27517"/>
                  </a:cubicBezTo>
                  <a:lnTo>
                    <a:pt x="13758" y="27517"/>
                  </a:lnTo>
                  <a:lnTo>
                    <a:pt x="13758" y="168540"/>
                  </a:lnTo>
                  <a:lnTo>
                    <a:pt x="6879" y="168540"/>
                  </a:lnTo>
                  <a:cubicBezTo>
                    <a:pt x="3080" y="168540"/>
                    <a:pt x="0" y="171619"/>
                    <a:pt x="0" y="175419"/>
                  </a:cubicBezTo>
                  <a:cubicBezTo>
                    <a:pt x="0" y="179218"/>
                    <a:pt x="3080" y="182298"/>
                    <a:pt x="6879" y="182298"/>
                  </a:cubicBezTo>
                  <a:lnTo>
                    <a:pt x="111924" y="182298"/>
                  </a:lnTo>
                  <a:lnTo>
                    <a:pt x="58954" y="235268"/>
                  </a:lnTo>
                  <a:cubicBezTo>
                    <a:pt x="56266" y="237984"/>
                    <a:pt x="56289" y="242365"/>
                    <a:pt x="59006" y="245053"/>
                  </a:cubicBezTo>
                  <a:cubicBezTo>
                    <a:pt x="61723" y="247741"/>
                    <a:pt x="66104" y="247718"/>
                    <a:pt x="68792" y="245002"/>
                  </a:cubicBezTo>
                  <a:lnTo>
                    <a:pt x="123825" y="189968"/>
                  </a:lnTo>
                  <a:lnTo>
                    <a:pt x="123825" y="251090"/>
                  </a:lnTo>
                  <a:cubicBezTo>
                    <a:pt x="123825" y="254889"/>
                    <a:pt x="126905" y="257969"/>
                    <a:pt x="130704" y="257969"/>
                  </a:cubicBezTo>
                  <a:cubicBezTo>
                    <a:pt x="134504" y="257969"/>
                    <a:pt x="137583" y="254889"/>
                    <a:pt x="137583" y="251090"/>
                  </a:cubicBezTo>
                  <a:lnTo>
                    <a:pt x="137583" y="189865"/>
                  </a:lnTo>
                  <a:lnTo>
                    <a:pt x="192617" y="244898"/>
                  </a:lnTo>
                  <a:cubicBezTo>
                    <a:pt x="195305" y="247586"/>
                    <a:pt x="199663" y="247586"/>
                    <a:pt x="202351" y="244898"/>
                  </a:cubicBezTo>
                  <a:cubicBezTo>
                    <a:pt x="205039" y="242210"/>
                    <a:pt x="205039" y="237852"/>
                    <a:pt x="202351" y="235164"/>
                  </a:cubicBezTo>
                  <a:lnTo>
                    <a:pt x="149484" y="182298"/>
                  </a:lnTo>
                  <a:lnTo>
                    <a:pt x="254529" y="182298"/>
                  </a:lnTo>
                  <a:cubicBezTo>
                    <a:pt x="258329" y="182298"/>
                    <a:pt x="261408" y="179218"/>
                    <a:pt x="261408" y="175419"/>
                  </a:cubicBezTo>
                  <a:cubicBezTo>
                    <a:pt x="261408" y="171619"/>
                    <a:pt x="258329" y="168540"/>
                    <a:pt x="254529" y="168540"/>
                  </a:cubicBezTo>
                  <a:close/>
                </a:path>
              </a:pathLst>
            </a:custGeom>
            <a:grpFill/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2A211C-E19F-4F63-ADD0-121F75596602}"/>
                </a:ext>
              </a:extLst>
            </p:cNvPr>
            <p:cNvSpPr/>
            <p:nvPr/>
          </p:nvSpPr>
          <p:spPr>
            <a:xfrm>
              <a:off x="918718" y="3925308"/>
              <a:ext cx="58474" cy="13758"/>
            </a:xfrm>
            <a:custGeom>
              <a:avLst/>
              <a:gdLst>
                <a:gd name="connsiteX0" fmla="*/ 0 w 58472"/>
                <a:gd name="connsiteY0" fmla="*/ 0 h 13758"/>
                <a:gd name="connsiteX1" fmla="*/ 58473 w 58472"/>
                <a:gd name="connsiteY1" fmla="*/ 0 h 13758"/>
                <a:gd name="connsiteX2" fmla="*/ 58473 w 58472"/>
                <a:gd name="connsiteY2" fmla="*/ 13758 h 13758"/>
                <a:gd name="connsiteX3" fmla="*/ 0 w 58472"/>
                <a:gd name="connsiteY3" fmla="*/ 13758 h 1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72" h="13758">
                  <a:moveTo>
                    <a:pt x="0" y="0"/>
                  </a:moveTo>
                  <a:lnTo>
                    <a:pt x="58473" y="0"/>
                  </a:lnTo>
                  <a:lnTo>
                    <a:pt x="58473" y="13758"/>
                  </a:lnTo>
                  <a:lnTo>
                    <a:pt x="0" y="13758"/>
                  </a:lnTo>
                  <a:close/>
                </a:path>
              </a:pathLst>
            </a:custGeom>
            <a:grpFill/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2D03CD7-E297-4727-A6EF-FBC07F533D7A}"/>
                </a:ext>
              </a:extLst>
            </p:cNvPr>
            <p:cNvSpPr/>
            <p:nvPr/>
          </p:nvSpPr>
          <p:spPr>
            <a:xfrm>
              <a:off x="846485" y="3910869"/>
              <a:ext cx="48155" cy="41275"/>
            </a:xfrm>
            <a:custGeom>
              <a:avLst/>
              <a:gdLst>
                <a:gd name="connsiteX0" fmla="*/ 50906 w 48154"/>
                <a:gd name="connsiteY0" fmla="*/ 9631 h 41275"/>
                <a:gd name="connsiteX1" fmla="*/ 41275 w 48154"/>
                <a:gd name="connsiteY1" fmla="*/ 0 h 41275"/>
                <a:gd name="connsiteX2" fmla="*/ 18574 w 48154"/>
                <a:gd name="connsiteY2" fmla="*/ 22701 h 41275"/>
                <a:gd name="connsiteX3" fmla="*/ 9631 w 48154"/>
                <a:gd name="connsiteY3" fmla="*/ 13758 h 41275"/>
                <a:gd name="connsiteX4" fmla="*/ 0 w 48154"/>
                <a:gd name="connsiteY4" fmla="*/ 23389 h 41275"/>
                <a:gd name="connsiteX5" fmla="*/ 18574 w 48154"/>
                <a:gd name="connsiteY5" fmla="*/ 41963 h 41275"/>
                <a:gd name="connsiteX6" fmla="*/ 50906 w 48154"/>
                <a:gd name="connsiteY6" fmla="*/ 9631 h 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4" h="41275">
                  <a:moveTo>
                    <a:pt x="50906" y="9631"/>
                  </a:moveTo>
                  <a:lnTo>
                    <a:pt x="41275" y="0"/>
                  </a:lnTo>
                  <a:lnTo>
                    <a:pt x="18574" y="22701"/>
                  </a:lnTo>
                  <a:lnTo>
                    <a:pt x="9631" y="13758"/>
                  </a:lnTo>
                  <a:lnTo>
                    <a:pt x="0" y="23389"/>
                  </a:lnTo>
                  <a:lnTo>
                    <a:pt x="18574" y="41963"/>
                  </a:lnTo>
                  <a:lnTo>
                    <a:pt x="50906" y="9631"/>
                  </a:lnTo>
                  <a:close/>
                </a:path>
              </a:pathLst>
            </a:custGeom>
            <a:grpFill/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281FBF3-E89E-4288-80DD-F6C19C42FBF8}"/>
                </a:ext>
              </a:extLst>
            </p:cNvPr>
            <p:cNvSpPr/>
            <p:nvPr/>
          </p:nvSpPr>
          <p:spPr>
            <a:xfrm>
              <a:off x="918717" y="3970031"/>
              <a:ext cx="58474" cy="13758"/>
            </a:xfrm>
            <a:custGeom>
              <a:avLst/>
              <a:gdLst>
                <a:gd name="connsiteX0" fmla="*/ 0 w 58472"/>
                <a:gd name="connsiteY0" fmla="*/ 0 h 13758"/>
                <a:gd name="connsiteX1" fmla="*/ 58473 w 58472"/>
                <a:gd name="connsiteY1" fmla="*/ 0 h 13758"/>
                <a:gd name="connsiteX2" fmla="*/ 58473 w 58472"/>
                <a:gd name="connsiteY2" fmla="*/ 13758 h 13758"/>
                <a:gd name="connsiteX3" fmla="*/ 0 w 58472"/>
                <a:gd name="connsiteY3" fmla="*/ 13758 h 1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72" h="13758">
                  <a:moveTo>
                    <a:pt x="0" y="0"/>
                  </a:moveTo>
                  <a:lnTo>
                    <a:pt x="58473" y="0"/>
                  </a:lnTo>
                  <a:lnTo>
                    <a:pt x="58473" y="13758"/>
                  </a:lnTo>
                  <a:lnTo>
                    <a:pt x="0" y="13758"/>
                  </a:lnTo>
                  <a:close/>
                </a:path>
              </a:pathLst>
            </a:custGeom>
            <a:grpFill/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6A240FB-3032-4DF0-BDC1-783179BAD9E0}"/>
                </a:ext>
              </a:extLst>
            </p:cNvPr>
            <p:cNvSpPr/>
            <p:nvPr/>
          </p:nvSpPr>
          <p:spPr>
            <a:xfrm>
              <a:off x="846477" y="3955583"/>
              <a:ext cx="48155" cy="41275"/>
            </a:xfrm>
            <a:custGeom>
              <a:avLst/>
              <a:gdLst>
                <a:gd name="connsiteX0" fmla="*/ 50906 w 48154"/>
                <a:gd name="connsiteY0" fmla="*/ 9631 h 41275"/>
                <a:gd name="connsiteX1" fmla="*/ 41275 w 48154"/>
                <a:gd name="connsiteY1" fmla="*/ 0 h 41275"/>
                <a:gd name="connsiteX2" fmla="*/ 18574 w 48154"/>
                <a:gd name="connsiteY2" fmla="*/ 22701 h 41275"/>
                <a:gd name="connsiteX3" fmla="*/ 9631 w 48154"/>
                <a:gd name="connsiteY3" fmla="*/ 13758 h 41275"/>
                <a:gd name="connsiteX4" fmla="*/ 0 w 48154"/>
                <a:gd name="connsiteY4" fmla="*/ 23389 h 41275"/>
                <a:gd name="connsiteX5" fmla="*/ 18574 w 48154"/>
                <a:gd name="connsiteY5" fmla="*/ 41963 h 41275"/>
                <a:gd name="connsiteX6" fmla="*/ 50906 w 48154"/>
                <a:gd name="connsiteY6" fmla="*/ 9631 h 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4" h="41275">
                  <a:moveTo>
                    <a:pt x="50906" y="9631"/>
                  </a:moveTo>
                  <a:lnTo>
                    <a:pt x="41275" y="0"/>
                  </a:lnTo>
                  <a:lnTo>
                    <a:pt x="18574" y="22701"/>
                  </a:lnTo>
                  <a:lnTo>
                    <a:pt x="9631" y="13758"/>
                  </a:lnTo>
                  <a:lnTo>
                    <a:pt x="0" y="23389"/>
                  </a:lnTo>
                  <a:lnTo>
                    <a:pt x="18574" y="41963"/>
                  </a:lnTo>
                  <a:lnTo>
                    <a:pt x="50906" y="9631"/>
                  </a:lnTo>
                  <a:close/>
                </a:path>
              </a:pathLst>
            </a:custGeom>
            <a:grpFill/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40085078-7964-4DBE-A48F-AADAB105B5A6}"/>
              </a:ext>
            </a:extLst>
          </p:cNvPr>
          <p:cNvSpPr/>
          <p:nvPr/>
        </p:nvSpPr>
        <p:spPr>
          <a:xfrm>
            <a:off x="1256588" y="3077182"/>
            <a:ext cx="201213" cy="201213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C27703-459D-4F88-852C-689424B186D8}"/>
              </a:ext>
            </a:extLst>
          </p:cNvPr>
          <p:cNvSpPr txBox="1"/>
          <p:nvPr/>
        </p:nvSpPr>
        <p:spPr>
          <a:xfrm>
            <a:off x="1148637" y="3101759"/>
            <a:ext cx="4171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/>
                </a:solidFill>
                <a:latin typeface="+mj-lt"/>
              </a:rPr>
              <a:t>01</a:t>
            </a:r>
            <a:endParaRPr lang="en-ID" sz="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BCB829-E487-4281-B5D1-079BD6489E28}"/>
              </a:ext>
            </a:extLst>
          </p:cNvPr>
          <p:cNvSpPr/>
          <p:nvPr/>
        </p:nvSpPr>
        <p:spPr>
          <a:xfrm>
            <a:off x="2662537" y="3077182"/>
            <a:ext cx="201213" cy="201213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5B898D-82DC-4B66-A4EA-BC6F96AD57AE}"/>
              </a:ext>
            </a:extLst>
          </p:cNvPr>
          <p:cNvSpPr txBox="1"/>
          <p:nvPr/>
        </p:nvSpPr>
        <p:spPr>
          <a:xfrm>
            <a:off x="2554586" y="3101759"/>
            <a:ext cx="4171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/>
                </a:solidFill>
                <a:latin typeface="+mj-lt"/>
              </a:rPr>
              <a:t>02</a:t>
            </a:r>
            <a:endParaRPr lang="en-ID" sz="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CD1D3D5-E43E-4CF2-AE62-C3CFA93E742E}"/>
              </a:ext>
            </a:extLst>
          </p:cNvPr>
          <p:cNvSpPr/>
          <p:nvPr/>
        </p:nvSpPr>
        <p:spPr>
          <a:xfrm>
            <a:off x="4067653" y="3077182"/>
            <a:ext cx="201213" cy="201213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758BBD-3D4C-45A2-833D-9F97A2790E55}"/>
              </a:ext>
            </a:extLst>
          </p:cNvPr>
          <p:cNvSpPr txBox="1"/>
          <p:nvPr/>
        </p:nvSpPr>
        <p:spPr>
          <a:xfrm>
            <a:off x="3959702" y="3101759"/>
            <a:ext cx="4171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/>
                </a:solidFill>
                <a:latin typeface="+mj-lt"/>
              </a:rPr>
              <a:t>03</a:t>
            </a:r>
            <a:endParaRPr lang="en-ID" sz="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129A47-732E-4A62-A480-22768BAD8CFD}"/>
              </a:ext>
            </a:extLst>
          </p:cNvPr>
          <p:cNvSpPr/>
          <p:nvPr/>
        </p:nvSpPr>
        <p:spPr>
          <a:xfrm>
            <a:off x="5469469" y="3077182"/>
            <a:ext cx="201213" cy="201213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A86A04-B877-47BF-B6EC-E217EBD8B01F}"/>
              </a:ext>
            </a:extLst>
          </p:cNvPr>
          <p:cNvSpPr txBox="1"/>
          <p:nvPr/>
        </p:nvSpPr>
        <p:spPr>
          <a:xfrm>
            <a:off x="5361518" y="3101759"/>
            <a:ext cx="4171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/>
                </a:solidFill>
                <a:latin typeface="+mj-lt"/>
              </a:rPr>
              <a:t>04</a:t>
            </a:r>
            <a:endParaRPr lang="en-ID" sz="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E22EAC4-B2D6-42E7-B1EE-D792968EB0BF}"/>
              </a:ext>
            </a:extLst>
          </p:cNvPr>
          <p:cNvSpPr/>
          <p:nvPr/>
        </p:nvSpPr>
        <p:spPr>
          <a:xfrm>
            <a:off x="6878540" y="3077182"/>
            <a:ext cx="201213" cy="201213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4E696B-15DC-4B42-A28D-DD475E120300}"/>
              </a:ext>
            </a:extLst>
          </p:cNvPr>
          <p:cNvSpPr txBox="1"/>
          <p:nvPr/>
        </p:nvSpPr>
        <p:spPr>
          <a:xfrm>
            <a:off x="6770589" y="3101759"/>
            <a:ext cx="4171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/>
                </a:solidFill>
                <a:latin typeface="+mj-lt"/>
              </a:rPr>
              <a:t>05</a:t>
            </a:r>
            <a:endParaRPr lang="en-ID" sz="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9D892C-4C40-4012-B097-8FB6FF642302}"/>
              </a:ext>
            </a:extLst>
          </p:cNvPr>
          <p:cNvSpPr txBox="1"/>
          <p:nvPr/>
        </p:nvSpPr>
        <p:spPr>
          <a:xfrm>
            <a:off x="7495253" y="2529348"/>
            <a:ext cx="11834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2"/>
                </a:solidFill>
                <a:latin typeface="+mj-lt"/>
              </a:rPr>
              <a:t>Demo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0B2E8C9A-F60A-4135-BC5A-CAF65E35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8" y="3214615"/>
            <a:ext cx="397313" cy="398145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40000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E22EAC4-B2D6-42E7-B1EE-D792968EB0BF}"/>
              </a:ext>
            </a:extLst>
          </p:cNvPr>
          <p:cNvSpPr/>
          <p:nvPr/>
        </p:nvSpPr>
        <p:spPr>
          <a:xfrm>
            <a:off x="8179659" y="3094331"/>
            <a:ext cx="201213" cy="201213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2400000" scaled="0"/>
          </a:gra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4E696B-15DC-4B42-A28D-DD475E120300}"/>
              </a:ext>
            </a:extLst>
          </p:cNvPr>
          <p:cNvSpPr txBox="1"/>
          <p:nvPr/>
        </p:nvSpPr>
        <p:spPr>
          <a:xfrm>
            <a:off x="8071707" y="3105708"/>
            <a:ext cx="4171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2"/>
                </a:solidFill>
                <a:latin typeface="+mj-lt"/>
              </a:rPr>
              <a:t>06</a:t>
            </a:r>
            <a:endParaRPr lang="en-ID" sz="6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2" name="Graphic 233" descr="Presentation with checklist">
            <a:extLst>
              <a:ext uri="{FF2B5EF4-FFF2-40B4-BE49-F238E27FC236}">
                <a16:creationId xmlns:a16="http://schemas.microsoft.com/office/drawing/2014/main" id="{AAE7C409-6F3D-4C8F-8E62-0E3B08315D81}"/>
              </a:ext>
            </a:extLst>
          </p:cNvPr>
          <p:cNvGrpSpPr/>
          <p:nvPr/>
        </p:nvGrpSpPr>
        <p:grpSpPr>
          <a:xfrm>
            <a:off x="8039100" y="3324257"/>
            <a:ext cx="145540" cy="143625"/>
            <a:chOff x="784569" y="3856516"/>
            <a:chExt cx="261410" cy="257968"/>
          </a:xfrm>
          <a:solidFill>
            <a:schemeClr val="bg2"/>
          </a:solidFill>
        </p:grpSpPr>
        <p:sp>
          <p:nvSpPr>
            <p:cNvPr id="93" name="Freeform: Shape 60">
              <a:extLst>
                <a:ext uri="{FF2B5EF4-FFF2-40B4-BE49-F238E27FC236}">
                  <a16:creationId xmlns:a16="http://schemas.microsoft.com/office/drawing/2014/main" id="{6DAFDE4C-29FD-46DD-8D68-EB118A407551}"/>
                </a:ext>
              </a:extLst>
            </p:cNvPr>
            <p:cNvSpPr/>
            <p:nvPr/>
          </p:nvSpPr>
          <p:spPr>
            <a:xfrm>
              <a:off x="784569" y="3856516"/>
              <a:ext cx="261410" cy="257968"/>
            </a:xfrm>
            <a:custGeom>
              <a:avLst/>
              <a:gdLst>
                <a:gd name="connsiteX0" fmla="*/ 227013 w 261408"/>
                <a:gd name="connsiteY0" fmla="*/ 37835 h 257968"/>
                <a:gd name="connsiteX1" fmla="*/ 227013 w 261408"/>
                <a:gd name="connsiteY1" fmla="*/ 161660 h 257968"/>
                <a:gd name="connsiteX2" fmla="*/ 34396 w 261408"/>
                <a:gd name="connsiteY2" fmla="*/ 161660 h 257968"/>
                <a:gd name="connsiteX3" fmla="*/ 34396 w 261408"/>
                <a:gd name="connsiteY3" fmla="*/ 37835 h 257968"/>
                <a:gd name="connsiteX4" fmla="*/ 254529 w 261408"/>
                <a:gd name="connsiteY4" fmla="*/ 168540 h 257968"/>
                <a:gd name="connsiteX5" fmla="*/ 247650 w 261408"/>
                <a:gd name="connsiteY5" fmla="*/ 168540 h 257968"/>
                <a:gd name="connsiteX6" fmla="*/ 247650 w 261408"/>
                <a:gd name="connsiteY6" fmla="*/ 27517 h 257968"/>
                <a:gd name="connsiteX7" fmla="*/ 254529 w 261408"/>
                <a:gd name="connsiteY7" fmla="*/ 27517 h 257968"/>
                <a:gd name="connsiteX8" fmla="*/ 261408 w 261408"/>
                <a:gd name="connsiteY8" fmla="*/ 20638 h 257968"/>
                <a:gd name="connsiteX9" fmla="*/ 254529 w 261408"/>
                <a:gd name="connsiteY9" fmla="*/ 13758 h 257968"/>
                <a:gd name="connsiteX10" fmla="*/ 137583 w 261408"/>
                <a:gd name="connsiteY10" fmla="*/ 13758 h 257968"/>
                <a:gd name="connsiteX11" fmla="*/ 137583 w 261408"/>
                <a:gd name="connsiteY11" fmla="*/ 6879 h 257968"/>
                <a:gd name="connsiteX12" fmla="*/ 130704 w 261408"/>
                <a:gd name="connsiteY12" fmla="*/ 0 h 257968"/>
                <a:gd name="connsiteX13" fmla="*/ 123825 w 261408"/>
                <a:gd name="connsiteY13" fmla="*/ 6879 h 257968"/>
                <a:gd name="connsiteX14" fmla="*/ 123825 w 261408"/>
                <a:gd name="connsiteY14" fmla="*/ 13758 h 257968"/>
                <a:gd name="connsiteX15" fmla="*/ 6879 w 261408"/>
                <a:gd name="connsiteY15" fmla="*/ 13758 h 257968"/>
                <a:gd name="connsiteX16" fmla="*/ 0 w 261408"/>
                <a:gd name="connsiteY16" fmla="*/ 20638 h 257968"/>
                <a:gd name="connsiteX17" fmla="*/ 6879 w 261408"/>
                <a:gd name="connsiteY17" fmla="*/ 27517 h 257968"/>
                <a:gd name="connsiteX18" fmla="*/ 13758 w 261408"/>
                <a:gd name="connsiteY18" fmla="*/ 27517 h 257968"/>
                <a:gd name="connsiteX19" fmla="*/ 13758 w 261408"/>
                <a:gd name="connsiteY19" fmla="*/ 168540 h 257968"/>
                <a:gd name="connsiteX20" fmla="*/ 6879 w 261408"/>
                <a:gd name="connsiteY20" fmla="*/ 168540 h 257968"/>
                <a:gd name="connsiteX21" fmla="*/ 0 w 261408"/>
                <a:gd name="connsiteY21" fmla="*/ 175419 h 257968"/>
                <a:gd name="connsiteX22" fmla="*/ 6879 w 261408"/>
                <a:gd name="connsiteY22" fmla="*/ 182298 h 257968"/>
                <a:gd name="connsiteX23" fmla="*/ 111924 w 261408"/>
                <a:gd name="connsiteY23" fmla="*/ 182298 h 257968"/>
                <a:gd name="connsiteX24" fmla="*/ 58954 w 261408"/>
                <a:gd name="connsiteY24" fmla="*/ 235268 h 257968"/>
                <a:gd name="connsiteX25" fmla="*/ 59006 w 261408"/>
                <a:gd name="connsiteY25" fmla="*/ 245053 h 257968"/>
                <a:gd name="connsiteX26" fmla="*/ 68792 w 261408"/>
                <a:gd name="connsiteY26" fmla="*/ 245002 h 257968"/>
                <a:gd name="connsiteX27" fmla="*/ 123825 w 261408"/>
                <a:gd name="connsiteY27" fmla="*/ 189968 h 257968"/>
                <a:gd name="connsiteX28" fmla="*/ 123825 w 261408"/>
                <a:gd name="connsiteY28" fmla="*/ 251090 h 257968"/>
                <a:gd name="connsiteX29" fmla="*/ 130704 w 261408"/>
                <a:gd name="connsiteY29" fmla="*/ 257969 h 257968"/>
                <a:gd name="connsiteX30" fmla="*/ 137583 w 261408"/>
                <a:gd name="connsiteY30" fmla="*/ 251090 h 257968"/>
                <a:gd name="connsiteX31" fmla="*/ 137583 w 261408"/>
                <a:gd name="connsiteY31" fmla="*/ 189865 h 257968"/>
                <a:gd name="connsiteX32" fmla="*/ 192617 w 261408"/>
                <a:gd name="connsiteY32" fmla="*/ 244898 h 257968"/>
                <a:gd name="connsiteX33" fmla="*/ 202351 w 261408"/>
                <a:gd name="connsiteY33" fmla="*/ 244898 h 257968"/>
                <a:gd name="connsiteX34" fmla="*/ 202351 w 261408"/>
                <a:gd name="connsiteY34" fmla="*/ 235164 h 257968"/>
                <a:gd name="connsiteX35" fmla="*/ 149484 w 261408"/>
                <a:gd name="connsiteY35" fmla="*/ 182298 h 257968"/>
                <a:gd name="connsiteX36" fmla="*/ 254529 w 261408"/>
                <a:gd name="connsiteY36" fmla="*/ 182298 h 257968"/>
                <a:gd name="connsiteX37" fmla="*/ 261408 w 261408"/>
                <a:gd name="connsiteY37" fmla="*/ 175419 h 257968"/>
                <a:gd name="connsiteX38" fmla="*/ 254529 w 261408"/>
                <a:gd name="connsiteY38" fmla="*/ 168540 h 25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1408" h="257968">
                  <a:moveTo>
                    <a:pt x="227013" y="37835"/>
                  </a:moveTo>
                  <a:lnTo>
                    <a:pt x="227013" y="161660"/>
                  </a:lnTo>
                  <a:lnTo>
                    <a:pt x="34396" y="161660"/>
                  </a:lnTo>
                  <a:lnTo>
                    <a:pt x="34396" y="37835"/>
                  </a:lnTo>
                  <a:close/>
                  <a:moveTo>
                    <a:pt x="254529" y="168540"/>
                  </a:moveTo>
                  <a:lnTo>
                    <a:pt x="247650" y="168540"/>
                  </a:lnTo>
                  <a:lnTo>
                    <a:pt x="247650" y="27517"/>
                  </a:lnTo>
                  <a:lnTo>
                    <a:pt x="254529" y="27517"/>
                  </a:lnTo>
                  <a:cubicBezTo>
                    <a:pt x="258329" y="27517"/>
                    <a:pt x="261408" y="24437"/>
                    <a:pt x="261408" y="20638"/>
                  </a:cubicBezTo>
                  <a:cubicBezTo>
                    <a:pt x="261408" y="16838"/>
                    <a:pt x="258329" y="13758"/>
                    <a:pt x="254529" y="13758"/>
                  </a:cubicBezTo>
                  <a:lnTo>
                    <a:pt x="137583" y="13758"/>
                  </a:lnTo>
                  <a:lnTo>
                    <a:pt x="137583" y="6879"/>
                  </a:lnTo>
                  <a:cubicBezTo>
                    <a:pt x="137583" y="3080"/>
                    <a:pt x="134504" y="0"/>
                    <a:pt x="130704" y="0"/>
                  </a:cubicBezTo>
                  <a:cubicBezTo>
                    <a:pt x="126905" y="0"/>
                    <a:pt x="123825" y="3080"/>
                    <a:pt x="123825" y="6879"/>
                  </a:cubicBezTo>
                  <a:lnTo>
                    <a:pt x="123825" y="13758"/>
                  </a:lnTo>
                  <a:lnTo>
                    <a:pt x="6879" y="13758"/>
                  </a:lnTo>
                  <a:cubicBezTo>
                    <a:pt x="3080" y="13758"/>
                    <a:pt x="0" y="16838"/>
                    <a:pt x="0" y="20638"/>
                  </a:cubicBezTo>
                  <a:cubicBezTo>
                    <a:pt x="0" y="24437"/>
                    <a:pt x="3080" y="27517"/>
                    <a:pt x="6879" y="27517"/>
                  </a:cubicBezTo>
                  <a:lnTo>
                    <a:pt x="13758" y="27517"/>
                  </a:lnTo>
                  <a:lnTo>
                    <a:pt x="13758" y="168540"/>
                  </a:lnTo>
                  <a:lnTo>
                    <a:pt x="6879" y="168540"/>
                  </a:lnTo>
                  <a:cubicBezTo>
                    <a:pt x="3080" y="168540"/>
                    <a:pt x="0" y="171619"/>
                    <a:pt x="0" y="175419"/>
                  </a:cubicBezTo>
                  <a:cubicBezTo>
                    <a:pt x="0" y="179218"/>
                    <a:pt x="3080" y="182298"/>
                    <a:pt x="6879" y="182298"/>
                  </a:cubicBezTo>
                  <a:lnTo>
                    <a:pt x="111924" y="182298"/>
                  </a:lnTo>
                  <a:lnTo>
                    <a:pt x="58954" y="235268"/>
                  </a:lnTo>
                  <a:cubicBezTo>
                    <a:pt x="56266" y="237984"/>
                    <a:pt x="56289" y="242365"/>
                    <a:pt x="59006" y="245053"/>
                  </a:cubicBezTo>
                  <a:cubicBezTo>
                    <a:pt x="61723" y="247741"/>
                    <a:pt x="66104" y="247718"/>
                    <a:pt x="68792" y="245002"/>
                  </a:cubicBezTo>
                  <a:lnTo>
                    <a:pt x="123825" y="189968"/>
                  </a:lnTo>
                  <a:lnTo>
                    <a:pt x="123825" y="251090"/>
                  </a:lnTo>
                  <a:cubicBezTo>
                    <a:pt x="123825" y="254889"/>
                    <a:pt x="126905" y="257969"/>
                    <a:pt x="130704" y="257969"/>
                  </a:cubicBezTo>
                  <a:cubicBezTo>
                    <a:pt x="134504" y="257969"/>
                    <a:pt x="137583" y="254889"/>
                    <a:pt x="137583" y="251090"/>
                  </a:cubicBezTo>
                  <a:lnTo>
                    <a:pt x="137583" y="189865"/>
                  </a:lnTo>
                  <a:lnTo>
                    <a:pt x="192617" y="244898"/>
                  </a:lnTo>
                  <a:cubicBezTo>
                    <a:pt x="195305" y="247586"/>
                    <a:pt x="199663" y="247586"/>
                    <a:pt x="202351" y="244898"/>
                  </a:cubicBezTo>
                  <a:cubicBezTo>
                    <a:pt x="205039" y="242210"/>
                    <a:pt x="205039" y="237852"/>
                    <a:pt x="202351" y="235164"/>
                  </a:cubicBezTo>
                  <a:lnTo>
                    <a:pt x="149484" y="182298"/>
                  </a:lnTo>
                  <a:lnTo>
                    <a:pt x="254529" y="182298"/>
                  </a:lnTo>
                  <a:cubicBezTo>
                    <a:pt x="258329" y="182298"/>
                    <a:pt x="261408" y="179218"/>
                    <a:pt x="261408" y="175419"/>
                  </a:cubicBezTo>
                  <a:cubicBezTo>
                    <a:pt x="261408" y="171619"/>
                    <a:pt x="258329" y="168540"/>
                    <a:pt x="254529" y="168540"/>
                  </a:cubicBezTo>
                  <a:close/>
                </a:path>
              </a:pathLst>
            </a:custGeom>
            <a:grpFill/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94" name="Freeform: Shape 61">
              <a:extLst>
                <a:ext uri="{FF2B5EF4-FFF2-40B4-BE49-F238E27FC236}">
                  <a16:creationId xmlns:a16="http://schemas.microsoft.com/office/drawing/2014/main" id="{E12A211C-E19F-4F63-ADD0-121F75596602}"/>
                </a:ext>
              </a:extLst>
            </p:cNvPr>
            <p:cNvSpPr/>
            <p:nvPr/>
          </p:nvSpPr>
          <p:spPr>
            <a:xfrm>
              <a:off x="918718" y="3925308"/>
              <a:ext cx="58474" cy="13758"/>
            </a:xfrm>
            <a:custGeom>
              <a:avLst/>
              <a:gdLst>
                <a:gd name="connsiteX0" fmla="*/ 0 w 58472"/>
                <a:gd name="connsiteY0" fmla="*/ 0 h 13758"/>
                <a:gd name="connsiteX1" fmla="*/ 58473 w 58472"/>
                <a:gd name="connsiteY1" fmla="*/ 0 h 13758"/>
                <a:gd name="connsiteX2" fmla="*/ 58473 w 58472"/>
                <a:gd name="connsiteY2" fmla="*/ 13758 h 13758"/>
                <a:gd name="connsiteX3" fmla="*/ 0 w 58472"/>
                <a:gd name="connsiteY3" fmla="*/ 13758 h 1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72" h="13758">
                  <a:moveTo>
                    <a:pt x="0" y="0"/>
                  </a:moveTo>
                  <a:lnTo>
                    <a:pt x="58473" y="0"/>
                  </a:lnTo>
                  <a:lnTo>
                    <a:pt x="58473" y="13758"/>
                  </a:lnTo>
                  <a:lnTo>
                    <a:pt x="0" y="13758"/>
                  </a:lnTo>
                  <a:close/>
                </a:path>
              </a:pathLst>
            </a:custGeom>
            <a:grpFill/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95" name="Freeform: Shape 62">
              <a:extLst>
                <a:ext uri="{FF2B5EF4-FFF2-40B4-BE49-F238E27FC236}">
                  <a16:creationId xmlns:a16="http://schemas.microsoft.com/office/drawing/2014/main" id="{B2D03CD7-E297-4727-A6EF-FBC07F533D7A}"/>
                </a:ext>
              </a:extLst>
            </p:cNvPr>
            <p:cNvSpPr/>
            <p:nvPr/>
          </p:nvSpPr>
          <p:spPr>
            <a:xfrm>
              <a:off x="846485" y="3910869"/>
              <a:ext cx="48155" cy="41275"/>
            </a:xfrm>
            <a:custGeom>
              <a:avLst/>
              <a:gdLst>
                <a:gd name="connsiteX0" fmla="*/ 50906 w 48154"/>
                <a:gd name="connsiteY0" fmla="*/ 9631 h 41275"/>
                <a:gd name="connsiteX1" fmla="*/ 41275 w 48154"/>
                <a:gd name="connsiteY1" fmla="*/ 0 h 41275"/>
                <a:gd name="connsiteX2" fmla="*/ 18574 w 48154"/>
                <a:gd name="connsiteY2" fmla="*/ 22701 h 41275"/>
                <a:gd name="connsiteX3" fmla="*/ 9631 w 48154"/>
                <a:gd name="connsiteY3" fmla="*/ 13758 h 41275"/>
                <a:gd name="connsiteX4" fmla="*/ 0 w 48154"/>
                <a:gd name="connsiteY4" fmla="*/ 23389 h 41275"/>
                <a:gd name="connsiteX5" fmla="*/ 18574 w 48154"/>
                <a:gd name="connsiteY5" fmla="*/ 41963 h 41275"/>
                <a:gd name="connsiteX6" fmla="*/ 50906 w 48154"/>
                <a:gd name="connsiteY6" fmla="*/ 9631 h 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4" h="41275">
                  <a:moveTo>
                    <a:pt x="50906" y="9631"/>
                  </a:moveTo>
                  <a:lnTo>
                    <a:pt x="41275" y="0"/>
                  </a:lnTo>
                  <a:lnTo>
                    <a:pt x="18574" y="22701"/>
                  </a:lnTo>
                  <a:lnTo>
                    <a:pt x="9631" y="13758"/>
                  </a:lnTo>
                  <a:lnTo>
                    <a:pt x="0" y="23389"/>
                  </a:lnTo>
                  <a:lnTo>
                    <a:pt x="18574" y="41963"/>
                  </a:lnTo>
                  <a:lnTo>
                    <a:pt x="50906" y="9631"/>
                  </a:lnTo>
                  <a:close/>
                </a:path>
              </a:pathLst>
            </a:custGeom>
            <a:grpFill/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B281FBF3-E89E-4288-80DD-F6C19C42FBF8}"/>
                </a:ext>
              </a:extLst>
            </p:cNvPr>
            <p:cNvSpPr/>
            <p:nvPr/>
          </p:nvSpPr>
          <p:spPr>
            <a:xfrm>
              <a:off x="918717" y="3970031"/>
              <a:ext cx="58474" cy="13758"/>
            </a:xfrm>
            <a:custGeom>
              <a:avLst/>
              <a:gdLst>
                <a:gd name="connsiteX0" fmla="*/ 0 w 58472"/>
                <a:gd name="connsiteY0" fmla="*/ 0 h 13758"/>
                <a:gd name="connsiteX1" fmla="*/ 58473 w 58472"/>
                <a:gd name="connsiteY1" fmla="*/ 0 h 13758"/>
                <a:gd name="connsiteX2" fmla="*/ 58473 w 58472"/>
                <a:gd name="connsiteY2" fmla="*/ 13758 h 13758"/>
                <a:gd name="connsiteX3" fmla="*/ 0 w 58472"/>
                <a:gd name="connsiteY3" fmla="*/ 13758 h 1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72" h="13758">
                  <a:moveTo>
                    <a:pt x="0" y="0"/>
                  </a:moveTo>
                  <a:lnTo>
                    <a:pt x="58473" y="0"/>
                  </a:lnTo>
                  <a:lnTo>
                    <a:pt x="58473" y="13758"/>
                  </a:lnTo>
                  <a:lnTo>
                    <a:pt x="0" y="13758"/>
                  </a:lnTo>
                  <a:close/>
                </a:path>
              </a:pathLst>
            </a:custGeom>
            <a:grpFill/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36A240FB-3032-4DF0-BDC1-783179BAD9E0}"/>
                </a:ext>
              </a:extLst>
            </p:cNvPr>
            <p:cNvSpPr/>
            <p:nvPr/>
          </p:nvSpPr>
          <p:spPr>
            <a:xfrm>
              <a:off x="846477" y="3955583"/>
              <a:ext cx="48155" cy="41275"/>
            </a:xfrm>
            <a:custGeom>
              <a:avLst/>
              <a:gdLst>
                <a:gd name="connsiteX0" fmla="*/ 50906 w 48154"/>
                <a:gd name="connsiteY0" fmla="*/ 9631 h 41275"/>
                <a:gd name="connsiteX1" fmla="*/ 41275 w 48154"/>
                <a:gd name="connsiteY1" fmla="*/ 0 h 41275"/>
                <a:gd name="connsiteX2" fmla="*/ 18574 w 48154"/>
                <a:gd name="connsiteY2" fmla="*/ 22701 h 41275"/>
                <a:gd name="connsiteX3" fmla="*/ 9631 w 48154"/>
                <a:gd name="connsiteY3" fmla="*/ 13758 h 41275"/>
                <a:gd name="connsiteX4" fmla="*/ 0 w 48154"/>
                <a:gd name="connsiteY4" fmla="*/ 23389 h 41275"/>
                <a:gd name="connsiteX5" fmla="*/ 18574 w 48154"/>
                <a:gd name="connsiteY5" fmla="*/ 41963 h 41275"/>
                <a:gd name="connsiteX6" fmla="*/ 50906 w 48154"/>
                <a:gd name="connsiteY6" fmla="*/ 9631 h 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4" h="41275">
                  <a:moveTo>
                    <a:pt x="50906" y="9631"/>
                  </a:moveTo>
                  <a:lnTo>
                    <a:pt x="41275" y="0"/>
                  </a:lnTo>
                  <a:lnTo>
                    <a:pt x="18574" y="22701"/>
                  </a:lnTo>
                  <a:lnTo>
                    <a:pt x="9631" y="13758"/>
                  </a:lnTo>
                  <a:lnTo>
                    <a:pt x="0" y="23389"/>
                  </a:lnTo>
                  <a:lnTo>
                    <a:pt x="18574" y="41963"/>
                  </a:lnTo>
                  <a:lnTo>
                    <a:pt x="50906" y="9631"/>
                  </a:lnTo>
                  <a:close/>
                </a:path>
              </a:pathLst>
            </a:custGeom>
            <a:grpFill/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101" name="Graphic 153" descr="Magnifying glass">
            <a:extLst>
              <a:ext uri="{FF2B5EF4-FFF2-40B4-BE49-F238E27FC236}">
                <a16:creationId xmlns:a16="http://schemas.microsoft.com/office/drawing/2014/main" id="{0E30681A-7547-47BF-A53B-CE97950A8138}"/>
              </a:ext>
            </a:extLst>
          </p:cNvPr>
          <p:cNvSpPr/>
          <p:nvPr/>
        </p:nvSpPr>
        <p:spPr>
          <a:xfrm>
            <a:off x="6758550" y="3331697"/>
            <a:ext cx="119990" cy="119990"/>
          </a:xfrm>
          <a:custGeom>
            <a:avLst/>
            <a:gdLst>
              <a:gd name="connsiteX0" fmla="*/ 244657 w 248156"/>
              <a:gd name="connsiteY0" fmla="*/ 213160 h 248156"/>
              <a:gd name="connsiteX1" fmla="*/ 204888 w 248156"/>
              <a:gd name="connsiteY1" fmla="*/ 173391 h 248156"/>
              <a:gd name="connsiteX2" fmla="*/ 185163 w 248156"/>
              <a:gd name="connsiteY2" fmla="*/ 167346 h 248156"/>
              <a:gd name="connsiteX3" fmla="*/ 171164 w 248156"/>
              <a:gd name="connsiteY3" fmla="*/ 153348 h 248156"/>
              <a:gd name="connsiteX4" fmla="*/ 190889 w 248156"/>
              <a:gd name="connsiteY4" fmla="*/ 95445 h 248156"/>
              <a:gd name="connsiteX5" fmla="*/ 95445 w 248156"/>
              <a:gd name="connsiteY5" fmla="*/ 0 h 248156"/>
              <a:gd name="connsiteX6" fmla="*/ 0 w 248156"/>
              <a:gd name="connsiteY6" fmla="*/ 95445 h 248156"/>
              <a:gd name="connsiteX7" fmla="*/ 95445 w 248156"/>
              <a:gd name="connsiteY7" fmla="*/ 190889 h 248156"/>
              <a:gd name="connsiteX8" fmla="*/ 153348 w 248156"/>
              <a:gd name="connsiteY8" fmla="*/ 171164 h 248156"/>
              <a:gd name="connsiteX9" fmla="*/ 167346 w 248156"/>
              <a:gd name="connsiteY9" fmla="*/ 185163 h 248156"/>
              <a:gd name="connsiteX10" fmla="*/ 173391 w 248156"/>
              <a:gd name="connsiteY10" fmla="*/ 204888 h 248156"/>
              <a:gd name="connsiteX11" fmla="*/ 213160 w 248156"/>
              <a:gd name="connsiteY11" fmla="*/ 244657 h 248156"/>
              <a:gd name="connsiteX12" fmla="*/ 229067 w 248156"/>
              <a:gd name="connsiteY12" fmla="*/ 251338 h 248156"/>
              <a:gd name="connsiteX13" fmla="*/ 244975 w 248156"/>
              <a:gd name="connsiteY13" fmla="*/ 244657 h 248156"/>
              <a:gd name="connsiteX14" fmla="*/ 244657 w 248156"/>
              <a:gd name="connsiteY14" fmla="*/ 213160 h 248156"/>
              <a:gd name="connsiteX15" fmla="*/ 95127 w 248156"/>
              <a:gd name="connsiteY15" fmla="*/ 171482 h 248156"/>
              <a:gd name="connsiteX16" fmla="*/ 18771 w 248156"/>
              <a:gd name="connsiteY16" fmla="*/ 95127 h 248156"/>
              <a:gd name="connsiteX17" fmla="*/ 95127 w 248156"/>
              <a:gd name="connsiteY17" fmla="*/ 18771 h 248156"/>
              <a:gd name="connsiteX18" fmla="*/ 171482 w 248156"/>
              <a:gd name="connsiteY18" fmla="*/ 95127 h 248156"/>
              <a:gd name="connsiteX19" fmla="*/ 95127 w 248156"/>
              <a:gd name="connsiteY19" fmla="*/ 171482 h 24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8156" h="248156">
                <a:moveTo>
                  <a:pt x="244657" y="213160"/>
                </a:moveTo>
                <a:lnTo>
                  <a:pt x="204888" y="173391"/>
                </a:lnTo>
                <a:cubicBezTo>
                  <a:pt x="199479" y="167983"/>
                  <a:pt x="192162" y="166074"/>
                  <a:pt x="185163" y="167346"/>
                </a:cubicBezTo>
                <a:lnTo>
                  <a:pt x="171164" y="153348"/>
                </a:lnTo>
                <a:cubicBezTo>
                  <a:pt x="183572" y="137440"/>
                  <a:pt x="190889" y="117079"/>
                  <a:pt x="190889" y="95445"/>
                </a:cubicBezTo>
                <a:cubicBezTo>
                  <a:pt x="190889" y="42950"/>
                  <a:pt x="147939" y="0"/>
                  <a:pt x="95445" y="0"/>
                </a:cubicBezTo>
                <a:cubicBezTo>
                  <a:pt x="42950" y="0"/>
                  <a:pt x="0" y="42950"/>
                  <a:pt x="0" y="95445"/>
                </a:cubicBezTo>
                <a:cubicBezTo>
                  <a:pt x="0" y="147939"/>
                  <a:pt x="42950" y="190889"/>
                  <a:pt x="95445" y="190889"/>
                </a:cubicBezTo>
                <a:cubicBezTo>
                  <a:pt x="117079" y="190889"/>
                  <a:pt x="137122" y="183572"/>
                  <a:pt x="153348" y="171164"/>
                </a:cubicBezTo>
                <a:lnTo>
                  <a:pt x="167346" y="185163"/>
                </a:lnTo>
                <a:cubicBezTo>
                  <a:pt x="166074" y="192162"/>
                  <a:pt x="167983" y="199479"/>
                  <a:pt x="173391" y="204888"/>
                </a:cubicBezTo>
                <a:lnTo>
                  <a:pt x="213160" y="244657"/>
                </a:lnTo>
                <a:cubicBezTo>
                  <a:pt x="217614" y="249111"/>
                  <a:pt x="223341" y="251338"/>
                  <a:pt x="229067" y="251338"/>
                </a:cubicBezTo>
                <a:cubicBezTo>
                  <a:pt x="234794" y="251338"/>
                  <a:pt x="240521" y="249111"/>
                  <a:pt x="244975" y="244657"/>
                </a:cubicBezTo>
                <a:cubicBezTo>
                  <a:pt x="253247" y="235748"/>
                  <a:pt x="253247" y="221750"/>
                  <a:pt x="244657" y="213160"/>
                </a:cubicBezTo>
                <a:close/>
                <a:moveTo>
                  <a:pt x="95127" y="171482"/>
                </a:moveTo>
                <a:cubicBezTo>
                  <a:pt x="53131" y="171482"/>
                  <a:pt x="18771" y="137122"/>
                  <a:pt x="18771" y="95127"/>
                </a:cubicBezTo>
                <a:cubicBezTo>
                  <a:pt x="18771" y="53131"/>
                  <a:pt x="53131" y="18771"/>
                  <a:pt x="95127" y="18771"/>
                </a:cubicBezTo>
                <a:cubicBezTo>
                  <a:pt x="137122" y="18771"/>
                  <a:pt x="171482" y="53131"/>
                  <a:pt x="171482" y="95127"/>
                </a:cubicBezTo>
                <a:cubicBezTo>
                  <a:pt x="171482" y="137122"/>
                  <a:pt x="137122" y="171482"/>
                  <a:pt x="95127" y="171482"/>
                </a:cubicBezTo>
                <a:close/>
              </a:path>
            </a:pathLst>
          </a:custGeom>
          <a:solidFill>
            <a:schemeClr val="bg2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</p:spTree>
    <p:extLst>
      <p:ext uri="{BB962C8B-B14F-4D97-AF65-F5344CB8AC3E}">
        <p14:creationId xmlns:p14="http://schemas.microsoft.com/office/powerpoint/2010/main" val="1543309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2" grpId="0" build="p"/>
      <p:bldP spid="10" grpId="0" animBg="1"/>
      <p:bldP spid="68" grpId="0"/>
      <p:bldP spid="73" grpId="0"/>
      <p:bldP spid="76" grpId="0"/>
      <p:bldP spid="79" grpId="0"/>
      <p:bldP spid="82" grpId="0"/>
      <p:bldP spid="21" grpId="0" animBg="1"/>
      <p:bldP spid="22" grpId="0" animBg="1"/>
      <p:bldP spid="23" grpId="0" animBg="1"/>
      <p:bldP spid="24" grpId="0" animBg="1"/>
      <p:bldP spid="25" grpId="0" animBg="1"/>
      <p:bldP spid="49" grpId="0" animBg="1"/>
      <p:bldP spid="7" grpId="0" animBg="1"/>
      <p:bldP spid="69" grpId="0"/>
      <p:bldP spid="71" grpId="0" animBg="1"/>
      <p:bldP spid="74" grpId="0"/>
      <p:bldP spid="80" grpId="0" animBg="1"/>
      <p:bldP spid="83" grpId="0"/>
      <p:bldP spid="85" grpId="0" animBg="1"/>
      <p:bldP spid="86" grpId="0"/>
      <p:bldP spid="88" grpId="0" animBg="1"/>
      <p:bldP spid="89" grpId="0"/>
      <p:bldP spid="70" grpId="0"/>
      <p:bldP spid="77" grpId="0" animBg="1"/>
      <p:bldP spid="87" grpId="0" animBg="1"/>
      <p:bldP spid="91" grpId="0"/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10997" y="113842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yêu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3375" y="1027783"/>
            <a:ext cx="8677275" cy="5620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028929"/>
            <a:ext cx="9010649" cy="48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CEEC329-27CE-496B-ACE0-46387CEE6966}"/>
              </a:ext>
            </a:extLst>
          </p:cNvPr>
          <p:cNvSpPr/>
          <p:nvPr/>
        </p:nvSpPr>
        <p:spPr>
          <a:xfrm>
            <a:off x="0" y="0"/>
            <a:ext cx="9144001" cy="685800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58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7" y="593844"/>
            <a:ext cx="7646404" cy="6115154"/>
          </a:xfr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C57B907-3712-4A35-9964-993A43115D94}"/>
              </a:ext>
            </a:extLst>
          </p:cNvPr>
          <p:cNvSpPr txBox="1"/>
          <p:nvPr/>
        </p:nvSpPr>
        <p:spPr>
          <a:xfrm>
            <a:off x="4197296" y="5296799"/>
            <a:ext cx="1647753" cy="485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A wonderful serenity has taken possession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385F5E-D70D-4513-9DB9-F01C746D05E8}"/>
              </a:ext>
            </a:extLst>
          </p:cNvPr>
          <p:cNvGrpSpPr/>
          <p:nvPr/>
        </p:nvGrpSpPr>
        <p:grpSpPr>
          <a:xfrm>
            <a:off x="749473" y="554649"/>
            <a:ext cx="431326" cy="78509"/>
            <a:chOff x="3467100" y="1935163"/>
            <a:chExt cx="5773738" cy="1050926"/>
          </a:xfrm>
          <a:solidFill>
            <a:schemeClr val="bg2"/>
          </a:solidFill>
          <a:effectLst/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D6C37647-7C88-4538-AA79-9C50F92EB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939926"/>
              <a:ext cx="828675" cy="1046163"/>
            </a:xfrm>
            <a:custGeom>
              <a:avLst/>
              <a:gdLst>
                <a:gd name="T0" fmla="*/ 114 w 220"/>
                <a:gd name="T1" fmla="*/ 121 h 275"/>
                <a:gd name="T2" fmla="*/ 220 w 220"/>
                <a:gd name="T3" fmla="*/ 121 h 275"/>
                <a:gd name="T4" fmla="*/ 220 w 220"/>
                <a:gd name="T5" fmla="*/ 260 h 275"/>
                <a:gd name="T6" fmla="*/ 171 w 220"/>
                <a:gd name="T7" fmla="*/ 272 h 275"/>
                <a:gd name="T8" fmla="*/ 125 w 220"/>
                <a:gd name="T9" fmla="*/ 275 h 275"/>
                <a:gd name="T10" fmla="*/ 32 w 220"/>
                <a:gd name="T11" fmla="*/ 239 h 275"/>
                <a:gd name="T12" fmla="*/ 0 w 220"/>
                <a:gd name="T13" fmla="*/ 137 h 275"/>
                <a:gd name="T14" fmla="*/ 37 w 220"/>
                <a:gd name="T15" fmla="*/ 36 h 275"/>
                <a:gd name="T16" fmla="*/ 140 w 220"/>
                <a:gd name="T17" fmla="*/ 0 h 275"/>
                <a:gd name="T18" fmla="*/ 220 w 220"/>
                <a:gd name="T19" fmla="*/ 16 h 275"/>
                <a:gd name="T20" fmla="*/ 201 w 220"/>
                <a:gd name="T21" fmla="*/ 62 h 275"/>
                <a:gd name="T22" fmla="*/ 140 w 220"/>
                <a:gd name="T23" fmla="*/ 47 h 275"/>
                <a:gd name="T24" fmla="*/ 81 w 220"/>
                <a:gd name="T25" fmla="*/ 72 h 275"/>
                <a:gd name="T26" fmla="*/ 58 w 220"/>
                <a:gd name="T27" fmla="*/ 138 h 275"/>
                <a:gd name="T28" fmla="*/ 76 w 220"/>
                <a:gd name="T29" fmla="*/ 205 h 275"/>
                <a:gd name="T30" fmla="*/ 128 w 220"/>
                <a:gd name="T31" fmla="*/ 228 h 275"/>
                <a:gd name="T32" fmla="*/ 164 w 220"/>
                <a:gd name="T33" fmla="*/ 224 h 275"/>
                <a:gd name="T34" fmla="*/ 164 w 220"/>
                <a:gd name="T35" fmla="*/ 168 h 275"/>
                <a:gd name="T36" fmla="*/ 114 w 220"/>
                <a:gd name="T37" fmla="*/ 168 h 275"/>
                <a:gd name="T38" fmla="*/ 114 w 220"/>
                <a:gd name="T39" fmla="*/ 12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75">
                  <a:moveTo>
                    <a:pt x="114" y="121"/>
                  </a:moveTo>
                  <a:cubicBezTo>
                    <a:pt x="220" y="121"/>
                    <a:pt x="220" y="121"/>
                    <a:pt x="220" y="121"/>
                  </a:cubicBezTo>
                  <a:cubicBezTo>
                    <a:pt x="220" y="260"/>
                    <a:pt x="220" y="260"/>
                    <a:pt x="220" y="260"/>
                  </a:cubicBezTo>
                  <a:cubicBezTo>
                    <a:pt x="203" y="265"/>
                    <a:pt x="186" y="269"/>
                    <a:pt x="171" y="272"/>
                  </a:cubicBezTo>
                  <a:cubicBezTo>
                    <a:pt x="156" y="274"/>
                    <a:pt x="141" y="275"/>
                    <a:pt x="125" y="275"/>
                  </a:cubicBezTo>
                  <a:cubicBezTo>
                    <a:pt x="84" y="275"/>
                    <a:pt x="53" y="263"/>
                    <a:pt x="32" y="239"/>
                  </a:cubicBezTo>
                  <a:cubicBezTo>
                    <a:pt x="11" y="216"/>
                    <a:pt x="0" y="181"/>
                    <a:pt x="0" y="137"/>
                  </a:cubicBezTo>
                  <a:cubicBezTo>
                    <a:pt x="0" y="94"/>
                    <a:pt x="12" y="60"/>
                    <a:pt x="37" y="36"/>
                  </a:cubicBezTo>
                  <a:cubicBezTo>
                    <a:pt x="62" y="12"/>
                    <a:pt x="96" y="0"/>
                    <a:pt x="140" y="0"/>
                  </a:cubicBezTo>
                  <a:cubicBezTo>
                    <a:pt x="168" y="0"/>
                    <a:pt x="194" y="5"/>
                    <a:pt x="220" y="16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181" y="52"/>
                    <a:pt x="161" y="47"/>
                    <a:pt x="140" y="47"/>
                  </a:cubicBezTo>
                  <a:cubicBezTo>
                    <a:pt x="115" y="47"/>
                    <a:pt x="95" y="55"/>
                    <a:pt x="81" y="72"/>
                  </a:cubicBezTo>
                  <a:cubicBezTo>
                    <a:pt x="66" y="88"/>
                    <a:pt x="58" y="110"/>
                    <a:pt x="58" y="138"/>
                  </a:cubicBezTo>
                  <a:cubicBezTo>
                    <a:pt x="58" y="167"/>
                    <a:pt x="64" y="189"/>
                    <a:pt x="76" y="205"/>
                  </a:cubicBezTo>
                  <a:cubicBezTo>
                    <a:pt x="88" y="220"/>
                    <a:pt x="106" y="228"/>
                    <a:pt x="128" y="228"/>
                  </a:cubicBezTo>
                  <a:cubicBezTo>
                    <a:pt x="140" y="228"/>
                    <a:pt x="152" y="226"/>
                    <a:pt x="164" y="224"/>
                  </a:cubicBezTo>
                  <a:cubicBezTo>
                    <a:pt x="164" y="168"/>
                    <a:pt x="164" y="168"/>
                    <a:pt x="164" y="168"/>
                  </a:cubicBezTo>
                  <a:cubicBezTo>
                    <a:pt x="114" y="168"/>
                    <a:pt x="114" y="168"/>
                    <a:pt x="114" y="168"/>
                  </a:cubicBezTo>
                  <a:lnTo>
                    <a:pt x="11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79C8AF2-E6E7-452D-88D0-60921C0F6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1951038"/>
              <a:ext cx="625475" cy="1020763"/>
            </a:xfrm>
            <a:custGeom>
              <a:avLst/>
              <a:gdLst>
                <a:gd name="T0" fmla="*/ 0 w 394"/>
                <a:gd name="T1" fmla="*/ 643 h 643"/>
                <a:gd name="T2" fmla="*/ 0 w 394"/>
                <a:gd name="T3" fmla="*/ 0 h 643"/>
                <a:gd name="T4" fmla="*/ 135 w 394"/>
                <a:gd name="T5" fmla="*/ 0 h 643"/>
                <a:gd name="T6" fmla="*/ 135 w 394"/>
                <a:gd name="T7" fmla="*/ 530 h 643"/>
                <a:gd name="T8" fmla="*/ 394 w 394"/>
                <a:gd name="T9" fmla="*/ 530 h 643"/>
                <a:gd name="T10" fmla="*/ 394 w 394"/>
                <a:gd name="T11" fmla="*/ 643 h 643"/>
                <a:gd name="T12" fmla="*/ 0 w 394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643">
                  <a:moveTo>
                    <a:pt x="0" y="643"/>
                  </a:moveTo>
                  <a:lnTo>
                    <a:pt x="0" y="0"/>
                  </a:lnTo>
                  <a:lnTo>
                    <a:pt x="135" y="0"/>
                  </a:lnTo>
                  <a:lnTo>
                    <a:pt x="135" y="530"/>
                  </a:lnTo>
                  <a:lnTo>
                    <a:pt x="394" y="530"/>
                  </a:lnTo>
                  <a:lnTo>
                    <a:pt x="394" y="643"/>
                  </a:lnTo>
                  <a:lnTo>
                    <a:pt x="0" y="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227D66-6937-4FFE-867C-F9A8F0046B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3713" y="1935163"/>
              <a:ext cx="960438" cy="1050925"/>
            </a:xfrm>
            <a:custGeom>
              <a:avLst/>
              <a:gdLst>
                <a:gd name="T0" fmla="*/ 255 w 255"/>
                <a:gd name="T1" fmla="*/ 138 h 276"/>
                <a:gd name="T2" fmla="*/ 222 w 255"/>
                <a:gd name="T3" fmla="*/ 240 h 276"/>
                <a:gd name="T4" fmla="*/ 127 w 255"/>
                <a:gd name="T5" fmla="*/ 276 h 276"/>
                <a:gd name="T6" fmla="*/ 33 w 255"/>
                <a:gd name="T7" fmla="*/ 240 h 276"/>
                <a:gd name="T8" fmla="*/ 0 w 255"/>
                <a:gd name="T9" fmla="*/ 138 h 276"/>
                <a:gd name="T10" fmla="*/ 33 w 255"/>
                <a:gd name="T11" fmla="*/ 35 h 276"/>
                <a:gd name="T12" fmla="*/ 128 w 255"/>
                <a:gd name="T13" fmla="*/ 0 h 276"/>
                <a:gd name="T14" fmla="*/ 222 w 255"/>
                <a:gd name="T15" fmla="*/ 36 h 276"/>
                <a:gd name="T16" fmla="*/ 255 w 255"/>
                <a:gd name="T17" fmla="*/ 138 h 276"/>
                <a:gd name="T18" fmla="*/ 59 w 255"/>
                <a:gd name="T19" fmla="*/ 138 h 276"/>
                <a:gd name="T20" fmla="*/ 76 w 255"/>
                <a:gd name="T21" fmla="*/ 206 h 276"/>
                <a:gd name="T22" fmla="*/ 127 w 255"/>
                <a:gd name="T23" fmla="*/ 228 h 276"/>
                <a:gd name="T24" fmla="*/ 195 w 255"/>
                <a:gd name="T25" fmla="*/ 138 h 276"/>
                <a:gd name="T26" fmla="*/ 128 w 255"/>
                <a:gd name="T27" fmla="*/ 47 h 276"/>
                <a:gd name="T28" fmla="*/ 77 w 255"/>
                <a:gd name="T29" fmla="*/ 70 h 276"/>
                <a:gd name="T30" fmla="*/ 59 w 255"/>
                <a:gd name="T3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5" h="276">
                  <a:moveTo>
                    <a:pt x="255" y="138"/>
                  </a:moveTo>
                  <a:cubicBezTo>
                    <a:pt x="255" y="182"/>
                    <a:pt x="244" y="216"/>
                    <a:pt x="222" y="240"/>
                  </a:cubicBezTo>
                  <a:cubicBezTo>
                    <a:pt x="200" y="264"/>
                    <a:pt x="168" y="276"/>
                    <a:pt x="127" y="276"/>
                  </a:cubicBezTo>
                  <a:cubicBezTo>
                    <a:pt x="86" y="276"/>
                    <a:pt x="55" y="264"/>
                    <a:pt x="33" y="240"/>
                  </a:cubicBezTo>
                  <a:cubicBezTo>
                    <a:pt x="11" y="216"/>
                    <a:pt x="0" y="182"/>
                    <a:pt x="0" y="138"/>
                  </a:cubicBezTo>
                  <a:cubicBezTo>
                    <a:pt x="0" y="93"/>
                    <a:pt x="11" y="59"/>
                    <a:pt x="33" y="35"/>
                  </a:cubicBezTo>
                  <a:cubicBezTo>
                    <a:pt x="55" y="12"/>
                    <a:pt x="86" y="0"/>
                    <a:pt x="128" y="0"/>
                  </a:cubicBezTo>
                  <a:cubicBezTo>
                    <a:pt x="169" y="0"/>
                    <a:pt x="200" y="12"/>
                    <a:pt x="222" y="36"/>
                  </a:cubicBezTo>
                  <a:cubicBezTo>
                    <a:pt x="244" y="59"/>
                    <a:pt x="255" y="94"/>
                    <a:pt x="255" y="138"/>
                  </a:cubicBezTo>
                  <a:close/>
                  <a:moveTo>
                    <a:pt x="59" y="138"/>
                  </a:moveTo>
                  <a:cubicBezTo>
                    <a:pt x="59" y="168"/>
                    <a:pt x="65" y="190"/>
                    <a:pt x="76" y="206"/>
                  </a:cubicBezTo>
                  <a:cubicBezTo>
                    <a:pt x="88" y="221"/>
                    <a:pt x="105" y="228"/>
                    <a:pt x="127" y="228"/>
                  </a:cubicBezTo>
                  <a:cubicBezTo>
                    <a:pt x="173" y="228"/>
                    <a:pt x="195" y="198"/>
                    <a:pt x="195" y="138"/>
                  </a:cubicBezTo>
                  <a:cubicBezTo>
                    <a:pt x="195" y="78"/>
                    <a:pt x="173" y="47"/>
                    <a:pt x="128" y="47"/>
                  </a:cubicBezTo>
                  <a:cubicBezTo>
                    <a:pt x="105" y="47"/>
                    <a:pt x="88" y="55"/>
                    <a:pt x="77" y="70"/>
                  </a:cubicBezTo>
                  <a:cubicBezTo>
                    <a:pt x="65" y="85"/>
                    <a:pt x="59" y="108"/>
                    <a:pt x="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B1E47E5-81B1-41A4-9194-DA9A0471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988" y="1951038"/>
              <a:ext cx="1368425" cy="1020763"/>
            </a:xfrm>
            <a:custGeom>
              <a:avLst/>
              <a:gdLst>
                <a:gd name="T0" fmla="*/ 295 w 363"/>
                <a:gd name="T1" fmla="*/ 268 h 268"/>
                <a:gd name="T2" fmla="*/ 230 w 363"/>
                <a:gd name="T3" fmla="*/ 268 h 268"/>
                <a:gd name="T4" fmla="*/ 194 w 363"/>
                <a:gd name="T5" fmla="*/ 128 h 268"/>
                <a:gd name="T6" fmla="*/ 187 w 363"/>
                <a:gd name="T7" fmla="*/ 97 h 268"/>
                <a:gd name="T8" fmla="*/ 181 w 363"/>
                <a:gd name="T9" fmla="*/ 65 h 268"/>
                <a:gd name="T10" fmla="*/ 176 w 363"/>
                <a:gd name="T11" fmla="*/ 97 h 268"/>
                <a:gd name="T12" fmla="*/ 169 w 363"/>
                <a:gd name="T13" fmla="*/ 128 h 268"/>
                <a:gd name="T14" fmla="*/ 133 w 363"/>
                <a:gd name="T15" fmla="*/ 268 h 268"/>
                <a:gd name="T16" fmla="*/ 68 w 363"/>
                <a:gd name="T17" fmla="*/ 268 h 268"/>
                <a:gd name="T18" fmla="*/ 0 w 363"/>
                <a:gd name="T19" fmla="*/ 0 h 268"/>
                <a:gd name="T20" fmla="*/ 56 w 363"/>
                <a:gd name="T21" fmla="*/ 0 h 268"/>
                <a:gd name="T22" fmla="*/ 90 w 363"/>
                <a:gd name="T23" fmla="*/ 147 h 268"/>
                <a:gd name="T24" fmla="*/ 103 w 363"/>
                <a:gd name="T25" fmla="*/ 217 h 268"/>
                <a:gd name="T26" fmla="*/ 108 w 363"/>
                <a:gd name="T27" fmla="*/ 184 h 268"/>
                <a:gd name="T28" fmla="*/ 116 w 363"/>
                <a:gd name="T29" fmla="*/ 150 h 268"/>
                <a:gd name="T30" fmla="*/ 155 w 363"/>
                <a:gd name="T31" fmla="*/ 0 h 268"/>
                <a:gd name="T32" fmla="*/ 208 w 363"/>
                <a:gd name="T33" fmla="*/ 0 h 268"/>
                <a:gd name="T34" fmla="*/ 247 w 363"/>
                <a:gd name="T35" fmla="*/ 150 h 268"/>
                <a:gd name="T36" fmla="*/ 254 w 363"/>
                <a:gd name="T37" fmla="*/ 181 h 268"/>
                <a:gd name="T38" fmla="*/ 260 w 363"/>
                <a:gd name="T39" fmla="*/ 217 h 268"/>
                <a:gd name="T40" fmla="*/ 266 w 363"/>
                <a:gd name="T41" fmla="*/ 181 h 268"/>
                <a:gd name="T42" fmla="*/ 273 w 363"/>
                <a:gd name="T43" fmla="*/ 147 h 268"/>
                <a:gd name="T44" fmla="*/ 307 w 363"/>
                <a:gd name="T45" fmla="*/ 0 h 268"/>
                <a:gd name="T46" fmla="*/ 363 w 363"/>
                <a:gd name="T47" fmla="*/ 0 h 268"/>
                <a:gd name="T48" fmla="*/ 295 w 363"/>
                <a:gd name="T4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3" h="268">
                  <a:moveTo>
                    <a:pt x="295" y="268"/>
                  </a:moveTo>
                  <a:cubicBezTo>
                    <a:pt x="230" y="268"/>
                    <a:pt x="230" y="268"/>
                    <a:pt x="230" y="268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2" y="123"/>
                    <a:pt x="190" y="112"/>
                    <a:pt x="187" y="97"/>
                  </a:cubicBezTo>
                  <a:cubicBezTo>
                    <a:pt x="184" y="81"/>
                    <a:pt x="182" y="70"/>
                    <a:pt x="181" y="65"/>
                  </a:cubicBezTo>
                  <a:cubicBezTo>
                    <a:pt x="181" y="72"/>
                    <a:pt x="179" y="82"/>
                    <a:pt x="176" y="97"/>
                  </a:cubicBezTo>
                  <a:cubicBezTo>
                    <a:pt x="173" y="111"/>
                    <a:pt x="171" y="122"/>
                    <a:pt x="169" y="128"/>
                  </a:cubicBezTo>
                  <a:cubicBezTo>
                    <a:pt x="133" y="268"/>
                    <a:pt x="133" y="268"/>
                    <a:pt x="133" y="268"/>
                  </a:cubicBezTo>
                  <a:cubicBezTo>
                    <a:pt x="68" y="268"/>
                    <a:pt x="68" y="268"/>
                    <a:pt x="68" y="2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96" y="174"/>
                    <a:pt x="101" y="197"/>
                    <a:pt x="103" y="217"/>
                  </a:cubicBezTo>
                  <a:cubicBezTo>
                    <a:pt x="104" y="210"/>
                    <a:pt x="106" y="199"/>
                    <a:pt x="108" y="184"/>
                  </a:cubicBezTo>
                  <a:cubicBezTo>
                    <a:pt x="111" y="170"/>
                    <a:pt x="113" y="159"/>
                    <a:pt x="116" y="15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47" y="150"/>
                    <a:pt x="247" y="150"/>
                    <a:pt x="247" y="150"/>
                  </a:cubicBezTo>
                  <a:cubicBezTo>
                    <a:pt x="249" y="157"/>
                    <a:pt x="251" y="167"/>
                    <a:pt x="254" y="181"/>
                  </a:cubicBezTo>
                  <a:cubicBezTo>
                    <a:pt x="256" y="195"/>
                    <a:pt x="258" y="207"/>
                    <a:pt x="260" y="217"/>
                  </a:cubicBezTo>
                  <a:cubicBezTo>
                    <a:pt x="261" y="207"/>
                    <a:pt x="263" y="195"/>
                    <a:pt x="266" y="181"/>
                  </a:cubicBezTo>
                  <a:cubicBezTo>
                    <a:pt x="268" y="167"/>
                    <a:pt x="271" y="155"/>
                    <a:pt x="273" y="147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63" y="0"/>
                    <a:pt x="363" y="0"/>
                    <a:pt x="363" y="0"/>
                  </a:cubicBezTo>
                  <a:lnTo>
                    <a:pt x="29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55C7C17-DC38-4207-8738-733159F48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4525" y="1947863"/>
              <a:ext cx="976313" cy="1023938"/>
            </a:xfrm>
            <a:custGeom>
              <a:avLst/>
              <a:gdLst>
                <a:gd name="T0" fmla="*/ 198 w 259"/>
                <a:gd name="T1" fmla="*/ 269 h 269"/>
                <a:gd name="T2" fmla="*/ 179 w 259"/>
                <a:gd name="T3" fmla="*/ 206 h 269"/>
                <a:gd name="T4" fmla="*/ 81 w 259"/>
                <a:gd name="T5" fmla="*/ 206 h 269"/>
                <a:gd name="T6" fmla="*/ 62 w 259"/>
                <a:gd name="T7" fmla="*/ 269 h 269"/>
                <a:gd name="T8" fmla="*/ 0 w 259"/>
                <a:gd name="T9" fmla="*/ 269 h 269"/>
                <a:gd name="T10" fmla="*/ 95 w 259"/>
                <a:gd name="T11" fmla="*/ 0 h 269"/>
                <a:gd name="T12" fmla="*/ 164 w 259"/>
                <a:gd name="T13" fmla="*/ 0 h 269"/>
                <a:gd name="T14" fmla="*/ 259 w 259"/>
                <a:gd name="T15" fmla="*/ 269 h 269"/>
                <a:gd name="T16" fmla="*/ 198 w 259"/>
                <a:gd name="T17" fmla="*/ 269 h 269"/>
                <a:gd name="T18" fmla="*/ 165 w 259"/>
                <a:gd name="T19" fmla="*/ 158 h 269"/>
                <a:gd name="T20" fmla="*/ 135 w 259"/>
                <a:gd name="T21" fmla="*/ 60 h 269"/>
                <a:gd name="T22" fmla="*/ 130 w 259"/>
                <a:gd name="T23" fmla="*/ 42 h 269"/>
                <a:gd name="T24" fmla="*/ 95 w 259"/>
                <a:gd name="T25" fmla="*/ 158 h 269"/>
                <a:gd name="T26" fmla="*/ 165 w 259"/>
                <a:gd name="T27" fmla="*/ 15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69">
                  <a:moveTo>
                    <a:pt x="198" y="269"/>
                  </a:moveTo>
                  <a:cubicBezTo>
                    <a:pt x="179" y="206"/>
                    <a:pt x="179" y="206"/>
                    <a:pt x="179" y="206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62" y="269"/>
                    <a:pt x="62" y="269"/>
                    <a:pt x="62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9" y="269"/>
                    <a:pt x="259" y="269"/>
                    <a:pt x="259" y="269"/>
                  </a:cubicBezTo>
                  <a:lnTo>
                    <a:pt x="198" y="269"/>
                  </a:lnTo>
                  <a:close/>
                  <a:moveTo>
                    <a:pt x="165" y="158"/>
                  </a:moveTo>
                  <a:cubicBezTo>
                    <a:pt x="147" y="100"/>
                    <a:pt x="137" y="67"/>
                    <a:pt x="135" y="60"/>
                  </a:cubicBezTo>
                  <a:cubicBezTo>
                    <a:pt x="132" y="52"/>
                    <a:pt x="131" y="46"/>
                    <a:pt x="130" y="42"/>
                  </a:cubicBezTo>
                  <a:cubicBezTo>
                    <a:pt x="126" y="58"/>
                    <a:pt x="114" y="96"/>
                    <a:pt x="95" y="158"/>
                  </a:cubicBezTo>
                  <a:lnTo>
                    <a:pt x="165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9CB93CE-D9D6-410C-B124-40B22F596C06}"/>
              </a:ext>
            </a:extLst>
          </p:cNvPr>
          <p:cNvSpPr txBox="1"/>
          <p:nvPr/>
        </p:nvSpPr>
        <p:spPr>
          <a:xfrm>
            <a:off x="4197297" y="5799603"/>
            <a:ext cx="571694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Details</a:t>
            </a:r>
          </a:p>
        </p:txBody>
      </p:sp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22D4BB06-02C5-4673-BACA-AB246CB4064F}"/>
              </a:ext>
            </a:extLst>
          </p:cNvPr>
          <p:cNvSpPr txBox="1">
            <a:spLocks/>
          </p:cNvSpPr>
          <p:nvPr/>
        </p:nvSpPr>
        <p:spPr>
          <a:xfrm>
            <a:off x="5845049" y="107243"/>
            <a:ext cx="3257948" cy="800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bg2"/>
                </a:solidFill>
              </a:rPr>
              <a:t>Sơ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đồ</a:t>
            </a:r>
            <a:r>
              <a:rPr lang="en-US" dirty="0" smtClean="0">
                <a:solidFill>
                  <a:schemeClr val="bg2"/>
                </a:solidFill>
              </a:rPr>
              <a:t> USE CASE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32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4" grpId="0"/>
      <p:bldP spid="46" grpId="0"/>
      <p:bldP spid="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96722" y="123367"/>
            <a:ext cx="3828203" cy="8001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78" y="1108536"/>
            <a:ext cx="4960721" cy="2221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2" y="3552714"/>
            <a:ext cx="4486275" cy="2828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119" y="3552714"/>
            <a:ext cx="4047408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lors 127">
      <a:dk1>
        <a:srgbClr val="080808"/>
      </a:dk1>
      <a:lt1>
        <a:sysClr val="window" lastClr="FFFFFF"/>
      </a:lt1>
      <a:dk2>
        <a:srgbClr val="080808"/>
      </a:dk2>
      <a:lt2>
        <a:srgbClr val="FFFFFF"/>
      </a:lt2>
      <a:accent1>
        <a:srgbClr val="4CC9E2"/>
      </a:accent1>
      <a:accent2>
        <a:srgbClr val="5C8FE2"/>
      </a:accent2>
      <a:accent3>
        <a:srgbClr val="8862E8"/>
      </a:accent3>
      <a:accent4>
        <a:srgbClr val="D261E9"/>
      </a:accent4>
      <a:accent5>
        <a:srgbClr val="EB5F8A"/>
      </a:accent5>
      <a:accent6>
        <a:srgbClr val="EE865C"/>
      </a:accent6>
      <a:hlink>
        <a:srgbClr val="FFFFFF"/>
      </a:hlink>
      <a:folHlink>
        <a:srgbClr val="FFFFFF"/>
      </a:folHlink>
    </a:clrScheme>
    <a:fontScheme name="202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28828</TotalTime>
  <Words>262</Words>
  <Application>Microsoft Office PowerPoint</Application>
  <PresentationFormat>On-screen Show (4:3)</PresentationFormat>
  <Paragraphs>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Admin</cp:lastModifiedBy>
  <cp:revision>1264</cp:revision>
  <dcterms:created xsi:type="dcterms:W3CDTF">2018-12-05T18:19:15Z</dcterms:created>
  <dcterms:modified xsi:type="dcterms:W3CDTF">2021-12-19T04:12:52Z</dcterms:modified>
</cp:coreProperties>
</file>