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19"/>
    <a:srgbClr val="FFCE33"/>
    <a:srgbClr val="E3570B"/>
    <a:srgbClr val="F57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0" y="60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6527-9EB9-4859-999B-ABFCFD7C330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EEA9-D5D4-4BC7-8864-6CF5EA41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slide" Target="slide4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18" Type="http://schemas.openxmlformats.org/officeDocument/2006/relationships/slide" Target="slide4.xml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slide" Target="slide1.xml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slide" Target="slide2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4.png"/><Relationship Id="rId10" Type="http://schemas.openxmlformats.org/officeDocument/2006/relationships/image" Target="../media/image19.png"/><Relationship Id="rId19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5" Type="http://schemas.openxmlformats.org/officeDocument/2006/relationships/hyperlink" Target="http://kuzimba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slide" Target="slide2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4.png"/><Relationship Id="rId12" Type="http://schemas.openxmlformats.org/officeDocument/2006/relationships/image" Target="../media/image27.png"/><Relationship Id="rId17" Type="http://schemas.openxmlformats.org/officeDocument/2006/relationships/slide" Target="slide1.xml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5" Type="http://schemas.openxmlformats.org/officeDocument/2006/relationships/image" Target="../media/image23.png"/><Relationship Id="rId15" Type="http://schemas.openxmlformats.org/officeDocument/2006/relationships/image" Target="../media/image30.jpg"/><Relationship Id="rId23" Type="http://schemas.openxmlformats.org/officeDocument/2006/relationships/slide" Target="slide3.xml"/><Relationship Id="rId10" Type="http://schemas.openxmlformats.org/officeDocument/2006/relationships/image" Target="../media/image18.png"/><Relationship Id="rId19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828000" y="1725587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-828000" y="5552135"/>
            <a:ext cx="828000" cy="828000"/>
            <a:chOff x="-828000" y="5552135"/>
            <a:chExt cx="828000" cy="828000"/>
          </a:xfrm>
        </p:grpSpPr>
        <p:sp>
          <p:nvSpPr>
            <p:cNvPr id="38" name="Oval 37"/>
            <p:cNvSpPr/>
            <p:nvPr/>
          </p:nvSpPr>
          <p:spPr>
            <a:xfrm>
              <a:off x="-828000" y="55521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97" y="5654797"/>
              <a:ext cx="620739" cy="620739"/>
            </a:xfrm>
            <a:prstGeom prst="rect">
              <a:avLst/>
            </a:prstGeom>
          </p:spPr>
        </p:pic>
      </p:grpSp>
      <p:sp>
        <p:nvSpPr>
          <p:cNvPr id="41" name="Oval 40">
            <a:hlinkClick r:id="rId3" action="ppaction://hlinksldjump"/>
          </p:cNvPr>
          <p:cNvSpPr/>
          <p:nvPr/>
        </p:nvSpPr>
        <p:spPr>
          <a:xfrm>
            <a:off x="733227" y="44666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5" y="551265"/>
            <a:ext cx="620739" cy="620739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-828000" y="4304413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835258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0" y="-7440974"/>
            <a:ext cx="1191935" cy="16665677"/>
          </a:xfrm>
          <a:custGeom>
            <a:avLst/>
            <a:gdLst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7" fmla="*/ 1161143 w 1161143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195445"/>
              <a:gd name="connsiteY0" fmla="*/ 0 h 16665677"/>
              <a:gd name="connsiteX1" fmla="*/ 1161143 w 1195445"/>
              <a:gd name="connsiteY1" fmla="*/ 7494639 h 16665677"/>
              <a:gd name="connsiteX2" fmla="*/ 510503 w 1195445"/>
              <a:gd name="connsiteY2" fmla="*/ 8336014 h 16665677"/>
              <a:gd name="connsiteX3" fmla="*/ 1161143 w 1195445"/>
              <a:gd name="connsiteY3" fmla="*/ 9177389 h 16665677"/>
              <a:gd name="connsiteX4" fmla="*/ 1161143 w 1195445"/>
              <a:gd name="connsiteY4" fmla="*/ 16665677 h 16665677"/>
              <a:gd name="connsiteX5" fmla="*/ 0 w 1195445"/>
              <a:gd name="connsiteY5" fmla="*/ 16665677 h 16665677"/>
              <a:gd name="connsiteX6" fmla="*/ 0 w 1195445"/>
              <a:gd name="connsiteY6" fmla="*/ 0 h 16665677"/>
              <a:gd name="connsiteX7" fmla="*/ 1161143 w 1195445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935" h="16665677">
                <a:moveTo>
                  <a:pt x="1161143" y="0"/>
                </a:moveTo>
                <a:cubicBezTo>
                  <a:pt x="1161143" y="2498213"/>
                  <a:pt x="1230425" y="7159403"/>
                  <a:pt x="1161143" y="7494639"/>
                </a:cubicBezTo>
                <a:cubicBezTo>
                  <a:pt x="1091861" y="7829875"/>
                  <a:pt x="592073" y="7960306"/>
                  <a:pt x="593053" y="8336014"/>
                </a:cubicBezTo>
                <a:cubicBezTo>
                  <a:pt x="594033" y="8711722"/>
                  <a:pt x="1091861" y="8887662"/>
                  <a:pt x="1161143" y="9177389"/>
                </a:cubicBezTo>
                <a:cubicBezTo>
                  <a:pt x="1230425" y="9467116"/>
                  <a:pt x="1161143" y="14169581"/>
                  <a:pt x="1161143" y="16665677"/>
                </a:cubicBezTo>
                <a:lnTo>
                  <a:pt x="0" y="16665677"/>
                </a:lnTo>
                <a:lnTo>
                  <a:pt x="0" y="0"/>
                </a:lnTo>
                <a:lnTo>
                  <a:pt x="1161143" y="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762F"/>
              </a:solidFill>
            </a:endParaRPr>
          </a:p>
        </p:txBody>
      </p:sp>
      <p:pic>
        <p:nvPicPr>
          <p:cNvPr id="50" name="Picture 4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709" y="569854"/>
            <a:ext cx="622936" cy="629031"/>
          </a:xfrm>
          <a:prstGeom prst="rect">
            <a:avLst/>
          </a:prstGeom>
        </p:spPr>
      </p:pic>
      <p:pic>
        <p:nvPicPr>
          <p:cNvPr id="53" name="Picture 5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9" y="5640974"/>
            <a:ext cx="634562" cy="634562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97700" y="860666"/>
            <a:ext cx="8520600" cy="287896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+mn-lt"/>
              </a:rPr>
              <a:t>Did you know that construction is as easy as pie?</a:t>
            </a:r>
            <a:endParaRPr lang="en-US" sz="6600" b="1" dirty="0">
              <a:latin typeface="+mn-lt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597700" y="4489916"/>
            <a:ext cx="8520600" cy="84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Introducing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5400" b="1" dirty="0" smtClean="0">
                <a:latin typeface="+mn-lt"/>
              </a:rPr>
              <a:t>kuzimba.com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Fastest way to get your construction </a:t>
            </a:r>
            <a:r>
              <a:rPr lang="en-US" sz="4000" dirty="0" smtClean="0">
                <a:latin typeface="+mn-lt"/>
              </a:rPr>
              <a:t>done right!</a:t>
            </a:r>
            <a:endParaRPr lang="en-US" sz="4000" dirty="0">
              <a:latin typeface="+mn-lt"/>
            </a:endParaRPr>
          </a:p>
        </p:txBody>
      </p:sp>
      <p:pic>
        <p:nvPicPr>
          <p:cNvPr id="3" name="Picture 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3" y="1866691"/>
            <a:ext cx="633276" cy="633276"/>
          </a:xfrm>
          <a:prstGeom prst="rect">
            <a:avLst/>
          </a:prstGeom>
        </p:spPr>
      </p:pic>
      <p:pic>
        <p:nvPicPr>
          <p:cNvPr id="4" name="Picture 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" y="4378522"/>
            <a:ext cx="679781" cy="679781"/>
          </a:xfrm>
          <a:prstGeom prst="rect">
            <a:avLst/>
          </a:prstGeom>
        </p:spPr>
      </p:pic>
      <p:pic>
        <p:nvPicPr>
          <p:cNvPr id="6" name="Picture 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2" y="3048667"/>
            <a:ext cx="837038" cy="837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101" y="4355353"/>
            <a:ext cx="684428" cy="684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401" y="3184585"/>
            <a:ext cx="540901" cy="540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374" y="1825017"/>
            <a:ext cx="560954" cy="5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597700" y="860666"/>
            <a:ext cx="8520600" cy="1920634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+mn-lt"/>
              </a:rPr>
              <a:t>Also . . . Save for that </a:t>
            </a:r>
            <a:r>
              <a:rPr lang="en-US" sz="6600" b="1" dirty="0" smtClean="0">
                <a:solidFill>
                  <a:srgbClr val="FFBF19"/>
                </a:solidFill>
                <a:latin typeface="+mn-lt"/>
              </a:rPr>
              <a:t>dream home</a:t>
            </a:r>
            <a:r>
              <a:rPr lang="en-US" sz="6600" b="1" dirty="0" smtClean="0">
                <a:solidFill>
                  <a:schemeClr val="bg1"/>
                </a:solidFill>
                <a:latin typeface="+mn-lt"/>
              </a:rPr>
              <a:t>!</a:t>
            </a:r>
            <a:endParaRPr lang="en-US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97700" y="3866559"/>
            <a:ext cx="8768800" cy="56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+mn-lt"/>
              </a:rPr>
              <a:t>Save money on your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+mn-lt"/>
              </a:rPr>
              <a:t>kuzimba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rgbClr val="FFCE33"/>
                </a:solidFill>
                <a:latin typeface="+mn-lt"/>
              </a:rPr>
              <a:t>wallet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 too!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597700" y="4304413"/>
            <a:ext cx="8768800" cy="56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CE33"/>
                </a:solidFill>
              </a:rPr>
              <a:t>For later use.</a:t>
            </a:r>
            <a:endParaRPr lang="en-US" sz="2400" dirty="0">
              <a:solidFill>
                <a:srgbClr val="FFCE3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7141" y="1725587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-828000" y="5552135"/>
            <a:ext cx="828000" cy="828000"/>
            <a:chOff x="-828000" y="5552135"/>
            <a:chExt cx="828000" cy="828000"/>
          </a:xfrm>
        </p:grpSpPr>
        <p:sp>
          <p:nvSpPr>
            <p:cNvPr id="31" name="Oval 30"/>
            <p:cNvSpPr/>
            <p:nvPr/>
          </p:nvSpPr>
          <p:spPr>
            <a:xfrm>
              <a:off x="-828000" y="55521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97" y="5654797"/>
              <a:ext cx="620739" cy="620739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-828000" y="477865"/>
            <a:ext cx="828000" cy="828000"/>
            <a:chOff x="-828000" y="477865"/>
            <a:chExt cx="828000" cy="828000"/>
          </a:xfrm>
        </p:grpSpPr>
        <p:sp>
          <p:nvSpPr>
            <p:cNvPr id="34" name="Oval 33"/>
            <p:cNvSpPr/>
            <p:nvPr/>
          </p:nvSpPr>
          <p:spPr>
            <a:xfrm>
              <a:off x="-828000" y="477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5512" y="582464"/>
              <a:ext cx="620739" cy="620739"/>
            </a:xfrm>
            <a:prstGeom prst="rect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-828000" y="4304413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0" y="-6195519"/>
            <a:ext cx="1191935" cy="16665677"/>
          </a:xfrm>
          <a:custGeom>
            <a:avLst/>
            <a:gdLst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7" fmla="*/ 1161143 w 1161143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195445"/>
              <a:gd name="connsiteY0" fmla="*/ 0 h 16665677"/>
              <a:gd name="connsiteX1" fmla="*/ 1161143 w 1195445"/>
              <a:gd name="connsiteY1" fmla="*/ 7494639 h 16665677"/>
              <a:gd name="connsiteX2" fmla="*/ 510503 w 1195445"/>
              <a:gd name="connsiteY2" fmla="*/ 8336014 h 16665677"/>
              <a:gd name="connsiteX3" fmla="*/ 1161143 w 1195445"/>
              <a:gd name="connsiteY3" fmla="*/ 9177389 h 16665677"/>
              <a:gd name="connsiteX4" fmla="*/ 1161143 w 1195445"/>
              <a:gd name="connsiteY4" fmla="*/ 16665677 h 16665677"/>
              <a:gd name="connsiteX5" fmla="*/ 0 w 1195445"/>
              <a:gd name="connsiteY5" fmla="*/ 16665677 h 16665677"/>
              <a:gd name="connsiteX6" fmla="*/ 0 w 1195445"/>
              <a:gd name="connsiteY6" fmla="*/ 0 h 16665677"/>
              <a:gd name="connsiteX7" fmla="*/ 1161143 w 1195445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935" h="16665677">
                <a:moveTo>
                  <a:pt x="1161143" y="0"/>
                </a:moveTo>
                <a:cubicBezTo>
                  <a:pt x="1161143" y="2498213"/>
                  <a:pt x="1230425" y="7159403"/>
                  <a:pt x="1161143" y="7494639"/>
                </a:cubicBezTo>
                <a:cubicBezTo>
                  <a:pt x="1091861" y="7829875"/>
                  <a:pt x="592073" y="7960306"/>
                  <a:pt x="593053" y="8336014"/>
                </a:cubicBezTo>
                <a:cubicBezTo>
                  <a:pt x="594033" y="8711722"/>
                  <a:pt x="1091861" y="8887662"/>
                  <a:pt x="1161143" y="9177389"/>
                </a:cubicBezTo>
                <a:cubicBezTo>
                  <a:pt x="1230425" y="9467116"/>
                  <a:pt x="1161143" y="14169581"/>
                  <a:pt x="1161143" y="16665677"/>
                </a:cubicBezTo>
                <a:lnTo>
                  <a:pt x="0" y="16665677"/>
                </a:lnTo>
                <a:lnTo>
                  <a:pt x="0" y="0"/>
                </a:lnTo>
                <a:lnTo>
                  <a:pt x="1161143" y="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26" y="1198885"/>
            <a:ext cx="7146174" cy="5030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5617">
            <a:off x="4709646" y="5040189"/>
            <a:ext cx="1022606" cy="1022606"/>
          </a:xfrm>
          <a:prstGeom prst="rect">
            <a:avLst/>
          </a:prstGeom>
        </p:spPr>
      </p:pic>
      <p:pic>
        <p:nvPicPr>
          <p:cNvPr id="48" name="Picture 4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" y="569854"/>
            <a:ext cx="622936" cy="629031"/>
          </a:xfrm>
          <a:prstGeom prst="rect">
            <a:avLst/>
          </a:prstGeom>
        </p:spPr>
      </p:pic>
      <p:pic>
        <p:nvPicPr>
          <p:cNvPr id="49" name="Picture 4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9" y="5640974"/>
            <a:ext cx="634562" cy="634562"/>
          </a:xfrm>
          <a:prstGeom prst="rect">
            <a:avLst/>
          </a:prstGeom>
        </p:spPr>
      </p:pic>
      <p:pic>
        <p:nvPicPr>
          <p:cNvPr id="50" name="Picture 4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164" y="1866691"/>
            <a:ext cx="633276" cy="633276"/>
          </a:xfrm>
          <a:prstGeom prst="rect">
            <a:avLst/>
          </a:prstGeom>
        </p:spPr>
      </p:pic>
      <p:pic>
        <p:nvPicPr>
          <p:cNvPr id="51" name="Picture 5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" y="4503250"/>
            <a:ext cx="679781" cy="679781"/>
          </a:xfrm>
          <a:prstGeom prst="rect">
            <a:avLst/>
          </a:prstGeom>
        </p:spPr>
      </p:pic>
      <p:pic>
        <p:nvPicPr>
          <p:cNvPr id="52" name="Picture 51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2" y="3046994"/>
            <a:ext cx="837038" cy="8370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4" y="1847840"/>
            <a:ext cx="560954" cy="56095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101" y="4355353"/>
            <a:ext cx="684428" cy="68442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401" y="3184585"/>
            <a:ext cx="540901" cy="5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324543" y="928424"/>
            <a:ext cx="8520600" cy="1055713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+mn-lt"/>
              </a:rPr>
              <a:t>Include Everyone.</a:t>
            </a:r>
            <a:endParaRPr lang="en-US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324543" y="2419960"/>
            <a:ext cx="8768800" cy="569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Professionals </a:t>
            </a:r>
            <a:r>
              <a:rPr lang="en-US" sz="3600" dirty="0" smtClean="0">
                <a:latin typeface="+mn-lt"/>
              </a:rPr>
              <a:t>Team| Hardware </a:t>
            </a:r>
            <a:r>
              <a:rPr lang="en-US" sz="3600" dirty="0">
                <a:latin typeface="+mn-lt"/>
              </a:rPr>
              <a:t>C</a:t>
            </a:r>
            <a:r>
              <a:rPr lang="en-US" sz="3600" dirty="0" smtClean="0">
                <a:latin typeface="+mn-lt"/>
              </a:rPr>
              <a:t>ompanies | Low Income Earners | Payment Platforms</a:t>
            </a:r>
            <a:endParaRPr lang="en-US" sz="3600" dirty="0">
              <a:latin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-828000" y="1725587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-828000" y="555213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597" y="5654797"/>
            <a:ext cx="620739" cy="62073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-828000" y="477865"/>
            <a:ext cx="828000" cy="828000"/>
            <a:chOff x="-828000" y="477865"/>
            <a:chExt cx="828000" cy="828000"/>
          </a:xfrm>
        </p:grpSpPr>
        <p:sp>
          <p:nvSpPr>
            <p:cNvPr id="34" name="Oval 33"/>
            <p:cNvSpPr/>
            <p:nvPr/>
          </p:nvSpPr>
          <p:spPr>
            <a:xfrm>
              <a:off x="-828000" y="477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5512" y="582464"/>
              <a:ext cx="620739" cy="620739"/>
            </a:xfrm>
            <a:prstGeom prst="rect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-828000" y="4304413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47141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0" y="-4903838"/>
            <a:ext cx="1191935" cy="16665677"/>
          </a:xfrm>
          <a:custGeom>
            <a:avLst/>
            <a:gdLst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7" fmla="*/ 1161143 w 1161143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195445"/>
              <a:gd name="connsiteY0" fmla="*/ 0 h 16665677"/>
              <a:gd name="connsiteX1" fmla="*/ 1161143 w 1195445"/>
              <a:gd name="connsiteY1" fmla="*/ 7494639 h 16665677"/>
              <a:gd name="connsiteX2" fmla="*/ 510503 w 1195445"/>
              <a:gd name="connsiteY2" fmla="*/ 8336014 h 16665677"/>
              <a:gd name="connsiteX3" fmla="*/ 1161143 w 1195445"/>
              <a:gd name="connsiteY3" fmla="*/ 9177389 h 16665677"/>
              <a:gd name="connsiteX4" fmla="*/ 1161143 w 1195445"/>
              <a:gd name="connsiteY4" fmla="*/ 16665677 h 16665677"/>
              <a:gd name="connsiteX5" fmla="*/ 0 w 1195445"/>
              <a:gd name="connsiteY5" fmla="*/ 16665677 h 16665677"/>
              <a:gd name="connsiteX6" fmla="*/ 0 w 1195445"/>
              <a:gd name="connsiteY6" fmla="*/ 0 h 16665677"/>
              <a:gd name="connsiteX7" fmla="*/ 1161143 w 1195445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935" h="16665677">
                <a:moveTo>
                  <a:pt x="1161143" y="0"/>
                </a:moveTo>
                <a:cubicBezTo>
                  <a:pt x="1161143" y="2498213"/>
                  <a:pt x="1230425" y="7159403"/>
                  <a:pt x="1161143" y="7494639"/>
                </a:cubicBezTo>
                <a:cubicBezTo>
                  <a:pt x="1091861" y="7829875"/>
                  <a:pt x="592073" y="7960306"/>
                  <a:pt x="593053" y="8336014"/>
                </a:cubicBezTo>
                <a:cubicBezTo>
                  <a:pt x="594033" y="8711722"/>
                  <a:pt x="1091861" y="8887662"/>
                  <a:pt x="1161143" y="9177389"/>
                </a:cubicBezTo>
                <a:cubicBezTo>
                  <a:pt x="1230425" y="9467116"/>
                  <a:pt x="1161143" y="14169581"/>
                  <a:pt x="1161143" y="16665677"/>
                </a:cubicBezTo>
                <a:lnTo>
                  <a:pt x="0" y="16665677"/>
                </a:lnTo>
                <a:lnTo>
                  <a:pt x="0" y="0"/>
                </a:lnTo>
                <a:lnTo>
                  <a:pt x="1161143" y="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88" y="3615692"/>
            <a:ext cx="3073016" cy="21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2" y="5128019"/>
            <a:ext cx="1561808" cy="551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58" y="5767838"/>
            <a:ext cx="2911532" cy="725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23" y="5081917"/>
            <a:ext cx="1485608" cy="108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57" y="3393846"/>
            <a:ext cx="1282745" cy="530202"/>
          </a:xfrm>
          <a:prstGeom prst="rect">
            <a:avLst/>
          </a:prstGeom>
        </p:spPr>
      </p:pic>
      <p:pic>
        <p:nvPicPr>
          <p:cNvPr id="48" name="Google Shape;324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1339622">
            <a:off x="5553259" y="4131750"/>
            <a:ext cx="1544634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77" y="3755371"/>
            <a:ext cx="2142130" cy="3074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59" y="3328908"/>
            <a:ext cx="2518803" cy="3529092"/>
          </a:xfrm>
          <a:prstGeom prst="rect">
            <a:avLst/>
          </a:prstGeom>
        </p:spPr>
      </p:pic>
      <p:pic>
        <p:nvPicPr>
          <p:cNvPr id="49" name="Picture 4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" y="569854"/>
            <a:ext cx="622936" cy="629031"/>
          </a:xfrm>
          <a:prstGeom prst="rect">
            <a:avLst/>
          </a:prstGeom>
        </p:spPr>
      </p:pic>
      <p:pic>
        <p:nvPicPr>
          <p:cNvPr id="50" name="Picture 4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9" y="5640974"/>
            <a:ext cx="634562" cy="634562"/>
          </a:xfrm>
          <a:prstGeom prst="rect">
            <a:avLst/>
          </a:prstGeom>
        </p:spPr>
      </p:pic>
      <p:pic>
        <p:nvPicPr>
          <p:cNvPr id="51" name="Picture 5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3" y="1866691"/>
            <a:ext cx="633276" cy="633276"/>
          </a:xfrm>
          <a:prstGeom prst="rect">
            <a:avLst/>
          </a:prstGeom>
        </p:spPr>
      </p:pic>
      <p:pic>
        <p:nvPicPr>
          <p:cNvPr id="52" name="Picture 5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0" y="4413673"/>
            <a:ext cx="679781" cy="6797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620" y="1847840"/>
            <a:ext cx="560954" cy="5609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1" y="3064883"/>
            <a:ext cx="684428" cy="6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35258" y="1725587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828000" y="5552135"/>
            <a:ext cx="828000" cy="828000"/>
            <a:chOff x="-828000" y="5552135"/>
            <a:chExt cx="828000" cy="828000"/>
          </a:xfrm>
        </p:grpSpPr>
        <p:sp>
          <p:nvSpPr>
            <p:cNvPr id="6" name="Oval 5"/>
            <p:cNvSpPr/>
            <p:nvPr/>
          </p:nvSpPr>
          <p:spPr>
            <a:xfrm>
              <a:off x="-828000" y="55521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97" y="5654797"/>
              <a:ext cx="620739" cy="62073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-828000" y="477865"/>
            <a:ext cx="828000" cy="828000"/>
            <a:chOff x="-828000" y="477865"/>
            <a:chExt cx="828000" cy="828000"/>
          </a:xfrm>
        </p:grpSpPr>
        <p:sp>
          <p:nvSpPr>
            <p:cNvPr id="9" name="Oval 8"/>
            <p:cNvSpPr/>
            <p:nvPr/>
          </p:nvSpPr>
          <p:spPr>
            <a:xfrm>
              <a:off x="-828000" y="477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5512" y="582464"/>
              <a:ext cx="620739" cy="620739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896962" y="4304413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0" y="-3621454"/>
            <a:ext cx="1191935" cy="16665677"/>
          </a:xfrm>
          <a:custGeom>
            <a:avLst/>
            <a:gdLst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7" fmla="*/ 1161143 w 1161143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195445"/>
              <a:gd name="connsiteY0" fmla="*/ 0 h 16665677"/>
              <a:gd name="connsiteX1" fmla="*/ 1161143 w 1195445"/>
              <a:gd name="connsiteY1" fmla="*/ 7494639 h 16665677"/>
              <a:gd name="connsiteX2" fmla="*/ 510503 w 1195445"/>
              <a:gd name="connsiteY2" fmla="*/ 8336014 h 16665677"/>
              <a:gd name="connsiteX3" fmla="*/ 1161143 w 1195445"/>
              <a:gd name="connsiteY3" fmla="*/ 9177389 h 16665677"/>
              <a:gd name="connsiteX4" fmla="*/ 1161143 w 1195445"/>
              <a:gd name="connsiteY4" fmla="*/ 16665677 h 16665677"/>
              <a:gd name="connsiteX5" fmla="*/ 0 w 1195445"/>
              <a:gd name="connsiteY5" fmla="*/ 16665677 h 16665677"/>
              <a:gd name="connsiteX6" fmla="*/ 0 w 1195445"/>
              <a:gd name="connsiteY6" fmla="*/ 0 h 16665677"/>
              <a:gd name="connsiteX7" fmla="*/ 1161143 w 1195445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935" h="16665677">
                <a:moveTo>
                  <a:pt x="1161143" y="0"/>
                </a:moveTo>
                <a:cubicBezTo>
                  <a:pt x="1161143" y="2498213"/>
                  <a:pt x="1230425" y="7159403"/>
                  <a:pt x="1161143" y="7494639"/>
                </a:cubicBezTo>
                <a:cubicBezTo>
                  <a:pt x="1091861" y="7829875"/>
                  <a:pt x="592073" y="7960306"/>
                  <a:pt x="593053" y="8336014"/>
                </a:cubicBezTo>
                <a:cubicBezTo>
                  <a:pt x="594033" y="8711722"/>
                  <a:pt x="1091861" y="8887662"/>
                  <a:pt x="1161143" y="9177389"/>
                </a:cubicBezTo>
                <a:cubicBezTo>
                  <a:pt x="1230425" y="9467116"/>
                  <a:pt x="1161143" y="14169581"/>
                  <a:pt x="1161143" y="16665677"/>
                </a:cubicBezTo>
                <a:lnTo>
                  <a:pt x="0" y="16665677"/>
                </a:lnTo>
                <a:lnTo>
                  <a:pt x="0" y="0"/>
                </a:lnTo>
                <a:lnTo>
                  <a:pt x="1161143" y="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81517" y="849626"/>
            <a:ext cx="8699183" cy="687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latin typeface="+mn-lt"/>
              </a:rPr>
              <a:t>Get Online . . . 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Save</a:t>
            </a:r>
            <a:r>
              <a:rPr lang="en-US" sz="5400" b="1" dirty="0" smtClean="0">
                <a:latin typeface="+mn-lt"/>
              </a:rPr>
              <a:t> with Us </a:t>
            </a:r>
            <a:endParaRPr lang="en-US" sz="5400" b="1" dirty="0">
              <a:latin typeface="+mn-lt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81517" y="1819819"/>
            <a:ext cx="4851083" cy="740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Buy</a:t>
            </a:r>
            <a:r>
              <a:rPr lang="en-US" sz="5400" b="1" dirty="0" smtClean="0">
                <a:latin typeface="+mn-lt"/>
              </a:rPr>
              <a:t> from Us . . . 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81517" y="2482902"/>
            <a:ext cx="6952933" cy="1655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latin typeface="+mn-lt"/>
              </a:rPr>
              <a:t>. . . and get the 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Services</a:t>
            </a:r>
          </a:p>
          <a:p>
            <a:pPr algn="l"/>
            <a:r>
              <a:rPr lang="en-US" sz="5400" b="1" dirty="0" smtClean="0">
                <a:latin typeface="+mn-lt"/>
              </a:rPr>
              <a:t>to finish the job.</a:t>
            </a:r>
            <a:endParaRPr lang="en-US" sz="5400" b="1" dirty="0">
              <a:latin typeface="+mn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842829"/>
            <a:ext cx="6454861" cy="4303241"/>
          </a:xfrm>
          <a:prstGeom prst="rect">
            <a:avLst/>
          </a:prstGeom>
        </p:spPr>
      </p:pic>
      <p:pic>
        <p:nvPicPr>
          <p:cNvPr id="34" name="Pictur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" y="569854"/>
            <a:ext cx="622936" cy="629031"/>
          </a:xfrm>
          <a:prstGeom prst="rect">
            <a:avLst/>
          </a:prstGeom>
        </p:spPr>
      </p:pic>
      <p:pic>
        <p:nvPicPr>
          <p:cNvPr id="35" name="Picture 3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9" y="5640974"/>
            <a:ext cx="634562" cy="634562"/>
          </a:xfrm>
          <a:prstGeom prst="rect">
            <a:avLst/>
          </a:prstGeom>
        </p:spPr>
      </p:pic>
      <p:pic>
        <p:nvPicPr>
          <p:cNvPr id="36" name="Picture 3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3" y="1866691"/>
            <a:ext cx="633276" cy="633276"/>
          </a:xfrm>
          <a:prstGeom prst="rect">
            <a:avLst/>
          </a:prstGeom>
        </p:spPr>
      </p:pic>
      <p:pic>
        <p:nvPicPr>
          <p:cNvPr id="38" name="Picture 3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2" y="3046994"/>
            <a:ext cx="837038" cy="8370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620" y="1847840"/>
            <a:ext cx="560954" cy="56095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1" y="4464020"/>
            <a:ext cx="540901" cy="540901"/>
          </a:xfrm>
          <a:prstGeom prst="rect">
            <a:avLst/>
          </a:prstGeom>
        </p:spPr>
      </p:pic>
      <p:sp>
        <p:nvSpPr>
          <p:cNvPr id="26" name="Rounded Rectangle 25">
            <a:hlinkClick r:id="rId15"/>
          </p:cNvPr>
          <p:cNvSpPr/>
          <p:nvPr/>
        </p:nvSpPr>
        <p:spPr>
          <a:xfrm>
            <a:off x="2286000" y="5004921"/>
            <a:ext cx="3733799" cy="649876"/>
          </a:xfrm>
          <a:prstGeom prst="roundRect">
            <a:avLst/>
          </a:prstGeom>
          <a:solidFill>
            <a:schemeClr val="bg1"/>
          </a:solidFill>
          <a:ln>
            <a:solidFill>
              <a:srgbClr val="FFB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www.kuzimba.com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828000" y="1725587"/>
            <a:ext cx="828000" cy="828000"/>
            <a:chOff x="-828000" y="1725587"/>
            <a:chExt cx="828000" cy="828000"/>
          </a:xfrm>
        </p:grpSpPr>
        <p:sp>
          <p:nvSpPr>
            <p:cNvPr id="26" name="Oval 25"/>
            <p:cNvSpPr/>
            <p:nvPr/>
          </p:nvSpPr>
          <p:spPr>
            <a:xfrm>
              <a:off x="-828000" y="172558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8083" y="1866691"/>
              <a:ext cx="553269" cy="55326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53053" y="5552135"/>
            <a:ext cx="828000" cy="828000"/>
            <a:chOff x="-828000" y="5552135"/>
            <a:chExt cx="828000" cy="828000"/>
          </a:xfrm>
          <a:solidFill>
            <a:schemeClr val="bg1">
              <a:lumMod val="95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-828000" y="5552135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97" y="5654797"/>
              <a:ext cx="620739" cy="620739"/>
            </a:xfrm>
            <a:prstGeom prst="rect">
              <a:avLst/>
            </a:prstGeom>
            <a:grpFill/>
          </p:spPr>
        </p:pic>
      </p:grpSp>
      <p:grpSp>
        <p:nvGrpSpPr>
          <p:cNvPr id="31" name="Group 30"/>
          <p:cNvGrpSpPr/>
          <p:nvPr/>
        </p:nvGrpSpPr>
        <p:grpSpPr>
          <a:xfrm>
            <a:off x="-828000" y="477865"/>
            <a:ext cx="828000" cy="828000"/>
            <a:chOff x="-828000" y="477865"/>
            <a:chExt cx="828000" cy="828000"/>
          </a:xfrm>
        </p:grpSpPr>
        <p:sp>
          <p:nvSpPr>
            <p:cNvPr id="32" name="Oval 31"/>
            <p:cNvSpPr/>
            <p:nvPr/>
          </p:nvSpPr>
          <p:spPr>
            <a:xfrm>
              <a:off x="-828000" y="477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5512" y="582464"/>
              <a:ext cx="620739" cy="620739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828000" y="4304413"/>
            <a:ext cx="828000" cy="828000"/>
            <a:chOff x="-828000" y="4304413"/>
            <a:chExt cx="828000" cy="828000"/>
          </a:xfrm>
        </p:grpSpPr>
        <p:sp>
          <p:nvSpPr>
            <p:cNvPr id="35" name="Oval 34"/>
            <p:cNvSpPr/>
            <p:nvPr/>
          </p:nvSpPr>
          <p:spPr>
            <a:xfrm>
              <a:off x="-828000" y="430441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31627" y="4410198"/>
              <a:ext cx="620739" cy="62073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835258" y="3015000"/>
            <a:ext cx="828000" cy="828000"/>
            <a:chOff x="-828000" y="3001006"/>
            <a:chExt cx="828000" cy="828000"/>
          </a:xfrm>
        </p:grpSpPr>
        <p:sp>
          <p:nvSpPr>
            <p:cNvPr id="38" name="Oval 37"/>
            <p:cNvSpPr/>
            <p:nvPr/>
          </p:nvSpPr>
          <p:spPr>
            <a:xfrm>
              <a:off x="-828000" y="30010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6142" y="3134633"/>
              <a:ext cx="620739" cy="620739"/>
            </a:xfrm>
            <a:prstGeom prst="rect">
              <a:avLst/>
            </a:prstGeom>
          </p:spPr>
        </p:pic>
      </p:grpSp>
      <p:sp>
        <p:nvSpPr>
          <p:cNvPr id="40" name="Freeform 39"/>
          <p:cNvSpPr/>
          <p:nvPr/>
        </p:nvSpPr>
        <p:spPr>
          <a:xfrm>
            <a:off x="0" y="-2367673"/>
            <a:ext cx="1191935" cy="16665677"/>
          </a:xfrm>
          <a:custGeom>
            <a:avLst/>
            <a:gdLst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0" fmla="*/ 1161143 w 1161143"/>
              <a:gd name="connsiteY0" fmla="*/ 0 h 16665677"/>
              <a:gd name="connsiteX1" fmla="*/ 1161143 w 1161143"/>
              <a:gd name="connsiteY1" fmla="*/ 7494639 h 16665677"/>
              <a:gd name="connsiteX2" fmla="*/ 510503 w 1161143"/>
              <a:gd name="connsiteY2" fmla="*/ 8336014 h 16665677"/>
              <a:gd name="connsiteX3" fmla="*/ 1161143 w 1161143"/>
              <a:gd name="connsiteY3" fmla="*/ 9177389 h 16665677"/>
              <a:gd name="connsiteX4" fmla="*/ 1161143 w 1161143"/>
              <a:gd name="connsiteY4" fmla="*/ 16665677 h 16665677"/>
              <a:gd name="connsiteX5" fmla="*/ 0 w 1161143"/>
              <a:gd name="connsiteY5" fmla="*/ 16665677 h 16665677"/>
              <a:gd name="connsiteX6" fmla="*/ 0 w 1161143"/>
              <a:gd name="connsiteY6" fmla="*/ 0 h 16665677"/>
              <a:gd name="connsiteX7" fmla="*/ 1161143 w 1161143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203911"/>
              <a:gd name="connsiteY0" fmla="*/ 0 h 16665677"/>
              <a:gd name="connsiteX1" fmla="*/ 1161143 w 1203911"/>
              <a:gd name="connsiteY1" fmla="*/ 7494639 h 16665677"/>
              <a:gd name="connsiteX2" fmla="*/ 510503 w 1203911"/>
              <a:gd name="connsiteY2" fmla="*/ 8336014 h 16665677"/>
              <a:gd name="connsiteX3" fmla="*/ 1161143 w 1203911"/>
              <a:gd name="connsiteY3" fmla="*/ 9177389 h 16665677"/>
              <a:gd name="connsiteX4" fmla="*/ 1161143 w 1203911"/>
              <a:gd name="connsiteY4" fmla="*/ 16665677 h 16665677"/>
              <a:gd name="connsiteX5" fmla="*/ 0 w 1203911"/>
              <a:gd name="connsiteY5" fmla="*/ 16665677 h 16665677"/>
              <a:gd name="connsiteX6" fmla="*/ 0 w 1203911"/>
              <a:gd name="connsiteY6" fmla="*/ 0 h 16665677"/>
              <a:gd name="connsiteX7" fmla="*/ 1161143 w 1203911"/>
              <a:gd name="connsiteY7" fmla="*/ 0 h 16665677"/>
              <a:gd name="connsiteX0" fmla="*/ 1161143 w 1195445"/>
              <a:gd name="connsiteY0" fmla="*/ 0 h 16665677"/>
              <a:gd name="connsiteX1" fmla="*/ 1161143 w 1195445"/>
              <a:gd name="connsiteY1" fmla="*/ 7494639 h 16665677"/>
              <a:gd name="connsiteX2" fmla="*/ 510503 w 1195445"/>
              <a:gd name="connsiteY2" fmla="*/ 8336014 h 16665677"/>
              <a:gd name="connsiteX3" fmla="*/ 1161143 w 1195445"/>
              <a:gd name="connsiteY3" fmla="*/ 9177389 h 16665677"/>
              <a:gd name="connsiteX4" fmla="*/ 1161143 w 1195445"/>
              <a:gd name="connsiteY4" fmla="*/ 16665677 h 16665677"/>
              <a:gd name="connsiteX5" fmla="*/ 0 w 1195445"/>
              <a:gd name="connsiteY5" fmla="*/ 16665677 h 16665677"/>
              <a:gd name="connsiteX6" fmla="*/ 0 w 1195445"/>
              <a:gd name="connsiteY6" fmla="*/ 0 h 16665677"/>
              <a:gd name="connsiteX7" fmla="*/ 1161143 w 1195445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203223"/>
              <a:gd name="connsiteY0" fmla="*/ 0 h 16665677"/>
              <a:gd name="connsiteX1" fmla="*/ 1161143 w 1203223"/>
              <a:gd name="connsiteY1" fmla="*/ 7494639 h 16665677"/>
              <a:gd name="connsiteX2" fmla="*/ 593053 w 1203223"/>
              <a:gd name="connsiteY2" fmla="*/ 8336014 h 16665677"/>
              <a:gd name="connsiteX3" fmla="*/ 1161143 w 1203223"/>
              <a:gd name="connsiteY3" fmla="*/ 9177389 h 16665677"/>
              <a:gd name="connsiteX4" fmla="*/ 1161143 w 1203223"/>
              <a:gd name="connsiteY4" fmla="*/ 16665677 h 16665677"/>
              <a:gd name="connsiteX5" fmla="*/ 0 w 1203223"/>
              <a:gd name="connsiteY5" fmla="*/ 16665677 h 16665677"/>
              <a:gd name="connsiteX6" fmla="*/ 0 w 1203223"/>
              <a:gd name="connsiteY6" fmla="*/ 0 h 16665677"/>
              <a:gd name="connsiteX7" fmla="*/ 1161143 w 1203223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  <a:gd name="connsiteX0" fmla="*/ 1161143 w 1191935"/>
              <a:gd name="connsiteY0" fmla="*/ 0 h 16665677"/>
              <a:gd name="connsiteX1" fmla="*/ 1161143 w 1191935"/>
              <a:gd name="connsiteY1" fmla="*/ 7494639 h 16665677"/>
              <a:gd name="connsiteX2" fmla="*/ 593053 w 1191935"/>
              <a:gd name="connsiteY2" fmla="*/ 8336014 h 16665677"/>
              <a:gd name="connsiteX3" fmla="*/ 1161143 w 1191935"/>
              <a:gd name="connsiteY3" fmla="*/ 9177389 h 16665677"/>
              <a:gd name="connsiteX4" fmla="*/ 1161143 w 1191935"/>
              <a:gd name="connsiteY4" fmla="*/ 16665677 h 16665677"/>
              <a:gd name="connsiteX5" fmla="*/ 0 w 1191935"/>
              <a:gd name="connsiteY5" fmla="*/ 16665677 h 16665677"/>
              <a:gd name="connsiteX6" fmla="*/ 0 w 1191935"/>
              <a:gd name="connsiteY6" fmla="*/ 0 h 16665677"/>
              <a:gd name="connsiteX7" fmla="*/ 1161143 w 1191935"/>
              <a:gd name="connsiteY7" fmla="*/ 0 h 166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935" h="16665677">
                <a:moveTo>
                  <a:pt x="1161143" y="0"/>
                </a:moveTo>
                <a:cubicBezTo>
                  <a:pt x="1161143" y="2498213"/>
                  <a:pt x="1230425" y="7159403"/>
                  <a:pt x="1161143" y="7494639"/>
                </a:cubicBezTo>
                <a:cubicBezTo>
                  <a:pt x="1091861" y="7829875"/>
                  <a:pt x="592073" y="7960306"/>
                  <a:pt x="593053" y="8336014"/>
                </a:cubicBezTo>
                <a:cubicBezTo>
                  <a:pt x="594033" y="8711722"/>
                  <a:pt x="1091861" y="8887662"/>
                  <a:pt x="1161143" y="9177389"/>
                </a:cubicBezTo>
                <a:cubicBezTo>
                  <a:pt x="1230425" y="9467116"/>
                  <a:pt x="1161143" y="14169581"/>
                  <a:pt x="1161143" y="16665677"/>
                </a:cubicBezTo>
                <a:lnTo>
                  <a:pt x="0" y="16665677"/>
                </a:lnTo>
                <a:lnTo>
                  <a:pt x="0" y="0"/>
                </a:lnTo>
                <a:lnTo>
                  <a:pt x="11611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509" y="5640974"/>
            <a:ext cx="634562" cy="634562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178600" y="259583"/>
            <a:ext cx="8520600" cy="1559294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+mn-lt"/>
              </a:rPr>
              <a:t>Thank You</a:t>
            </a:r>
            <a:endParaRPr lang="en-US" sz="6600" b="1" dirty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46087" y="1821985"/>
            <a:ext cx="1696385" cy="1696385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oogle Shape;32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8600" y="5780228"/>
            <a:ext cx="13855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324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59264" y="5824028"/>
            <a:ext cx="1544634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325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0616" y="5694928"/>
            <a:ext cx="2085736" cy="65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26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69699" y="5774753"/>
            <a:ext cx="2084575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421" y="5654797"/>
            <a:ext cx="1583231" cy="770885"/>
          </a:xfrm>
          <a:prstGeom prst="rect">
            <a:avLst/>
          </a:prstGeom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2446067" y="5132412"/>
            <a:ext cx="8520600" cy="56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1200"/>
              </a:spcBef>
            </a:pPr>
            <a:r>
              <a:rPr lang="en-US" sz="2400" dirty="0"/>
              <a:t>#</a:t>
            </a:r>
            <a:r>
              <a:rPr lang="en-US" sz="2400" dirty="0" err="1"/>
              <a:t>WomenInFinTech</a:t>
            </a:r>
            <a:r>
              <a:rPr lang="en-US" sz="2400" dirty="0"/>
              <a:t> #</a:t>
            </a:r>
            <a:r>
              <a:rPr lang="en-US" sz="2400" dirty="0" err="1"/>
              <a:t>LevelOneProject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4513405" y="1815473"/>
            <a:ext cx="1696385" cy="1696385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64610" y="1815472"/>
            <a:ext cx="1696385" cy="169638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815815" y="1827100"/>
            <a:ext cx="1696385" cy="1696385"/>
          </a:xfrm>
          <a:prstGeom prst="ellipse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1581053" y="3710165"/>
            <a:ext cx="2808049" cy="9448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1200"/>
              </a:spcBef>
            </a:pPr>
            <a:r>
              <a:rPr lang="en-US" sz="2000" dirty="0" err="1" smtClean="0"/>
              <a:t>Ephrance</a:t>
            </a:r>
            <a:r>
              <a:rPr lang="en-US" sz="2000" dirty="0"/>
              <a:t> </a:t>
            </a:r>
            <a:r>
              <a:rPr lang="en-US" sz="2000" dirty="0" err="1" smtClean="0"/>
              <a:t>Namugenyi</a:t>
            </a:r>
            <a:endParaRPr lang="en-US" sz="2000" dirty="0" smtClean="0"/>
          </a:p>
          <a:p>
            <a:pPr lvl="0" algn="ctr">
              <a:spcBef>
                <a:spcPts val="1200"/>
              </a:spcBef>
            </a:pPr>
            <a:r>
              <a:rPr lang="en-US" sz="1800" b="1" dirty="0" smtClean="0"/>
              <a:t>Team Lead</a:t>
            </a:r>
            <a:endParaRPr lang="en-US" sz="1800" b="1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389103" y="3697141"/>
            <a:ext cx="1944988" cy="957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1200"/>
              </a:spcBef>
            </a:pPr>
            <a:r>
              <a:rPr lang="en-US" sz="2000" dirty="0" smtClean="0"/>
              <a:t>Lillian </a:t>
            </a:r>
            <a:r>
              <a:rPr lang="en-US" sz="2000" dirty="0" err="1" smtClean="0"/>
              <a:t>Kusima</a:t>
            </a:r>
            <a:endParaRPr lang="en-US" sz="2000" dirty="0" smtClean="0"/>
          </a:p>
          <a:p>
            <a:pPr algn="ctr">
              <a:spcBef>
                <a:spcPts val="1200"/>
              </a:spcBef>
            </a:pPr>
            <a:r>
              <a:rPr lang="en-US" sz="1800" b="1" dirty="0" smtClean="0"/>
              <a:t>Product Designer</a:t>
            </a:r>
            <a:endParaRPr lang="en-US" sz="1800" b="1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6540308" y="3769366"/>
            <a:ext cx="1944988" cy="1335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1200"/>
              </a:spcBef>
            </a:pPr>
            <a:r>
              <a:rPr lang="en-US" sz="2000" dirty="0" smtClean="0"/>
              <a:t>Alfred </a:t>
            </a:r>
            <a:r>
              <a:rPr lang="en-US" sz="2000" dirty="0" err="1" smtClean="0"/>
              <a:t>Ochola</a:t>
            </a:r>
            <a:endParaRPr lang="en-US" sz="2000" dirty="0" smtClean="0"/>
          </a:p>
          <a:p>
            <a:pPr algn="ctr">
              <a:spcBef>
                <a:spcPts val="1200"/>
              </a:spcBef>
            </a:pPr>
            <a:r>
              <a:rPr lang="en-US" sz="1800" b="1" dirty="0" smtClean="0"/>
              <a:t>Product Developer</a:t>
            </a:r>
            <a:endParaRPr lang="en-US" sz="1800" b="1" dirty="0"/>
          </a:p>
          <a:p>
            <a:pPr lvl="0" algn="ctr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8691513" y="3684603"/>
            <a:ext cx="1944988" cy="109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1200"/>
              </a:spcBef>
            </a:pPr>
            <a:r>
              <a:rPr lang="en-US" sz="2000" dirty="0" smtClean="0"/>
              <a:t>Sidney </a:t>
            </a:r>
            <a:r>
              <a:rPr lang="en-US" sz="2000" dirty="0" err="1" smtClean="0"/>
              <a:t>Nkoba</a:t>
            </a:r>
            <a:endParaRPr lang="en-US" sz="2000" dirty="0" smtClean="0"/>
          </a:p>
          <a:p>
            <a:pPr algn="ctr">
              <a:spcBef>
                <a:spcPts val="1200"/>
              </a:spcBef>
            </a:pPr>
            <a:r>
              <a:rPr lang="en-US" sz="1800" b="1" dirty="0"/>
              <a:t>Product Developer</a:t>
            </a:r>
            <a:endParaRPr lang="en-US" sz="1800" b="1" dirty="0"/>
          </a:p>
        </p:txBody>
      </p:sp>
      <p:pic>
        <p:nvPicPr>
          <p:cNvPr id="58" name="Picture 5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" y="569854"/>
            <a:ext cx="622936" cy="629031"/>
          </a:xfrm>
          <a:prstGeom prst="rect">
            <a:avLst/>
          </a:prstGeom>
        </p:spPr>
      </p:pic>
      <p:pic>
        <p:nvPicPr>
          <p:cNvPr id="60" name="Picture 59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3" y="1866691"/>
            <a:ext cx="633276" cy="633276"/>
          </a:xfrm>
          <a:prstGeom prst="rect">
            <a:avLst/>
          </a:prstGeom>
        </p:spPr>
      </p:pic>
      <p:pic>
        <p:nvPicPr>
          <p:cNvPr id="61" name="Picture 60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8" y="4378522"/>
            <a:ext cx="679781" cy="679781"/>
          </a:xfrm>
          <a:prstGeom prst="rect">
            <a:avLst/>
          </a:prstGeom>
        </p:spPr>
      </p:pic>
      <p:pic>
        <p:nvPicPr>
          <p:cNvPr id="62" name="Picture 61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2" y="3047652"/>
            <a:ext cx="837038" cy="8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Did you know that construction is as easy as pie?</vt:lpstr>
      <vt:lpstr>Also . . . Save for that dream home!</vt:lpstr>
      <vt:lpstr>Include Everyone.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</dc:creator>
  <cp:lastModifiedBy>SIDNEY</cp:lastModifiedBy>
  <cp:revision>90</cp:revision>
  <dcterms:created xsi:type="dcterms:W3CDTF">2021-10-12T07:42:46Z</dcterms:created>
  <dcterms:modified xsi:type="dcterms:W3CDTF">2021-10-13T14:17:19Z</dcterms:modified>
</cp:coreProperties>
</file>