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ubik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ubik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ubik-bold.fntdata"/><Relationship Id="rId6" Type="http://schemas.openxmlformats.org/officeDocument/2006/relationships/slide" Target="slides/slide1.xml"/><Relationship Id="rId18" Type="http://schemas.openxmlformats.org/officeDocument/2006/relationships/font" Target="fonts/Rubi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7e61a67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7e61a67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85082f2b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85082f2b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85082f2b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85082f2b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7da617a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7da617a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7da617a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7da617a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7da617a7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7da617a7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7da617a7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7da617a7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7da617a7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7da617a7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7da617a7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7da617a7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85082f2b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85082f2b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7e61a67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7e61a67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ADFE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913" y="1370950"/>
            <a:ext cx="5311975" cy="21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125" y="-54100"/>
            <a:ext cx="9144000" cy="11844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200700" y="103475"/>
            <a:ext cx="8742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NARZĘDZIA </a:t>
            </a:r>
            <a:endParaRPr sz="5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3809425" y="207950"/>
            <a:ext cx="8742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Z KTÓRYCH KORZYSTANO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809425" y="528600"/>
            <a:ext cx="8742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PODCZAS TWORZENIA TEMPUSA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713" y="1143687"/>
            <a:ext cx="1304975" cy="13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457212" y="2324000"/>
            <a:ext cx="22260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ANGULAR</a:t>
            </a:r>
            <a:endParaRPr b="1"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288" y="1188901"/>
            <a:ext cx="1114225" cy="11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3604788" y="2303125"/>
            <a:ext cx="1731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SASS</a:t>
            </a:r>
            <a:endParaRPr b="1"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3400" y="1188900"/>
            <a:ext cx="858629" cy="12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6642550" y="2303125"/>
            <a:ext cx="18561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BULMA</a:t>
            </a:r>
            <a:endParaRPr b="1"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713" y="2984300"/>
            <a:ext cx="1471100" cy="14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457225" y="4469825"/>
            <a:ext cx="22260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NODE.JS</a:t>
            </a:r>
            <a:endParaRPr b="1"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93784" y="2963425"/>
            <a:ext cx="1471100" cy="14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3416337" y="4386175"/>
            <a:ext cx="22260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EXPRESS</a:t>
            </a:r>
            <a:endParaRPr b="1"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8">
            <a:alphaModFix/>
          </a:blip>
          <a:srcRect b="30723" l="0" r="0" t="0"/>
          <a:stretch/>
        </p:blipFill>
        <p:spPr>
          <a:xfrm>
            <a:off x="6729550" y="3078200"/>
            <a:ext cx="1400537" cy="13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6375425" y="4386175"/>
            <a:ext cx="22260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MONGODB</a:t>
            </a:r>
            <a:endParaRPr b="1"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52425" y="63375"/>
            <a:ext cx="949450" cy="9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/>
          <p:nvPr/>
        </p:nvSpPr>
        <p:spPr>
          <a:xfrm>
            <a:off x="125" y="-54100"/>
            <a:ext cx="9144000" cy="11844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200700" y="103475"/>
            <a:ext cx="8742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NARZĘDZIA </a:t>
            </a:r>
            <a:endParaRPr sz="5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3809425" y="207950"/>
            <a:ext cx="8742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Z KTÓRYCH KORZYSTANO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3809425" y="528600"/>
            <a:ext cx="8742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PODCZAS TWORZENIA TEMPUSA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561400" y="3669300"/>
            <a:ext cx="1731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GIMP</a:t>
            </a:r>
            <a:endParaRPr b="1"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2406962" y="3652800"/>
            <a:ext cx="22260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FIGMA</a:t>
            </a:r>
            <a:endParaRPr b="1"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00" y="1829325"/>
            <a:ext cx="2453299" cy="183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001" y="1937400"/>
            <a:ext cx="1731899" cy="173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3252" y="1898100"/>
            <a:ext cx="1754726" cy="1754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4377612" y="3699650"/>
            <a:ext cx="22260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POSTMAN</a:t>
            </a:r>
            <a:endParaRPr b="1"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4524" y="1880775"/>
            <a:ext cx="1822300" cy="178937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6919725" y="3716150"/>
            <a:ext cx="18477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VS CODE</a:t>
            </a:r>
            <a:endParaRPr b="1"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52425" y="63375"/>
            <a:ext cx="949450" cy="9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/>
        </p:nvSpPr>
        <p:spPr>
          <a:xfrm>
            <a:off x="185300" y="164175"/>
            <a:ext cx="865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2"/>
              </a:solidFill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-416837" y="1410950"/>
            <a:ext cx="5328600" cy="2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27BA0"/>
                </a:solidFill>
                <a:latin typeface="Rubik"/>
                <a:ea typeface="Rubik"/>
                <a:cs typeface="Rubik"/>
                <a:sym typeface="Rubik"/>
              </a:rPr>
              <a:t>Piotr Wołoszyn</a:t>
            </a:r>
            <a:endParaRPr sz="3000">
              <a:solidFill>
                <a:srgbClr val="C27BA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Tester</a:t>
            </a:r>
            <a:endParaRPr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Grafik</a:t>
            </a:r>
            <a:endParaRPr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Projektant</a:t>
            </a:r>
            <a:endParaRPr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27BA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3000">
              <a:solidFill>
                <a:srgbClr val="C27BA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125" y="-54100"/>
            <a:ext cx="9144000" cy="11844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200700" y="103475"/>
            <a:ext cx="8742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DZIĘKUJEMY ZA UWAGĘ </a:t>
            </a:r>
            <a:endParaRPr sz="5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3012650" y="12344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AUTORZY</a:t>
            </a:r>
            <a:endParaRPr b="1"/>
          </a:p>
        </p:txBody>
      </p:sp>
      <p:sp>
        <p:nvSpPr>
          <p:cNvPr id="174" name="Google Shape;174;p24"/>
          <p:cNvSpPr txBox="1"/>
          <p:nvPr/>
        </p:nvSpPr>
        <p:spPr>
          <a:xfrm>
            <a:off x="3815388" y="1785850"/>
            <a:ext cx="5328600" cy="2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27BA0"/>
                </a:solidFill>
                <a:latin typeface="Rubik"/>
                <a:ea typeface="Rubik"/>
                <a:cs typeface="Rubik"/>
                <a:sym typeface="Rubik"/>
              </a:rPr>
              <a:t>Mariia Dorokhova</a:t>
            </a:r>
            <a: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3815388" y="2258675"/>
            <a:ext cx="5328600" cy="2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Full stack developer</a:t>
            </a:r>
            <a: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85300" y="164175"/>
            <a:ext cx="865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2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09700" y="1797425"/>
            <a:ext cx="5328600" cy="2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Tempus jest </a:t>
            </a: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aplikacją webow</a:t>
            </a: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ą</a:t>
            </a:r>
            <a: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do </a:t>
            </a: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zarządzania czasem</a:t>
            </a:r>
            <a: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i </a:t>
            </a: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przechowywania najważniejszych informacji</a:t>
            </a:r>
            <a:endParaRPr b="1"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25" y="-54100"/>
            <a:ext cx="9144000" cy="11844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00700" y="103475"/>
            <a:ext cx="8742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KRÓTKI OPIS</a:t>
            </a:r>
            <a:endParaRPr sz="5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6450" y="79675"/>
            <a:ext cx="916850" cy="9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300" y="1387200"/>
            <a:ext cx="3100900" cy="31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125" y="-54100"/>
            <a:ext cx="9144000" cy="11844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00700" y="103475"/>
            <a:ext cx="8742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CEL APLIKACJI</a:t>
            </a:r>
            <a:endParaRPr sz="5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05550" y="1332975"/>
            <a:ext cx="8014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Aplikacja ma na celu </a:t>
            </a: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ułatwić zarządzanie wieloma czynnościami</a:t>
            </a:r>
            <a: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, które możemy zapominać oraz </a:t>
            </a: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przechowywanie notatek</a:t>
            </a:r>
            <a: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stworzonych przez użytkownika w jednym miejscu.</a:t>
            </a:r>
            <a:endParaRPr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6450" y="113700"/>
            <a:ext cx="916850" cy="848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125" y="-54100"/>
            <a:ext cx="9144000" cy="11844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00700" y="103475"/>
            <a:ext cx="8742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FUNKCJONALNOŚCI</a:t>
            </a:r>
            <a:endParaRPr sz="5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05550" y="1332975"/>
            <a:ext cx="50766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Strona główna</a:t>
            </a:r>
            <a:endParaRPr b="1"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Strona główna ma na celu pokazanie użytkownikowi </a:t>
            </a:r>
            <a:r>
              <a:rPr b="1" lang="en" sz="2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zadań na najbliższy czas oraz notatek</a:t>
            </a:r>
            <a:r>
              <a:rPr lang="en" sz="2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. Po lewej w kolumnie pokazane są zadania. Po prawej znajduje się kalendarz, który po kliknięciu w konkretny dzień pokazuje zaplanowane na ten dzień zadania. Pod tym wszystkim znajduje się miejsce do segregowania notatek. Najniżej znajduje się przycisk do wylogowania się.</a:t>
            </a:r>
            <a:endParaRPr sz="2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550" y="1282700"/>
            <a:ext cx="3173015" cy="37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0226" y="103463"/>
            <a:ext cx="953074" cy="91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125" y="-54100"/>
            <a:ext cx="9144000" cy="11844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00700" y="103475"/>
            <a:ext cx="8742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FUNKCJONALNOŚCI</a:t>
            </a:r>
            <a:endParaRPr sz="5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350" y="1339000"/>
            <a:ext cx="493395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505550" y="1332975"/>
            <a:ext cx="35883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Zakładka zadań</a:t>
            </a:r>
            <a:endParaRPr b="1"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Zakładka ta ma na celu </a:t>
            </a:r>
            <a:r>
              <a:rPr b="1" lang="en" sz="2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pokazanie wszystkich list zadań wraz z ich zawartością</a:t>
            </a:r>
            <a:r>
              <a:rPr lang="en" sz="2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. Po kliknięciu </a:t>
            </a:r>
            <a:br>
              <a:rPr lang="en" sz="2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2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w listę po lewej z prawej pokażą się zadania do wykonania w ramach tej listy zadań. Zadania można edytować i odznaczać poprzez kliknięcie na nie. </a:t>
            </a:r>
            <a:endParaRPr sz="2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0226" y="103463"/>
            <a:ext cx="953074" cy="91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125" y="-54100"/>
            <a:ext cx="9144000" cy="11844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200700" y="103475"/>
            <a:ext cx="8742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FUNKCJONALNOŚCI</a:t>
            </a:r>
            <a:endParaRPr sz="5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100" y="1356575"/>
            <a:ext cx="5203196" cy="37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378900" y="1375200"/>
            <a:ext cx="35883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Kalendarz</a:t>
            </a:r>
            <a:endParaRPr b="1" sz="29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Po kliknięciu na dany dzień ma </a:t>
            </a:r>
            <a:r>
              <a:rPr b="1" lang="en" sz="2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wyświetlać zaplanowane na ten dzień zadania</a:t>
            </a:r>
            <a:r>
              <a:rPr lang="en" sz="2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29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Można wybierać różne miesiące</a:t>
            </a:r>
            <a:endParaRPr sz="29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0226" y="103463"/>
            <a:ext cx="953074" cy="91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125" y="-54100"/>
            <a:ext cx="9144000" cy="11844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200700" y="103475"/>
            <a:ext cx="8742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FUNKCJONALNOŚCI</a:t>
            </a:r>
            <a:endParaRPr sz="5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925" y="1296775"/>
            <a:ext cx="4905375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05550" y="1332975"/>
            <a:ext cx="35883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Zakładka notatek</a:t>
            </a:r>
            <a:endParaRPr b="1"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Zakładka ta ma na celu </a:t>
            </a: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magazynowanie notatek</a:t>
            </a:r>
            <a: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użytkownika</a:t>
            </a:r>
            <a:endParaRPr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0226" y="103463"/>
            <a:ext cx="953074" cy="91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125" y="-54100"/>
            <a:ext cx="9144000" cy="11844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200700" y="103475"/>
            <a:ext cx="8742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FUNKCJONALNOŚCI</a:t>
            </a:r>
            <a:endParaRPr sz="5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06925" y="1332975"/>
            <a:ext cx="37011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System </a:t>
            </a: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logowania</a:t>
            </a:r>
            <a:endParaRPr b="1"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System ten umożliwia </a:t>
            </a: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dostęp </a:t>
            </a:r>
            <a:b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do aplikacji</a:t>
            </a:r>
            <a: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każdemu kto stworzył </a:t>
            </a:r>
            <a:b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w </a:t>
            </a: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prosty sposób</a:t>
            </a:r>
            <a: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konto </a:t>
            </a:r>
            <a:b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</a:br>
            <a:endParaRPr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975" y="1208601"/>
            <a:ext cx="3772249" cy="2097023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575" y="2864600"/>
            <a:ext cx="3820900" cy="215227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0226" y="103463"/>
            <a:ext cx="953074" cy="91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125" y="-54100"/>
            <a:ext cx="9144000" cy="11844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200700" y="103475"/>
            <a:ext cx="8742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ZALETY NA TLE INNYCH</a:t>
            </a:r>
            <a:endParaRPr sz="5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505550" y="1332975"/>
            <a:ext cx="8014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Największą</a:t>
            </a:r>
            <a: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zaletą “Tempusa” jest jego </a:t>
            </a: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prostota</a:t>
            </a:r>
            <a: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. Użytkownik może włączyć aplikację </a:t>
            </a:r>
            <a:b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i </a:t>
            </a:r>
            <a:r>
              <a:rPr b="1"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od razu zacząć</a:t>
            </a:r>
            <a:r>
              <a:rPr lang="en" sz="3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z niej korzystać. Aplikacja nie “straszy” użytkownika górą funkcji, których i tak może nie użyć.</a:t>
            </a:r>
            <a:endParaRPr sz="3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750" y="59825"/>
            <a:ext cx="956550" cy="9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