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74" r:id="rId11"/>
    <p:sldId id="275" r:id="rId12"/>
    <p:sldId id="278" r:id="rId13"/>
    <p:sldId id="277" r:id="rId14"/>
    <p:sldId id="265" r:id="rId15"/>
    <p:sldId id="266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26626-C55B-4A20-94DD-06048B08E700}">
  <a:tblStyle styleId="{DC526626-C55B-4A20-94DD-06048B08E7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38" y="102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93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04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19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5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v-open/otus-postgres/tree/master/25_fin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err="1"/>
              <a:t>PostgreSQL</a:t>
            </a:r>
            <a:r>
              <a:rPr lang="ru-RU" dirty="0"/>
              <a:t> для администраторов баз данных и разработчиков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704"/>
            <a:ext cx="9144000" cy="25448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134"/>
            <a:ext cx="9143999" cy="26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867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6782"/>
            <a:ext cx="9144000" cy="26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27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293036634"/>
              </p:ext>
            </p:extLst>
          </p:nvPr>
        </p:nvGraphicFramePr>
        <p:xfrm>
          <a:off x="952500" y="1544194"/>
          <a:ext cx="7239000" cy="2599142"/>
        </p:xfrm>
        <a:graphic>
          <a:graphicData uri="http://schemas.openxmlformats.org/drawingml/2006/table">
            <a:tbl>
              <a:tblPr>
                <a:noFill/>
                <a:tableStyleId>{DC526626-C55B-4A20-94DD-06048B08E700}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Выполнили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нагрузочное тестирование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web-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приложения 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Вышли на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2000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tps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уперлись в ресурсы приложения,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 этом работает стабильно и с запасом по ресурсам</a:t>
                      </a:r>
                      <a:endParaRPr lang="en-US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Автоматизировали развертывание и конфигурирование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Развернули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стек мониторинга для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виртуальных машин</a:t>
                      </a:r>
                      <a:endParaRPr lang="en-US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      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Проверили в работе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pg_probackup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резервного копирования, восстановления, поднятия реплики</a:t>
                      </a:r>
                      <a:endParaRPr lang="en-US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84703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500550" y="443700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dirty="0"/>
              <a:t>Нагрузочное тестирование веб-приложения с </a:t>
            </a:r>
            <a:r>
              <a:rPr lang="ru-RU" sz="2800" dirty="0" err="1"/>
              <a:t>бэкэндом</a:t>
            </a:r>
            <a:r>
              <a:rPr lang="ru-RU" sz="2800" dirty="0"/>
              <a:t> </a:t>
            </a:r>
            <a:r>
              <a:rPr lang="ru-RU" sz="2800" dirty="0" err="1"/>
              <a:t>PostgreSQL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Войткевич Кирилл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Должность: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</a:t>
            </a:r>
            <a:r>
              <a:rPr lang="ru-RU" sz="1400" dirty="0" smtClean="0"/>
              <a:t>инженер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Компания: Программный продукт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341469"/>
              </p:ext>
            </p:extLst>
          </p:nvPr>
        </p:nvGraphicFramePr>
        <p:xfrm>
          <a:off x="952499" y="2058926"/>
          <a:ext cx="7248525" cy="1530006"/>
        </p:xfrm>
        <a:graphic>
          <a:graphicData uri="http://schemas.openxmlformats.org/drawingml/2006/table">
            <a:tbl>
              <a:tblPr>
                <a:noFill/>
                <a:tableStyleId>{DC526626-C55B-4A20-94DD-06048B08E700}</a:tableStyleId>
              </a:tblPr>
              <a:tblGrid>
                <a:gridCol w="49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5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Провести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нагрузочное тестирование 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приложения </a:t>
                      </a:r>
                      <a:r>
                        <a:rPr lang="ru-RU" dirty="0" smtClean="0"/>
                        <a:t>с </a:t>
                      </a:r>
                      <a:r>
                        <a:rPr lang="ru-RU" dirty="0" err="1" smtClean="0"/>
                        <a:t>бэкэндом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PostgreSQL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высокодоступный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мониторинг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Протестировать сторонние решения для резервного копирования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160335339"/>
              </p:ext>
            </p:extLst>
          </p:nvPr>
        </p:nvGraphicFramePr>
        <p:xfrm>
          <a:off x="952500" y="1544194"/>
          <a:ext cx="7239000" cy="1459952"/>
        </p:xfrm>
        <a:graphic>
          <a:graphicData uri="http://schemas.openxmlformats.org/drawingml/2006/table">
            <a:tbl>
              <a:tblPr>
                <a:noFill/>
                <a:tableStyleId>{DC526626-C55B-4A20-94DD-06048B08E700}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приложение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wordpress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реплику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Провести нагрузочное тестирование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мониторинг (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zabbix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pgwatch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0027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работу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pg_probackup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17716974"/>
              </p:ext>
            </p:extLst>
          </p:nvPr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{DC526626-C55B-4A20-94DD-06048B08E700}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Linux, postgresql16, pg_probackup16,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zabbix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7.0,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pgwatch2,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jmeter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Terraform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</a:t>
            </a:r>
            <a:r>
              <a:rPr lang="ru" sz="3000" dirty="0" smtClean="0"/>
              <a:t>получилось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14476" y="1272735"/>
            <a:ext cx="504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github.com/kv-open/otus-postgres/tree/master/25_final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76122"/>
            <a:ext cx="9144001" cy="3467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258</Words>
  <Application>Microsoft Office PowerPoint</Application>
  <PresentationFormat>Экран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Roboto</vt:lpstr>
      <vt:lpstr>Arial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Нагрузочное тестирование веб-приложения с бэкэндом PostgreSQL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 </vt:lpstr>
      <vt:lpstr>Презентация PowerPoint</vt:lpstr>
      <vt:lpstr>Что получилось</vt:lpstr>
      <vt:lpstr>Презентация PowerPoint</vt:lpstr>
      <vt:lpstr>Презентация PowerPoint</vt:lpstr>
      <vt:lpstr>Презентация PowerPoint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cp:lastModifiedBy>Neri</cp:lastModifiedBy>
  <cp:revision>16</cp:revision>
  <dcterms:modified xsi:type="dcterms:W3CDTF">2024-08-19T17:17:52Z</dcterms:modified>
</cp:coreProperties>
</file>