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24" roundtripDataSignature="AMtx7mj28TpB5Cek2WP9bXzfSJH0ftue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99d900b6c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2199d900b6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99d900b6c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199d900b6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99d900b6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199d900b6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99d900b6c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2199d900b6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9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9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9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9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9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8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8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8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8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8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1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1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1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4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5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15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6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7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7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157325" y="1544175"/>
            <a:ext cx="6362700" cy="17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Term Project Report:</a:t>
            </a:r>
            <a:br>
              <a:rPr lang="en" sz="3000"/>
            </a:br>
            <a:r>
              <a:rPr lang="en" sz="3000"/>
              <a:t>Large Scale Graph Processing</a:t>
            </a:r>
            <a:endParaRPr sz="3000"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5083950" y="3616200"/>
            <a:ext cx="3470700" cy="12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B Aarsha Sai • 20CS10016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Ch Krishna Venkat • 20CS10019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Manami Mondal • 20CS10033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Surya Prakash Nareddy • 20CS10038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Virinchi Mourya Peddireddy • 20CS10075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99d900b6c_0_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05" name="Google Shape;205;g2199d900b6c_0_10"/>
          <p:cNvSpPr txBox="1"/>
          <p:nvPr/>
        </p:nvSpPr>
        <p:spPr>
          <a:xfrm>
            <a:off x="1302875" y="1334900"/>
            <a:ext cx="57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100">
                <a:solidFill>
                  <a:schemeClr val="dk1"/>
                </a:solidFill>
              </a:rPr>
              <a:t>Accomplishment 1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Large graph processing using Apache Spark framework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Dataset taken from SNAP graph repository.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/>
          <p:nvPr>
            <p:ph type="title"/>
          </p:nvPr>
        </p:nvSpPr>
        <p:spPr>
          <a:xfrm>
            <a:off x="1137400" y="32372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Queries</a:t>
            </a:r>
            <a:endParaRPr/>
          </a:p>
        </p:txBody>
      </p:sp>
      <p:sp>
        <p:nvSpPr>
          <p:cNvPr id="147" name="Google Shape;147;p3"/>
          <p:cNvSpPr txBox="1"/>
          <p:nvPr>
            <p:ph idx="1" type="body"/>
          </p:nvPr>
        </p:nvSpPr>
        <p:spPr>
          <a:xfrm>
            <a:off x="1137400" y="135740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100">
                <a:solidFill>
                  <a:schemeClr val="dk1"/>
                </a:solidFill>
              </a:rPr>
              <a:t>Accomplishment 1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Count, Neighbors, Triangle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Static Page Rank, Dynamic Page Rank, Shortest Path.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Connected Components, </a:t>
            </a:r>
            <a:r>
              <a:rPr lang="en" sz="1600"/>
              <a:t>Strongly</a:t>
            </a:r>
            <a:r>
              <a:rPr lang="en" sz="1600"/>
              <a:t> Connected Components.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>
            <p:ph type="title"/>
          </p:nvPr>
        </p:nvSpPr>
        <p:spPr>
          <a:xfrm>
            <a:off x="1217450" y="28367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Methodology	</a:t>
            </a:r>
            <a:endParaRPr/>
          </a:p>
        </p:txBody>
      </p:sp>
      <p:sp>
        <p:nvSpPr>
          <p:cNvPr id="153" name="Google Shape;153;p4"/>
          <p:cNvSpPr txBox="1"/>
          <p:nvPr>
            <p:ph idx="1" type="body"/>
          </p:nvPr>
        </p:nvSpPr>
        <p:spPr>
          <a:xfrm>
            <a:off x="1277475" y="1197775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100">
                <a:solidFill>
                  <a:schemeClr val="dk1"/>
                </a:solidFill>
              </a:rPr>
              <a:t>Accomplishment 1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Load graph - Use GraphLoader from graphx lib.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Simple queries - access graph properties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Page Rank - Use the PageRank object.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Shortest Path - Get shortest path to all nodes and extract destination data.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Connected Components - Use ConnectedComponents </a:t>
            </a:r>
            <a:r>
              <a:rPr lang="en" sz="1600"/>
              <a:t>library to retrieve the information about connected components.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Results	</a:t>
            </a:r>
            <a:endParaRPr/>
          </a:p>
        </p:txBody>
      </p:sp>
      <p:sp>
        <p:nvSpPr>
          <p:cNvPr id="159" name="Google Shape;159;p5"/>
          <p:cNvSpPr txBox="1"/>
          <p:nvPr/>
        </p:nvSpPr>
        <p:spPr>
          <a:xfrm>
            <a:off x="1422975" y="1254850"/>
            <a:ext cx="26319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Count: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975" y="1678175"/>
            <a:ext cx="24384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5"/>
          <p:cNvSpPr txBox="1"/>
          <p:nvPr/>
        </p:nvSpPr>
        <p:spPr>
          <a:xfrm>
            <a:off x="4489525" y="1254850"/>
            <a:ext cx="441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Neighbors: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1900" y="1616413"/>
            <a:ext cx="4486175" cy="9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5"/>
          <p:cNvSpPr txBox="1"/>
          <p:nvPr/>
        </p:nvSpPr>
        <p:spPr>
          <a:xfrm>
            <a:off x="202150" y="3056075"/>
            <a:ext cx="57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5"/>
          <p:cNvSpPr txBox="1"/>
          <p:nvPr/>
        </p:nvSpPr>
        <p:spPr>
          <a:xfrm>
            <a:off x="1422975" y="2996000"/>
            <a:ext cx="26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Triangles: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5" name="Google Shape;165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2975" y="3456275"/>
            <a:ext cx="352237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5"/>
          <p:cNvSpPr txBox="1"/>
          <p:nvPr/>
        </p:nvSpPr>
        <p:spPr>
          <a:xfrm>
            <a:off x="5130925" y="2996000"/>
            <a:ext cx="37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Shortest Path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0925" y="3396200"/>
            <a:ext cx="321945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73" name="Google Shape;173;p6"/>
          <p:cNvSpPr txBox="1"/>
          <p:nvPr/>
        </p:nvSpPr>
        <p:spPr>
          <a:xfrm>
            <a:off x="1302875" y="1334900"/>
            <a:ext cx="57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1362925" y="1154775"/>
            <a:ext cx="57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Static Page Rank: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6"/>
          <p:cNvSpPr txBox="1"/>
          <p:nvPr/>
        </p:nvSpPr>
        <p:spPr>
          <a:xfrm>
            <a:off x="4717500" y="1160925"/>
            <a:ext cx="57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Dynamic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Page Rank: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" name="Google Shape;17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925" y="1762150"/>
            <a:ext cx="2526753" cy="310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503" y="1762150"/>
            <a:ext cx="2347595" cy="31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199d900b6c_0_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83" name="Google Shape;183;g2199d900b6c_0_21"/>
          <p:cNvSpPr txBox="1"/>
          <p:nvPr/>
        </p:nvSpPr>
        <p:spPr>
          <a:xfrm>
            <a:off x="1302875" y="1334900"/>
            <a:ext cx="57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g2199d900b6c_0_21"/>
          <p:cNvSpPr txBox="1"/>
          <p:nvPr/>
        </p:nvSpPr>
        <p:spPr>
          <a:xfrm>
            <a:off x="1563050" y="1194825"/>
            <a:ext cx="57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Connected Components: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g2199d900b6c_0_21"/>
          <p:cNvSpPr txBox="1"/>
          <p:nvPr/>
        </p:nvSpPr>
        <p:spPr>
          <a:xfrm>
            <a:off x="1517825" y="2996050"/>
            <a:ext cx="57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Strongly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Connected Components: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6" name="Google Shape;186;g2199d900b6c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825" y="1595025"/>
            <a:ext cx="533400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2199d900b6c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7825" y="3482825"/>
            <a:ext cx="625792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199d900b6c_0_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Improvements:</a:t>
            </a:r>
            <a:endParaRPr/>
          </a:p>
        </p:txBody>
      </p:sp>
      <p:sp>
        <p:nvSpPr>
          <p:cNvPr id="193" name="Google Shape;193;g2199d900b6c_0_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 GUI.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Support for undirected graphs.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99d900b6c_0_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99" name="Google Shape;199;g2199d900b6c_0_16"/>
          <p:cNvSpPr txBox="1"/>
          <p:nvPr/>
        </p:nvSpPr>
        <p:spPr>
          <a:xfrm>
            <a:off x="1302875" y="1334900"/>
            <a:ext cx="57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