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0B9B-C33B-44E0-9822-8840F11AECBA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8EC8-6459-4E3A-883F-1DE6D84D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0B9B-C33B-44E0-9822-8840F11AECBA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8EC8-6459-4E3A-883F-1DE6D84D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0B9B-C33B-44E0-9822-8840F11AECBA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8EC8-6459-4E3A-883F-1DE6D84D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4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0B9B-C33B-44E0-9822-8840F11AECBA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8EC8-6459-4E3A-883F-1DE6D84D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0B9B-C33B-44E0-9822-8840F11AECBA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8EC8-6459-4E3A-883F-1DE6D84D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0B9B-C33B-44E0-9822-8840F11AECBA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8EC8-6459-4E3A-883F-1DE6D84D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0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0B9B-C33B-44E0-9822-8840F11AECBA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8EC8-6459-4E3A-883F-1DE6D84D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5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0B9B-C33B-44E0-9822-8840F11AECBA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8EC8-6459-4E3A-883F-1DE6D84D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0B9B-C33B-44E0-9822-8840F11AECBA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8EC8-6459-4E3A-883F-1DE6D84D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0B9B-C33B-44E0-9822-8840F11AECBA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8EC8-6459-4E3A-883F-1DE6D84D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0B9B-C33B-44E0-9822-8840F11AECBA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8EC8-6459-4E3A-883F-1DE6D84D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0B9B-C33B-44E0-9822-8840F11AECBA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8EC8-6459-4E3A-883F-1DE6D84D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30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0232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Role of Quote Types</a:t>
            </a:r>
            <a:endParaRPr lang="en-US" sz="4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6052" y="2681175"/>
            <a:ext cx="10515600" cy="3202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 smtClean="0"/>
          </a:p>
          <a:p>
            <a:pPr algn="r">
              <a:lnSpc>
                <a:spcPct val="150000"/>
              </a:lnSpc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384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10" y="277109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13" y="576433"/>
            <a:ext cx="8828087" cy="61754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58648" y="2421229"/>
            <a:ext cx="283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 you see the issue here 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8435" y="114768"/>
            <a:ext cx="119490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Where is OGON losing Money 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37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49335" y="193183"/>
            <a:ext cx="1149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Improving the Discounting Policies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6216" y="896705"/>
            <a:ext cx="108568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is necessary to provide the sales </a:t>
            </a:r>
          </a:p>
          <a:p>
            <a:pPr algn="just"/>
            <a:r>
              <a:rPr lang="en-US" sz="2800" dirty="0"/>
              <a:t>teams what the right discount is </a:t>
            </a:r>
          </a:p>
          <a:p>
            <a:pPr algn="just"/>
            <a:r>
              <a:rPr lang="en-US" sz="2800" dirty="0"/>
              <a:t>for a particular quote type and </a:t>
            </a:r>
          </a:p>
          <a:p>
            <a:pPr algn="just"/>
            <a:r>
              <a:rPr lang="en-US" sz="2800" dirty="0"/>
              <a:t>order value</a:t>
            </a:r>
            <a:r>
              <a:rPr lang="en-US" sz="28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Maximize </a:t>
            </a:r>
            <a:r>
              <a:rPr lang="en-US" sz="2800" dirty="0"/>
              <a:t>giving the right discounts </a:t>
            </a:r>
            <a:endParaRPr lang="en-US" sz="2800" dirty="0" smtClean="0"/>
          </a:p>
          <a:p>
            <a:pPr algn="just"/>
            <a:r>
              <a:rPr lang="en-US" sz="2800" dirty="0" smtClean="0"/>
              <a:t>and </a:t>
            </a:r>
            <a:r>
              <a:rPr lang="en-US" sz="2800" dirty="0"/>
              <a:t>Minimize exceptions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Exceptions cannot be eliminated.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479" y="1431665"/>
            <a:ext cx="5983268" cy="402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0826"/>
          <a:stretch/>
        </p:blipFill>
        <p:spPr>
          <a:xfrm>
            <a:off x="6174178" y="785611"/>
            <a:ext cx="5906206" cy="5950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20549"/>
          <a:stretch/>
        </p:blipFill>
        <p:spPr>
          <a:xfrm>
            <a:off x="115910" y="785611"/>
            <a:ext cx="5942367" cy="595004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551900" y="2702295"/>
            <a:ext cx="0" cy="94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49506" y="2550013"/>
            <a:ext cx="15248" cy="112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35998" y="1378039"/>
            <a:ext cx="0" cy="226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56577" y="3062905"/>
            <a:ext cx="0" cy="60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5910" y="193183"/>
            <a:ext cx="11964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Recommendation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14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910" y="193183"/>
            <a:ext cx="11964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Results &amp; Metrics for each Quote Type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638"/>
          <a:stretch/>
        </p:blipFill>
        <p:spPr>
          <a:xfrm>
            <a:off x="1009362" y="654848"/>
            <a:ext cx="10177570" cy="58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61" y="907687"/>
            <a:ext cx="11329339" cy="5621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910" y="193183"/>
            <a:ext cx="11964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Increased Revenue trend for different quote types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42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910" y="193183"/>
            <a:ext cx="11964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Which Product lines to target in each Quote Type to maximize revenue ?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3977" r="17200"/>
          <a:stretch/>
        </p:blipFill>
        <p:spPr>
          <a:xfrm>
            <a:off x="546939" y="654848"/>
            <a:ext cx="11102416" cy="6058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82910" t="15207" r="701" b="81039"/>
          <a:stretch/>
        </p:blipFill>
        <p:spPr>
          <a:xfrm>
            <a:off x="9427336" y="1584101"/>
            <a:ext cx="2150772" cy="2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910" y="193183"/>
            <a:ext cx="11964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Which Product styles to target in each Quote Type to maximize revenue ?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7" y="843975"/>
            <a:ext cx="11743520" cy="54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3" y="267658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1095</TotalTime>
  <Words>103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Role of Quote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  <vt:lpstr>Thank You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Pitchika</dc:creator>
  <cp:lastModifiedBy>kartheek vadlamani</cp:lastModifiedBy>
  <cp:revision>34</cp:revision>
  <dcterms:created xsi:type="dcterms:W3CDTF">2015-10-18T07:48:09Z</dcterms:created>
  <dcterms:modified xsi:type="dcterms:W3CDTF">2018-03-21T03:55:16Z</dcterms:modified>
</cp:coreProperties>
</file>