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LAYOUT </a:t>
            </a:r>
            <a:r>
              <a:rPr lang="en-US" sz="4800" dirty="0" smtClean="0"/>
              <a:t>OF THE ARDUINO UNO</a:t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in-qimg-a464317aa3f98926821f50bdb192f70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1584" y="441047"/>
            <a:ext cx="8527616" cy="6035953"/>
          </a:xfrm>
        </p:spPr>
      </p:pic>
      <p:sp>
        <p:nvSpPr>
          <p:cNvPr id="5" name="TextBox 4"/>
          <p:cNvSpPr txBox="1"/>
          <p:nvPr/>
        </p:nvSpPr>
        <p:spPr>
          <a:xfrm>
            <a:off x="5257800" y="441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ATMEL CHIP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advantage </a:t>
            </a:r>
            <a:r>
              <a:rPr lang="en-US" dirty="0" smtClean="0"/>
              <a:t>is </a:t>
            </a:r>
            <a:r>
              <a:rPr lang="en-US" dirty="0" smtClean="0"/>
              <a:t>its ready to use structure</a:t>
            </a:r>
            <a:r>
              <a:rPr lang="en-US" dirty="0" smtClean="0"/>
              <a:t>.;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of examples present inside </a:t>
            </a:r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IDE;</a:t>
            </a:r>
          </a:p>
          <a:p>
            <a:r>
              <a:rPr lang="en-US" dirty="0" smtClean="0"/>
              <a:t>Syntax based on C and C++;</a:t>
            </a:r>
          </a:p>
          <a:p>
            <a:r>
              <a:rPr lang="en-US" dirty="0" smtClean="0"/>
              <a:t>Compatible with major OSs;</a:t>
            </a:r>
          </a:p>
          <a:p>
            <a:r>
              <a:rPr lang="en-US" dirty="0" smtClean="0"/>
              <a:t>Accessibility, availability and affordability.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or Raspberry Pi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can be powered using a battery </a:t>
            </a:r>
            <a:r>
              <a:rPr lang="en-US" dirty="0" smtClean="0"/>
              <a:t>pack, while Raspberry Pi cannot;</a:t>
            </a:r>
          </a:p>
          <a:p>
            <a:r>
              <a:rPr lang="en-US" dirty="0" smtClean="0"/>
              <a:t>Connection with sensors is simple and easy;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can provide onboard </a:t>
            </a:r>
            <a:r>
              <a:rPr lang="en-US" dirty="0" smtClean="0"/>
              <a:t>storage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Former is a</a:t>
            </a:r>
            <a:r>
              <a:rPr lang="en-US" dirty="0" smtClean="0"/>
              <a:t> plug and play </a:t>
            </a:r>
            <a:r>
              <a:rPr lang="en-US" dirty="0" smtClean="0"/>
              <a:t>device;</a:t>
            </a:r>
          </a:p>
          <a:p>
            <a:r>
              <a:rPr lang="en-US" dirty="0" smtClean="0"/>
              <a:t>Former is affordable in </a:t>
            </a:r>
            <a:r>
              <a:rPr lang="en-US" dirty="0" err="1" smtClean="0"/>
              <a:t>comparsion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LAYOUT OF THE ARDUINO UNO </vt:lpstr>
      <vt:lpstr>Slide 2</vt:lpstr>
      <vt:lpstr>Slide 3</vt:lpstr>
      <vt:lpstr>Arduino or Raspberry Pi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2006-08-16T00:00:00Z</dcterms:created>
  <dcterms:modified xsi:type="dcterms:W3CDTF">2019-02-24T18:04:15Z</dcterms:modified>
</cp:coreProperties>
</file>