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65" r:id="rId6"/>
    <p:sldId id="263" r:id="rId7"/>
    <p:sldId id="264" r:id="rId8"/>
    <p:sldId id="258" r:id="rId9"/>
    <p:sldId id="259" r:id="rId10"/>
    <p:sldId id="266" r:id="rId11"/>
    <p:sldId id="260" r:id="rId12"/>
    <p:sldId id="267" r:id="rId13"/>
    <p:sldId id="261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64CAA-D5DC-4F44-A1F2-01FC1D647F6D}" v="606" dt="2023-06-24T11:51:02.5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17,D (ug)" userId="392b3dc3-79b3-45a3-8bb5-a3744b5cc473" providerId="ADAL" clId="{20A64CAA-D5DC-4F44-A1F2-01FC1D647F6D}"/>
    <pc:docChg chg="undo custSel addSld delSld modSld sldOrd">
      <pc:chgData name="Yang17,D (ug)" userId="392b3dc3-79b3-45a3-8bb5-a3744b5cc473" providerId="ADAL" clId="{20A64CAA-D5DC-4F44-A1F2-01FC1D647F6D}" dt="2023-07-10T12:22:19.002" v="2539" actId="1076"/>
      <pc:docMkLst>
        <pc:docMk/>
      </pc:docMkLst>
      <pc:sldChg chg="modSp new mod">
        <pc:chgData name="Yang17,D (ug)" userId="392b3dc3-79b3-45a3-8bb5-a3744b5cc473" providerId="ADAL" clId="{20A64CAA-D5DC-4F44-A1F2-01FC1D647F6D}" dt="2023-06-24T11:51:06.116" v="2538" actId="20577"/>
        <pc:sldMkLst>
          <pc:docMk/>
          <pc:sldMk cId="3573473839" sldId="256"/>
        </pc:sldMkLst>
        <pc:spChg chg="mod">
          <ac:chgData name="Yang17,D (ug)" userId="392b3dc3-79b3-45a3-8bb5-a3744b5cc473" providerId="ADAL" clId="{20A64CAA-D5DC-4F44-A1F2-01FC1D647F6D}" dt="2023-06-24T11:51:06.116" v="2538" actId="20577"/>
          <ac:spMkLst>
            <pc:docMk/>
            <pc:sldMk cId="3573473839" sldId="256"/>
            <ac:spMk id="2" creationId="{3AA5860E-5F3C-EC95-D4C5-2546056EDE61}"/>
          </ac:spMkLst>
        </pc:spChg>
        <pc:spChg chg="mod">
          <ac:chgData name="Yang17,D (ug)" userId="392b3dc3-79b3-45a3-8bb5-a3744b5cc473" providerId="ADAL" clId="{20A64CAA-D5DC-4F44-A1F2-01FC1D647F6D}" dt="2023-06-17T02:20:04.639" v="8"/>
          <ac:spMkLst>
            <pc:docMk/>
            <pc:sldMk cId="3573473839" sldId="256"/>
            <ac:spMk id="3" creationId="{2AF5A15A-532A-DF5D-C237-46CFD5A63367}"/>
          </ac:spMkLst>
        </pc:spChg>
      </pc:sldChg>
      <pc:sldChg chg="addSp delSp modSp new mod">
        <pc:chgData name="Yang17,D (ug)" userId="392b3dc3-79b3-45a3-8bb5-a3744b5cc473" providerId="ADAL" clId="{20A64CAA-D5DC-4F44-A1F2-01FC1D647F6D}" dt="2023-06-17T09:46:35.360" v="646" actId="1076"/>
        <pc:sldMkLst>
          <pc:docMk/>
          <pc:sldMk cId="3753140521" sldId="257"/>
        </pc:sldMkLst>
        <pc:spChg chg="mod">
          <ac:chgData name="Yang17,D (ug)" userId="392b3dc3-79b3-45a3-8bb5-a3744b5cc473" providerId="ADAL" clId="{20A64CAA-D5DC-4F44-A1F2-01FC1D647F6D}" dt="2023-06-17T02:21:06.122" v="68"/>
          <ac:spMkLst>
            <pc:docMk/>
            <pc:sldMk cId="3753140521" sldId="257"/>
            <ac:spMk id="2" creationId="{EC0A05E8-6A5D-748D-ECD7-6F45BA7A4355}"/>
          </ac:spMkLst>
        </pc:spChg>
        <pc:spChg chg="mod">
          <ac:chgData name="Yang17,D (ug)" userId="392b3dc3-79b3-45a3-8bb5-a3744b5cc473" providerId="ADAL" clId="{20A64CAA-D5DC-4F44-A1F2-01FC1D647F6D}" dt="2023-06-17T09:46:13.030" v="645"/>
          <ac:spMkLst>
            <pc:docMk/>
            <pc:sldMk cId="3753140521" sldId="257"/>
            <ac:spMk id="3" creationId="{5CFB9985-52A9-981C-E7E7-82E8E8B6DAC9}"/>
          </ac:spMkLst>
        </pc:spChg>
        <pc:picChg chg="add mod">
          <ac:chgData name="Yang17,D (ug)" userId="392b3dc3-79b3-45a3-8bb5-a3744b5cc473" providerId="ADAL" clId="{20A64CAA-D5DC-4F44-A1F2-01FC1D647F6D}" dt="2023-06-17T09:46:35.360" v="646" actId="1076"/>
          <ac:picMkLst>
            <pc:docMk/>
            <pc:sldMk cId="3753140521" sldId="257"/>
            <ac:picMk id="5" creationId="{06A5ADC1-6924-4814-952F-13AC2D740478}"/>
          </ac:picMkLst>
        </pc:picChg>
        <pc:picChg chg="add del">
          <ac:chgData name="Yang17,D (ug)" userId="392b3dc3-79b3-45a3-8bb5-a3744b5cc473" providerId="ADAL" clId="{20A64CAA-D5DC-4F44-A1F2-01FC1D647F6D}" dt="2023-06-17T09:39:14.895" v="467" actId="21"/>
          <ac:picMkLst>
            <pc:docMk/>
            <pc:sldMk cId="3753140521" sldId="257"/>
            <ac:picMk id="1026" creationId="{488870AC-97AA-DBAA-A46C-F5D05E5F5A36}"/>
          </ac:picMkLst>
        </pc:picChg>
      </pc:sldChg>
      <pc:sldChg chg="addSp modSp new mod">
        <pc:chgData name="Yang17,D (ug)" userId="392b3dc3-79b3-45a3-8bb5-a3744b5cc473" providerId="ADAL" clId="{20A64CAA-D5DC-4F44-A1F2-01FC1D647F6D}" dt="2023-06-21T02:32:18.867" v="1225" actId="14100"/>
        <pc:sldMkLst>
          <pc:docMk/>
          <pc:sldMk cId="3248875910" sldId="258"/>
        </pc:sldMkLst>
        <pc:spChg chg="mod">
          <ac:chgData name="Yang17,D (ug)" userId="392b3dc3-79b3-45a3-8bb5-a3744b5cc473" providerId="ADAL" clId="{20A64CAA-D5DC-4F44-A1F2-01FC1D647F6D}" dt="2023-06-17T02:21:37.650" v="77"/>
          <ac:spMkLst>
            <pc:docMk/>
            <pc:sldMk cId="3248875910" sldId="258"/>
            <ac:spMk id="2" creationId="{371C7889-A9B6-0A53-2F99-1F6C321DB4D5}"/>
          </ac:spMkLst>
        </pc:spChg>
        <pc:spChg chg="mod">
          <ac:chgData name="Yang17,D (ug)" userId="392b3dc3-79b3-45a3-8bb5-a3744b5cc473" providerId="ADAL" clId="{20A64CAA-D5DC-4F44-A1F2-01FC1D647F6D}" dt="2023-06-18T03:08:56.279" v="854" actId="12"/>
          <ac:spMkLst>
            <pc:docMk/>
            <pc:sldMk cId="3248875910" sldId="258"/>
            <ac:spMk id="3" creationId="{8F7E59F2-EE06-F26B-F1BD-C7D6FA4BEE20}"/>
          </ac:spMkLst>
        </pc:spChg>
        <pc:picChg chg="add mod">
          <ac:chgData name="Yang17,D (ug)" userId="392b3dc3-79b3-45a3-8bb5-a3744b5cc473" providerId="ADAL" clId="{20A64CAA-D5DC-4F44-A1F2-01FC1D647F6D}" dt="2023-06-21T02:32:18.867" v="1225" actId="14100"/>
          <ac:picMkLst>
            <pc:docMk/>
            <pc:sldMk cId="3248875910" sldId="258"/>
            <ac:picMk id="2050" creationId="{D301E904-CBCE-18CF-C9DF-B8B6CCE28D62}"/>
          </ac:picMkLst>
        </pc:picChg>
      </pc:sldChg>
      <pc:sldChg chg="addSp modSp new mod">
        <pc:chgData name="Yang17,D (ug)" userId="392b3dc3-79b3-45a3-8bb5-a3744b5cc473" providerId="ADAL" clId="{20A64CAA-D5DC-4F44-A1F2-01FC1D647F6D}" dt="2023-06-18T05:04:28.571" v="924" actId="20577"/>
        <pc:sldMkLst>
          <pc:docMk/>
          <pc:sldMk cId="768405338" sldId="259"/>
        </pc:sldMkLst>
        <pc:spChg chg="mod">
          <ac:chgData name="Yang17,D (ug)" userId="392b3dc3-79b3-45a3-8bb5-a3744b5cc473" providerId="ADAL" clId="{20A64CAA-D5DC-4F44-A1F2-01FC1D647F6D}" dt="2023-06-17T02:21:49.317" v="88"/>
          <ac:spMkLst>
            <pc:docMk/>
            <pc:sldMk cId="768405338" sldId="259"/>
            <ac:spMk id="2" creationId="{D786C0D3-C127-CA28-821E-5A46592F69F1}"/>
          </ac:spMkLst>
        </pc:spChg>
        <pc:spChg chg="mod">
          <ac:chgData name="Yang17,D (ug)" userId="392b3dc3-79b3-45a3-8bb5-a3744b5cc473" providerId="ADAL" clId="{20A64CAA-D5DC-4F44-A1F2-01FC1D647F6D}" dt="2023-06-18T05:04:28.571" v="924" actId="20577"/>
          <ac:spMkLst>
            <pc:docMk/>
            <pc:sldMk cId="768405338" sldId="259"/>
            <ac:spMk id="3" creationId="{1E289C00-D0BC-3D58-8E48-016DB0C5A4ED}"/>
          </ac:spMkLst>
        </pc:spChg>
        <pc:picChg chg="add mod">
          <ac:chgData name="Yang17,D (ug)" userId="392b3dc3-79b3-45a3-8bb5-a3744b5cc473" providerId="ADAL" clId="{20A64CAA-D5DC-4F44-A1F2-01FC1D647F6D}" dt="2023-06-18T05:04:07.531" v="894" actId="1036"/>
          <ac:picMkLst>
            <pc:docMk/>
            <pc:sldMk cId="768405338" sldId="259"/>
            <ac:picMk id="5" creationId="{4AE24D3E-E55C-EF1A-E9C2-1447EB150562}"/>
          </ac:picMkLst>
        </pc:picChg>
      </pc:sldChg>
      <pc:sldChg chg="addSp modSp new mod">
        <pc:chgData name="Yang17,D (ug)" userId="392b3dc3-79b3-45a3-8bb5-a3744b5cc473" providerId="ADAL" clId="{20A64CAA-D5DC-4F44-A1F2-01FC1D647F6D}" dt="2023-06-21T02:28:05.890" v="1208"/>
        <pc:sldMkLst>
          <pc:docMk/>
          <pc:sldMk cId="3832259120" sldId="260"/>
        </pc:sldMkLst>
        <pc:spChg chg="mod">
          <ac:chgData name="Yang17,D (ug)" userId="392b3dc3-79b3-45a3-8bb5-a3744b5cc473" providerId="ADAL" clId="{20A64CAA-D5DC-4F44-A1F2-01FC1D647F6D}" dt="2023-06-19T03:31:40.728" v="1021"/>
          <ac:spMkLst>
            <pc:docMk/>
            <pc:sldMk cId="3832259120" sldId="260"/>
            <ac:spMk id="2" creationId="{FE11F6FF-5A31-5666-46D3-31788A33FF63}"/>
          </ac:spMkLst>
        </pc:spChg>
        <pc:spChg chg="mod">
          <ac:chgData name="Yang17,D (ug)" userId="392b3dc3-79b3-45a3-8bb5-a3744b5cc473" providerId="ADAL" clId="{20A64CAA-D5DC-4F44-A1F2-01FC1D647F6D}" dt="2023-06-21T02:28:05.890" v="1208"/>
          <ac:spMkLst>
            <pc:docMk/>
            <pc:sldMk cId="3832259120" sldId="260"/>
            <ac:spMk id="3" creationId="{E30A6EAF-324C-0CD1-D3E2-6B5DD79EFD06}"/>
          </ac:spMkLst>
        </pc:spChg>
        <pc:picChg chg="add mod">
          <ac:chgData name="Yang17,D (ug)" userId="392b3dc3-79b3-45a3-8bb5-a3744b5cc473" providerId="ADAL" clId="{20A64CAA-D5DC-4F44-A1F2-01FC1D647F6D}" dt="2023-06-18T05:10:38.733" v="1011" actId="1076"/>
          <ac:picMkLst>
            <pc:docMk/>
            <pc:sldMk cId="3832259120" sldId="260"/>
            <ac:picMk id="1026" creationId="{F11C8AAA-8BF5-3299-80AF-971EB6B224AE}"/>
          </ac:picMkLst>
        </pc:picChg>
      </pc:sldChg>
      <pc:sldChg chg="modSp new mod ord">
        <pc:chgData name="Yang17,D (ug)" userId="392b3dc3-79b3-45a3-8bb5-a3744b5cc473" providerId="ADAL" clId="{20A64CAA-D5DC-4F44-A1F2-01FC1D647F6D}" dt="2023-06-21T10:14:09.763" v="1227"/>
        <pc:sldMkLst>
          <pc:docMk/>
          <pc:sldMk cId="4044558730" sldId="261"/>
        </pc:sldMkLst>
        <pc:spChg chg="mod">
          <ac:chgData name="Yang17,D (ug)" userId="392b3dc3-79b3-45a3-8bb5-a3744b5cc473" providerId="ADAL" clId="{20A64CAA-D5DC-4F44-A1F2-01FC1D647F6D}" dt="2023-06-17T02:22:16.300" v="120" actId="20577"/>
          <ac:spMkLst>
            <pc:docMk/>
            <pc:sldMk cId="4044558730" sldId="261"/>
            <ac:spMk id="2" creationId="{C624B052-084C-D64E-0C21-3AAC19EA621B}"/>
          </ac:spMkLst>
        </pc:spChg>
        <pc:spChg chg="mod">
          <ac:chgData name="Yang17,D (ug)" userId="392b3dc3-79b3-45a3-8bb5-a3744b5cc473" providerId="ADAL" clId="{20A64CAA-D5DC-4F44-A1F2-01FC1D647F6D}" dt="2023-06-19T03:36:53.482" v="1190" actId="14100"/>
          <ac:spMkLst>
            <pc:docMk/>
            <pc:sldMk cId="4044558730" sldId="261"/>
            <ac:spMk id="3" creationId="{6CE77894-711C-167F-3012-9CE4BBB3AAC5}"/>
          </ac:spMkLst>
        </pc:spChg>
      </pc:sldChg>
      <pc:sldChg chg="addSp delSp modSp new del">
        <pc:chgData name="Yang17,D (ug)" userId="392b3dc3-79b3-45a3-8bb5-a3744b5cc473" providerId="ADAL" clId="{20A64CAA-D5DC-4F44-A1F2-01FC1D647F6D}" dt="2023-06-17T11:11:37.683" v="691" actId="47"/>
        <pc:sldMkLst>
          <pc:docMk/>
          <pc:sldMk cId="3023832975" sldId="262"/>
        </pc:sldMkLst>
        <pc:picChg chg="add del mod">
          <ac:chgData name="Yang17,D (ug)" userId="392b3dc3-79b3-45a3-8bb5-a3744b5cc473" providerId="ADAL" clId="{20A64CAA-D5DC-4F44-A1F2-01FC1D647F6D}" dt="2023-06-17T09:47:16.834" v="654" actId="21"/>
          <ac:picMkLst>
            <pc:docMk/>
            <pc:sldMk cId="3023832975" sldId="262"/>
            <ac:picMk id="4" creationId="{40F593EA-C672-422A-00FA-DD6FE6D1684C}"/>
          </ac:picMkLst>
        </pc:picChg>
      </pc:sldChg>
      <pc:sldChg chg="addSp delSp modSp mod">
        <pc:chgData name="Yang17,D (ug)" userId="392b3dc3-79b3-45a3-8bb5-a3744b5cc473" providerId="ADAL" clId="{20A64CAA-D5DC-4F44-A1F2-01FC1D647F6D}" dt="2023-06-17T11:11:19.383" v="690"/>
        <pc:sldMkLst>
          <pc:docMk/>
          <pc:sldMk cId="2794932534" sldId="263"/>
        </pc:sldMkLst>
        <pc:spChg chg="mod">
          <ac:chgData name="Yang17,D (ug)" userId="392b3dc3-79b3-45a3-8bb5-a3744b5cc473" providerId="ADAL" clId="{20A64CAA-D5DC-4F44-A1F2-01FC1D647F6D}" dt="2023-06-17T11:11:19.383" v="690"/>
          <ac:spMkLst>
            <pc:docMk/>
            <pc:sldMk cId="2794932534" sldId="263"/>
            <ac:spMk id="3" creationId="{5CFB9985-52A9-981C-E7E7-82E8E8B6DAC9}"/>
          </ac:spMkLst>
        </pc:spChg>
        <pc:picChg chg="add mod">
          <ac:chgData name="Yang17,D (ug)" userId="392b3dc3-79b3-45a3-8bb5-a3744b5cc473" providerId="ADAL" clId="{20A64CAA-D5DC-4F44-A1F2-01FC1D647F6D}" dt="2023-06-17T09:50:38.063" v="675" actId="1076"/>
          <ac:picMkLst>
            <pc:docMk/>
            <pc:sldMk cId="2794932534" sldId="263"/>
            <ac:picMk id="4" creationId="{52F0FFA3-70E4-B544-D321-3B4C50014312}"/>
          </ac:picMkLst>
        </pc:picChg>
        <pc:picChg chg="del">
          <ac:chgData name="Yang17,D (ug)" userId="392b3dc3-79b3-45a3-8bb5-a3744b5cc473" providerId="ADAL" clId="{20A64CAA-D5DC-4F44-A1F2-01FC1D647F6D}" dt="2023-06-17T09:42:51.849" v="541" actId="478"/>
          <ac:picMkLst>
            <pc:docMk/>
            <pc:sldMk cId="2794932534" sldId="263"/>
            <ac:picMk id="5" creationId="{06A5ADC1-6924-4814-952F-13AC2D740478}"/>
          </ac:picMkLst>
        </pc:picChg>
      </pc:sldChg>
      <pc:sldChg chg="addSp modSp add mod ord">
        <pc:chgData name="Yang17,D (ug)" userId="392b3dc3-79b3-45a3-8bb5-a3744b5cc473" providerId="ADAL" clId="{20A64CAA-D5DC-4F44-A1F2-01FC1D647F6D}" dt="2023-06-21T02:31:44.237" v="1222" actId="167"/>
        <pc:sldMkLst>
          <pc:docMk/>
          <pc:sldMk cId="791270620" sldId="264"/>
        </pc:sldMkLst>
        <pc:spChg chg="mod">
          <ac:chgData name="Yang17,D (ug)" userId="392b3dc3-79b3-45a3-8bb5-a3744b5cc473" providerId="ADAL" clId="{20A64CAA-D5DC-4F44-A1F2-01FC1D647F6D}" dt="2023-06-21T02:31:20.041" v="1217" actId="14100"/>
          <ac:spMkLst>
            <pc:docMk/>
            <pc:sldMk cId="791270620" sldId="264"/>
            <ac:spMk id="3" creationId="{5CFB9985-52A9-981C-E7E7-82E8E8B6DAC9}"/>
          </ac:spMkLst>
        </pc:spChg>
        <pc:picChg chg="add mod">
          <ac:chgData name="Yang17,D (ug)" userId="392b3dc3-79b3-45a3-8bb5-a3744b5cc473" providerId="ADAL" clId="{20A64CAA-D5DC-4F44-A1F2-01FC1D647F6D}" dt="2023-06-21T02:31:44.237" v="1222" actId="167"/>
          <ac:picMkLst>
            <pc:docMk/>
            <pc:sldMk cId="791270620" sldId="264"/>
            <ac:picMk id="1026" creationId="{F3687FB6-01DB-A5AD-ACB5-CDB2AE857E85}"/>
          </ac:picMkLst>
        </pc:picChg>
      </pc:sldChg>
      <pc:sldChg chg="modSp mod">
        <pc:chgData name="Yang17,D (ug)" userId="392b3dc3-79b3-45a3-8bb5-a3744b5cc473" providerId="ADAL" clId="{20A64CAA-D5DC-4F44-A1F2-01FC1D647F6D}" dt="2023-07-10T12:22:19.002" v="2539" actId="1076"/>
        <pc:sldMkLst>
          <pc:docMk/>
          <pc:sldMk cId="511544468" sldId="265"/>
        </pc:sldMkLst>
        <pc:spChg chg="mod">
          <ac:chgData name="Yang17,D (ug)" userId="392b3dc3-79b3-45a3-8bb5-a3744b5cc473" providerId="ADAL" clId="{20A64CAA-D5DC-4F44-A1F2-01FC1D647F6D}" dt="2023-07-10T12:22:19.002" v="2539" actId="1076"/>
          <ac:spMkLst>
            <pc:docMk/>
            <pc:sldMk cId="511544468" sldId="265"/>
            <ac:spMk id="2" creationId="{B1A2862C-4993-F302-D619-29DF6C1377B5}"/>
          </ac:spMkLst>
        </pc:spChg>
      </pc:sldChg>
      <pc:sldChg chg="addSp delSp modSp add mod">
        <pc:chgData name="Yang17,D (ug)" userId="392b3dc3-79b3-45a3-8bb5-a3744b5cc473" providerId="ADAL" clId="{20A64CAA-D5DC-4F44-A1F2-01FC1D647F6D}" dt="2023-06-18T05:08:50.587" v="997"/>
        <pc:sldMkLst>
          <pc:docMk/>
          <pc:sldMk cId="287034872" sldId="266"/>
        </pc:sldMkLst>
        <pc:spChg chg="mod">
          <ac:chgData name="Yang17,D (ug)" userId="392b3dc3-79b3-45a3-8bb5-a3744b5cc473" providerId="ADAL" clId="{20A64CAA-D5DC-4F44-A1F2-01FC1D647F6D}" dt="2023-06-18T05:03:55.784" v="878" actId="20577"/>
          <ac:spMkLst>
            <pc:docMk/>
            <pc:sldMk cId="287034872" sldId="266"/>
            <ac:spMk id="2" creationId="{D786C0D3-C127-CA28-821E-5A46592F69F1}"/>
          </ac:spMkLst>
        </pc:spChg>
        <pc:spChg chg="mod">
          <ac:chgData name="Yang17,D (ug)" userId="392b3dc3-79b3-45a3-8bb5-a3744b5cc473" providerId="ADAL" clId="{20A64CAA-D5DC-4F44-A1F2-01FC1D647F6D}" dt="2023-06-18T05:03:58.224" v="879" actId="20577"/>
          <ac:spMkLst>
            <pc:docMk/>
            <pc:sldMk cId="287034872" sldId="266"/>
            <ac:spMk id="3" creationId="{1E289C00-D0BC-3D58-8E48-016DB0C5A4ED}"/>
          </ac:spMkLst>
        </pc:spChg>
        <pc:spChg chg="add mod">
          <ac:chgData name="Yang17,D (ug)" userId="392b3dc3-79b3-45a3-8bb5-a3744b5cc473" providerId="ADAL" clId="{20A64CAA-D5DC-4F44-A1F2-01FC1D647F6D}" dt="2023-06-18T05:08:50.587" v="997"/>
          <ac:spMkLst>
            <pc:docMk/>
            <pc:sldMk cId="287034872" sldId="266"/>
            <ac:spMk id="7" creationId="{DCF09EB5-B866-10C2-02CA-8D5F818AE2BD}"/>
          </ac:spMkLst>
        </pc:spChg>
        <pc:picChg chg="del">
          <ac:chgData name="Yang17,D (ug)" userId="392b3dc3-79b3-45a3-8bb5-a3744b5cc473" providerId="ADAL" clId="{20A64CAA-D5DC-4F44-A1F2-01FC1D647F6D}" dt="2023-06-18T05:03:44.639" v="869" actId="478"/>
          <ac:picMkLst>
            <pc:docMk/>
            <pc:sldMk cId="287034872" sldId="266"/>
            <ac:picMk id="5" creationId="{4AE24D3E-E55C-EF1A-E9C2-1447EB150562}"/>
          </ac:picMkLst>
        </pc:picChg>
        <pc:picChg chg="add mod">
          <ac:chgData name="Yang17,D (ug)" userId="392b3dc3-79b3-45a3-8bb5-a3744b5cc473" providerId="ADAL" clId="{20A64CAA-D5DC-4F44-A1F2-01FC1D647F6D}" dt="2023-06-18T05:03:52.523" v="872" actId="1076"/>
          <ac:picMkLst>
            <pc:docMk/>
            <pc:sldMk cId="287034872" sldId="266"/>
            <ac:picMk id="6" creationId="{675338BB-F7F1-FA99-CE6B-088E137EDA3D}"/>
          </ac:picMkLst>
        </pc:picChg>
      </pc:sldChg>
      <pc:sldChg chg="addSp modSp new mod">
        <pc:chgData name="Yang17,D (ug)" userId="392b3dc3-79b3-45a3-8bb5-a3744b5cc473" providerId="ADAL" clId="{20A64CAA-D5DC-4F44-A1F2-01FC1D647F6D}" dt="2023-06-21T10:20:01.735" v="1261" actId="1076"/>
        <pc:sldMkLst>
          <pc:docMk/>
          <pc:sldMk cId="3993367619" sldId="267"/>
        </pc:sldMkLst>
        <pc:spChg chg="mod">
          <ac:chgData name="Yang17,D (ug)" userId="392b3dc3-79b3-45a3-8bb5-a3744b5cc473" providerId="ADAL" clId="{20A64CAA-D5DC-4F44-A1F2-01FC1D647F6D}" dt="2023-06-21T10:18:37.568" v="1260"/>
          <ac:spMkLst>
            <pc:docMk/>
            <pc:sldMk cId="3993367619" sldId="267"/>
            <ac:spMk id="2" creationId="{0D09AEDB-ABF9-BD20-3052-5122A476631E}"/>
          </ac:spMkLst>
        </pc:spChg>
        <pc:spChg chg="mod">
          <ac:chgData name="Yang17,D (ug)" userId="392b3dc3-79b3-45a3-8bb5-a3744b5cc473" providerId="ADAL" clId="{20A64CAA-D5DC-4F44-A1F2-01FC1D647F6D}" dt="2023-06-21T10:14:27.722" v="1235"/>
          <ac:spMkLst>
            <pc:docMk/>
            <pc:sldMk cId="3993367619" sldId="267"/>
            <ac:spMk id="3" creationId="{6FA50611-EF75-B2E4-6547-BB5AA3557B18}"/>
          </ac:spMkLst>
        </pc:spChg>
        <pc:picChg chg="add mod">
          <ac:chgData name="Yang17,D (ug)" userId="392b3dc3-79b3-45a3-8bb5-a3744b5cc473" providerId="ADAL" clId="{20A64CAA-D5DC-4F44-A1F2-01FC1D647F6D}" dt="2023-06-21T10:17:48.632" v="1244" actId="1076"/>
          <ac:picMkLst>
            <pc:docMk/>
            <pc:sldMk cId="3993367619" sldId="267"/>
            <ac:picMk id="5" creationId="{7C37305F-27DD-031E-0307-11AF448BDE31}"/>
          </ac:picMkLst>
        </pc:picChg>
        <pc:picChg chg="add mod">
          <ac:chgData name="Yang17,D (ug)" userId="392b3dc3-79b3-45a3-8bb5-a3744b5cc473" providerId="ADAL" clId="{20A64CAA-D5DC-4F44-A1F2-01FC1D647F6D}" dt="2023-06-21T10:20:01.735" v="1261" actId="1076"/>
          <ac:picMkLst>
            <pc:docMk/>
            <pc:sldMk cId="3993367619" sldId="267"/>
            <ac:picMk id="1026" creationId="{BFD3C9E8-DF0B-C782-11AF-71395DC52240}"/>
          </ac:picMkLst>
        </pc:picChg>
        <pc:picChg chg="add mod">
          <ac:chgData name="Yang17,D (ug)" userId="392b3dc3-79b3-45a3-8bb5-a3744b5cc473" providerId="ADAL" clId="{20A64CAA-D5DC-4F44-A1F2-01FC1D647F6D}" dt="2023-06-21T10:18:33.026" v="1253" actId="1076"/>
          <ac:picMkLst>
            <pc:docMk/>
            <pc:sldMk cId="3993367619" sldId="267"/>
            <ac:picMk id="1028" creationId="{F37540A1-7C72-5A82-6ECD-F82BB61CFB91}"/>
          </ac:picMkLst>
        </pc:picChg>
      </pc:sldChg>
      <pc:sldChg chg="addSp modSp new mod">
        <pc:chgData name="Yang17,D (ug)" userId="392b3dc3-79b3-45a3-8bb5-a3744b5cc473" providerId="ADAL" clId="{20A64CAA-D5DC-4F44-A1F2-01FC1D647F6D}" dt="2023-06-24T11:06:21.880" v="2532" actId="1076"/>
        <pc:sldMkLst>
          <pc:docMk/>
          <pc:sldMk cId="643267320" sldId="268"/>
        </pc:sldMkLst>
        <pc:spChg chg="mod">
          <ac:chgData name="Yang17,D (ug)" userId="392b3dc3-79b3-45a3-8bb5-a3744b5cc473" providerId="ADAL" clId="{20A64CAA-D5DC-4F44-A1F2-01FC1D647F6D}" dt="2023-06-21T10:22:03.434" v="1279"/>
          <ac:spMkLst>
            <pc:docMk/>
            <pc:sldMk cId="643267320" sldId="268"/>
            <ac:spMk id="2" creationId="{D840E8FE-F548-0053-4653-1E52915DEF56}"/>
          </ac:spMkLst>
        </pc:spChg>
        <pc:spChg chg="mod">
          <ac:chgData name="Yang17,D (ug)" userId="392b3dc3-79b3-45a3-8bb5-a3744b5cc473" providerId="ADAL" clId="{20A64CAA-D5DC-4F44-A1F2-01FC1D647F6D}" dt="2023-06-24T11:06:17.287" v="2531" actId="20577"/>
          <ac:spMkLst>
            <pc:docMk/>
            <pc:sldMk cId="643267320" sldId="268"/>
            <ac:spMk id="3" creationId="{D056B437-223C-D65B-DAF2-FD467F4645E8}"/>
          </ac:spMkLst>
        </pc:spChg>
        <pc:picChg chg="add mod">
          <ac:chgData name="Yang17,D (ug)" userId="392b3dc3-79b3-45a3-8bb5-a3744b5cc473" providerId="ADAL" clId="{20A64CAA-D5DC-4F44-A1F2-01FC1D647F6D}" dt="2023-06-24T11:06:21.880" v="2532" actId="1076"/>
          <ac:picMkLst>
            <pc:docMk/>
            <pc:sldMk cId="643267320" sldId="268"/>
            <ac:picMk id="5" creationId="{9DCF8B77-3838-EB19-68C7-160DB0E669B9}"/>
          </ac:picMkLst>
        </pc:picChg>
      </pc:sldChg>
      <pc:sldChg chg="addSp modSp new mod">
        <pc:chgData name="Yang17,D (ug)" userId="392b3dc3-79b3-45a3-8bb5-a3744b5cc473" providerId="ADAL" clId="{20A64CAA-D5DC-4F44-A1F2-01FC1D647F6D}" dt="2023-06-23T02:13:07.341" v="2337"/>
        <pc:sldMkLst>
          <pc:docMk/>
          <pc:sldMk cId="559367872" sldId="269"/>
        </pc:sldMkLst>
        <pc:spChg chg="mod">
          <ac:chgData name="Yang17,D (ug)" userId="392b3dc3-79b3-45a3-8bb5-a3744b5cc473" providerId="ADAL" clId="{20A64CAA-D5DC-4F44-A1F2-01FC1D647F6D}" dt="2023-06-23T01:46:38.654" v="1840"/>
          <ac:spMkLst>
            <pc:docMk/>
            <pc:sldMk cId="559367872" sldId="269"/>
            <ac:spMk id="2" creationId="{92F68EE5-B4B8-76F0-F4F4-E3BA31D3595E}"/>
          </ac:spMkLst>
        </pc:spChg>
        <pc:spChg chg="mod">
          <ac:chgData name="Yang17,D (ug)" userId="392b3dc3-79b3-45a3-8bb5-a3744b5cc473" providerId="ADAL" clId="{20A64CAA-D5DC-4F44-A1F2-01FC1D647F6D}" dt="2023-06-23T02:13:07.341" v="2337"/>
          <ac:spMkLst>
            <pc:docMk/>
            <pc:sldMk cId="559367872" sldId="269"/>
            <ac:spMk id="3" creationId="{7892F05F-479F-F266-D049-CF0BEC6697FE}"/>
          </ac:spMkLst>
        </pc:spChg>
        <pc:graphicFrameChg chg="add mod modGraphic">
          <ac:chgData name="Yang17,D (ug)" userId="392b3dc3-79b3-45a3-8bb5-a3744b5cc473" providerId="ADAL" clId="{20A64CAA-D5DC-4F44-A1F2-01FC1D647F6D}" dt="2023-06-23T02:02:16.178" v="2258" actId="2165"/>
          <ac:graphicFrameMkLst>
            <pc:docMk/>
            <pc:sldMk cId="559367872" sldId="269"/>
            <ac:graphicFrameMk id="4" creationId="{55ACE9C6-51E8-757D-5E07-1C51379DF05E}"/>
          </ac:graphicFrameMkLst>
        </pc:graphicFrameChg>
      </pc:sldChg>
      <pc:sldChg chg="modSp new mod modAnim">
        <pc:chgData name="Yang17,D (ug)" userId="392b3dc3-79b3-45a3-8bb5-a3744b5cc473" providerId="ADAL" clId="{20A64CAA-D5DC-4F44-A1F2-01FC1D647F6D}" dt="2023-06-23T02:20:12.649" v="2518"/>
        <pc:sldMkLst>
          <pc:docMk/>
          <pc:sldMk cId="526616640" sldId="270"/>
        </pc:sldMkLst>
        <pc:spChg chg="mod">
          <ac:chgData name="Yang17,D (ug)" userId="392b3dc3-79b3-45a3-8bb5-a3744b5cc473" providerId="ADAL" clId="{20A64CAA-D5DC-4F44-A1F2-01FC1D647F6D}" dt="2023-06-23T02:14:14.298" v="2344"/>
          <ac:spMkLst>
            <pc:docMk/>
            <pc:sldMk cId="526616640" sldId="270"/>
            <ac:spMk id="2" creationId="{17CB1E40-A95A-1809-259A-9A2507106031}"/>
          </ac:spMkLst>
        </pc:spChg>
        <pc:spChg chg="mod">
          <ac:chgData name="Yang17,D (ug)" userId="392b3dc3-79b3-45a3-8bb5-a3744b5cc473" providerId="ADAL" clId="{20A64CAA-D5DC-4F44-A1F2-01FC1D647F6D}" dt="2023-06-23T02:20:12.649" v="2518"/>
          <ac:spMkLst>
            <pc:docMk/>
            <pc:sldMk cId="526616640" sldId="270"/>
            <ac:spMk id="3" creationId="{88B7B84E-0679-F852-2ECE-6628F9B02C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D183-1C37-4639-A446-80FA4AB42566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58D6-F59C-41F1-9D10-A96CEB64B97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15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D183-1C37-4639-A446-80FA4AB42566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58D6-F59C-41F1-9D10-A96CEB64B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35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D183-1C37-4639-A446-80FA4AB42566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58D6-F59C-41F1-9D10-A96CEB64B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5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D183-1C37-4639-A446-80FA4AB42566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58D6-F59C-41F1-9D10-A96CEB64B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67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D183-1C37-4639-A446-80FA4AB42566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58D6-F59C-41F1-9D10-A96CEB64B97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1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D183-1C37-4639-A446-80FA4AB42566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58D6-F59C-41F1-9D10-A96CEB64B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91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D183-1C37-4639-A446-80FA4AB42566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58D6-F59C-41F1-9D10-A96CEB64B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93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D183-1C37-4639-A446-80FA4AB42566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58D6-F59C-41F1-9D10-A96CEB64B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91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D183-1C37-4639-A446-80FA4AB42566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58D6-F59C-41F1-9D10-A96CEB64B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13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7CD183-1C37-4639-A446-80FA4AB42566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B058D6-F59C-41F1-9D10-A96CEB64B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10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D183-1C37-4639-A446-80FA4AB42566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58D6-F59C-41F1-9D10-A96CEB64B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92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7CD183-1C37-4639-A446-80FA4AB42566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5B058D6-F59C-41F1-9D10-A96CEB64B97C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9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5860E-5F3C-EC95-D4C5-2546056ED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/>
              <a:t>社会科学量化方法讲座</a:t>
            </a:r>
            <a:br>
              <a:rPr lang="en-GB" altLang="zh-CN" sz="7200" dirty="0"/>
            </a:br>
            <a:r>
              <a:rPr lang="en-GB" altLang="zh-CN" sz="4800" dirty="0"/>
              <a:t>Quantitative </a:t>
            </a:r>
            <a:r>
              <a:rPr lang="en-US" altLang="zh-CN" sz="4800" dirty="0"/>
              <a:t>M</a:t>
            </a:r>
            <a:r>
              <a:rPr lang="en-GB" altLang="zh-CN" sz="4800" dirty="0" err="1"/>
              <a:t>ethods</a:t>
            </a:r>
            <a:r>
              <a:rPr lang="en-GB" altLang="zh-CN" sz="4800" dirty="0"/>
              <a:t> for Social Sciences</a:t>
            </a:r>
            <a:endParaRPr lang="en-GB" sz="7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F5A15A-532A-DF5D-C237-46CFD5A633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杨点溢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473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6C0D3-C127-CA28-821E-5A46592F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ChatGPT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89C00-D0BC-3D58-8E48-016DB0C5A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zh-CN" dirty="0"/>
          </a:p>
          <a:p>
            <a:endParaRPr lang="en-GB" altLang="zh-CN" dirty="0"/>
          </a:p>
          <a:p>
            <a:endParaRPr lang="en-GB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5338BB-F7F1-FA99-CE6B-088E137ED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966" y="0"/>
            <a:ext cx="7107034" cy="68580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CF09EB5-B866-10C2-02CA-8D5F818AE2BD}"/>
              </a:ext>
            </a:extLst>
          </p:cNvPr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好用但是需要会用</a:t>
            </a:r>
            <a:endParaRPr lang="en-GB" altLang="zh-CN" dirty="0"/>
          </a:p>
          <a:p>
            <a:pPr lvl="1"/>
            <a:r>
              <a:rPr lang="zh-CN" altLang="en-US" dirty="0"/>
              <a:t>写有效的引导词</a:t>
            </a:r>
            <a:r>
              <a:rPr lang="en-GB" altLang="zh-CN" dirty="0"/>
              <a:t>prompts</a:t>
            </a:r>
          </a:p>
          <a:p>
            <a:pPr lvl="1"/>
            <a:r>
              <a:rPr lang="zh-CN" altLang="en-US" dirty="0"/>
              <a:t>明确需求</a:t>
            </a:r>
            <a:endParaRPr lang="en-GB" altLang="zh-CN" dirty="0"/>
          </a:p>
          <a:p>
            <a:pPr lvl="1"/>
            <a:r>
              <a:rPr lang="zh-CN" altLang="en-US" dirty="0"/>
              <a:t>测试</a:t>
            </a:r>
            <a:r>
              <a:rPr lang="en-US" altLang="zh-CN" dirty="0"/>
              <a:t>GPT</a:t>
            </a:r>
            <a:r>
              <a:rPr lang="zh-CN" altLang="en-US" dirty="0"/>
              <a:t>提供的代码</a:t>
            </a:r>
            <a:endParaRPr lang="en-GB" altLang="zh-CN" dirty="0"/>
          </a:p>
          <a:p>
            <a:pPr lvl="2"/>
            <a:r>
              <a:rPr lang="zh-CN" altLang="en-US" dirty="0"/>
              <a:t>有时候给的代码并不对</a:t>
            </a:r>
            <a:endParaRPr lang="en-GB" altLang="zh-CN" dirty="0"/>
          </a:p>
          <a:p>
            <a:endParaRPr lang="en-GB" altLang="zh-CN" dirty="0"/>
          </a:p>
          <a:p>
            <a:endParaRPr lang="en-GB" altLang="zh-C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34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1F6FF-5A31-5666-46D3-31788A33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</a:t>
            </a:r>
            <a:r>
              <a:rPr lang="en-GB" altLang="zh-CN" dirty="0"/>
              <a:t>R</a:t>
            </a:r>
            <a:r>
              <a:rPr lang="zh-CN" altLang="en-US" dirty="0"/>
              <a:t>比</a:t>
            </a:r>
            <a:r>
              <a:rPr lang="en-US" altLang="zh-CN" dirty="0"/>
              <a:t>Stata</a:t>
            </a:r>
            <a:r>
              <a:rPr lang="zh-CN" altLang="en-US" dirty="0"/>
              <a:t>潜力更大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A6EAF-324C-0CD1-D3E2-6B5DD79E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“年轻人的定量工具”</a:t>
            </a:r>
            <a:endParaRPr lang="en-GB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免费</a:t>
            </a:r>
            <a:endParaRPr lang="en-GB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开源</a:t>
            </a:r>
            <a:endParaRPr lang="en-GB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拓展性</a:t>
            </a:r>
            <a:r>
              <a:rPr lang="en-GB" altLang="zh-CN" dirty="0"/>
              <a:t>-</a:t>
            </a:r>
            <a:r>
              <a:rPr lang="zh-CN" altLang="en-US" dirty="0"/>
              <a:t>个性化</a:t>
            </a:r>
            <a:endParaRPr lang="en-GB" altLang="zh-CN" dirty="0"/>
          </a:p>
          <a:p>
            <a:r>
              <a:rPr lang="zh-CN" altLang="en-US" dirty="0"/>
              <a:t>数据清理</a:t>
            </a:r>
            <a:endParaRPr lang="en-GB" altLang="zh-CN" dirty="0"/>
          </a:p>
          <a:p>
            <a:pPr lvl="1"/>
            <a:r>
              <a:rPr lang="zh-CN" altLang="en-US" dirty="0"/>
              <a:t>操作多个数据库</a:t>
            </a:r>
            <a:endParaRPr lang="en-GB" altLang="zh-CN" dirty="0"/>
          </a:p>
          <a:p>
            <a:r>
              <a:rPr lang="zh-CN" altLang="en-US" dirty="0"/>
              <a:t>数据科学拓展</a:t>
            </a:r>
            <a:endParaRPr lang="en-GB" altLang="zh-CN" dirty="0"/>
          </a:p>
          <a:p>
            <a:pPr lvl="1"/>
            <a:r>
              <a:rPr lang="zh-CN" altLang="en-US" dirty="0"/>
              <a:t>机器学习</a:t>
            </a:r>
            <a:endParaRPr lang="en-GB" altLang="zh-CN" dirty="0"/>
          </a:p>
          <a:p>
            <a:pPr lvl="1"/>
            <a:r>
              <a:rPr lang="zh-CN" altLang="en-US" dirty="0"/>
              <a:t>文本分析</a:t>
            </a:r>
            <a:endParaRPr lang="en-GB" altLang="zh-CN" dirty="0"/>
          </a:p>
          <a:p>
            <a:pPr lvl="1"/>
            <a:r>
              <a:rPr lang="zh-CN" altLang="en-US" dirty="0"/>
              <a:t>抓取信息</a:t>
            </a:r>
            <a:endParaRPr lang="en-GB" altLang="zh-CN" dirty="0"/>
          </a:p>
        </p:txBody>
      </p:sp>
      <p:pic>
        <p:nvPicPr>
          <p:cNvPr id="1026" name="Picture 2" descr="R vs Stata">
            <a:extLst>
              <a:ext uri="{FF2B5EF4-FFF2-40B4-BE49-F238E27FC236}">
                <a16:creationId xmlns:a16="http://schemas.microsoft.com/office/drawing/2014/main" id="{F11C8AAA-8BF5-3299-80AF-971EB6B22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691" y="1764944"/>
            <a:ext cx="7439892" cy="418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259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9AEDB-ABF9-BD20-3052-5122A476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画图更好看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50611-EF75-B2E4-6547-BB5AA355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画的图更好看</a:t>
            </a:r>
            <a:endParaRPr lang="en-GB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37305F-27DD-031E-0307-11AF448BD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022" y="1650029"/>
            <a:ext cx="6781965" cy="470402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FD3C9E8-DF0B-C782-11AF-71395DC52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13" y="720690"/>
            <a:ext cx="4231422" cy="279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7540A1-7C72-5A82-6ECD-F82BB61CF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061" y="3518765"/>
            <a:ext cx="4216174" cy="276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367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4B052-084C-D64E-0C21-3AAC19EA6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zh-CN" altLang="en-US" dirty="0"/>
              <a:t>基础人士该如何学起？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77894-711C-167F-3012-9CE4BBB3A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29484"/>
          </a:xfrm>
        </p:spPr>
        <p:txBody>
          <a:bodyPr>
            <a:normAutofit/>
          </a:bodyPr>
          <a:lstStyle/>
          <a:p>
            <a:r>
              <a:rPr lang="zh-CN" altLang="en-US" dirty="0"/>
              <a:t>有迫切需求→注重实用性</a:t>
            </a:r>
            <a:endParaRPr lang="en-GB" altLang="zh-CN" dirty="0"/>
          </a:p>
          <a:p>
            <a:pPr lvl="1"/>
            <a:r>
              <a:rPr lang="zh-CN" altLang="en-US" dirty="0"/>
              <a:t>模型假设</a:t>
            </a:r>
            <a:endParaRPr lang="en-GB" altLang="zh-CN" dirty="0"/>
          </a:p>
          <a:p>
            <a:pPr lvl="2"/>
            <a:r>
              <a:rPr lang="zh-CN" altLang="en-US" dirty="0"/>
              <a:t>假设的检验（是否适用）</a:t>
            </a:r>
            <a:endParaRPr lang="en-GB" altLang="zh-CN" dirty="0"/>
          </a:p>
          <a:p>
            <a:pPr lvl="1"/>
            <a:r>
              <a:rPr lang="zh-CN" altLang="en-US" dirty="0"/>
              <a:t>模型代码</a:t>
            </a:r>
            <a:endParaRPr lang="en-GB" altLang="zh-CN" dirty="0"/>
          </a:p>
          <a:p>
            <a:pPr lvl="1"/>
            <a:r>
              <a:rPr lang="zh-CN" altLang="en-US" dirty="0"/>
              <a:t>结果解读</a:t>
            </a:r>
            <a:endParaRPr lang="en-GB" altLang="zh-CN" dirty="0"/>
          </a:p>
          <a:p>
            <a:r>
              <a:rPr lang="zh-CN" altLang="en-US" dirty="0"/>
              <a:t>导师→理论和研究设计</a:t>
            </a:r>
            <a:endParaRPr lang="en-GB" altLang="zh-CN" dirty="0"/>
          </a:p>
          <a:p>
            <a:pPr lvl="1"/>
            <a:r>
              <a:rPr lang="zh-CN" altLang="en-US" dirty="0"/>
              <a:t>文献综述</a:t>
            </a:r>
            <a:r>
              <a:rPr lang="en-GB" altLang="zh-CN" dirty="0"/>
              <a:t>/</a:t>
            </a:r>
            <a:r>
              <a:rPr lang="zh-CN" altLang="en-US" dirty="0"/>
              <a:t>假想</a:t>
            </a:r>
            <a:endParaRPr lang="en-GB" altLang="zh-CN" dirty="0"/>
          </a:p>
          <a:p>
            <a:pPr lvl="1"/>
            <a:r>
              <a:rPr lang="zh-CN" altLang="en-US" dirty="0"/>
              <a:t>数据</a:t>
            </a:r>
            <a:endParaRPr lang="en-GB" altLang="zh-CN" dirty="0"/>
          </a:p>
          <a:p>
            <a:pPr lvl="1"/>
            <a:r>
              <a:rPr lang="zh-CN" altLang="en-US" dirty="0"/>
              <a:t>模型参数</a:t>
            </a:r>
            <a:endParaRPr lang="en-GB" altLang="zh-CN" dirty="0"/>
          </a:p>
          <a:p>
            <a:pPr lvl="2"/>
            <a:r>
              <a:rPr lang="zh-CN" altLang="en-US" dirty="0"/>
              <a:t>模型选择</a:t>
            </a:r>
            <a:endParaRPr lang="en-GB" altLang="zh-CN" dirty="0"/>
          </a:p>
          <a:p>
            <a:pPr lvl="2"/>
            <a:r>
              <a:rPr lang="zh-CN" altLang="en-US" dirty="0"/>
              <a:t>控制变量</a:t>
            </a:r>
            <a:endParaRPr lang="en-GB" altLang="zh-CN" dirty="0"/>
          </a:p>
          <a:p>
            <a:pPr lvl="1"/>
            <a:r>
              <a:rPr lang="zh-CN" altLang="en-US" dirty="0"/>
              <a:t>咨询服务</a:t>
            </a:r>
            <a:endParaRPr lang="en-GB" altLang="zh-CN" dirty="0"/>
          </a:p>
          <a:p>
            <a:pPr marL="201168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558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0E8FE-F548-0053-4653-1E52915D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课程设计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6B437-223C-D65B-DAF2-FD467F464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09" y="1911778"/>
            <a:ext cx="10058400" cy="402336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10</a:t>
            </a:r>
            <a:r>
              <a:rPr lang="en-US" altLang="zh-CN" dirty="0"/>
              <a:t>×2=20</a:t>
            </a:r>
            <a:r>
              <a:rPr lang="zh-CN" altLang="en-US" dirty="0"/>
              <a:t>小时，时间初步定在</a:t>
            </a:r>
            <a:r>
              <a:rPr lang="en-GB" altLang="zh-CN" dirty="0"/>
              <a:t>7</a:t>
            </a:r>
            <a:r>
              <a:rPr lang="zh-CN" altLang="en-US" dirty="0"/>
              <a:t>月</a:t>
            </a:r>
            <a:r>
              <a:rPr lang="en-GB" altLang="zh-CN" dirty="0"/>
              <a:t>9</a:t>
            </a:r>
            <a:r>
              <a:rPr lang="zh-CN" altLang="en-US" dirty="0"/>
              <a:t>日开始的每周日和周四，北京时间</a:t>
            </a:r>
            <a:r>
              <a:rPr lang="en-GB" altLang="zh-CN" dirty="0"/>
              <a:t>19:00-21:00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研究分类及</a:t>
            </a:r>
            <a:r>
              <a:rPr lang="en-US" altLang="zh-CN" dirty="0"/>
              <a:t>R</a:t>
            </a:r>
            <a:r>
              <a:rPr lang="zh-CN" altLang="en-US" dirty="0"/>
              <a:t>的描述性画图入门  </a:t>
            </a:r>
            <a:r>
              <a:rPr lang="en-GB" altLang="zh-CN" dirty="0"/>
              <a:t>Different Types of Research + Introduction to R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因果推断入门 </a:t>
            </a:r>
            <a:r>
              <a:rPr lang="en-GB" altLang="zh-CN" dirty="0"/>
              <a:t>Introduction to Causal Inference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随机对照实验</a:t>
            </a:r>
            <a:r>
              <a:rPr lang="en-US" altLang="zh-CN" dirty="0"/>
              <a:t>+</a:t>
            </a:r>
            <a:r>
              <a:rPr lang="zh-CN" altLang="en-US" dirty="0"/>
              <a:t>二变量回归模型 </a:t>
            </a:r>
            <a:r>
              <a:rPr lang="en-GB" altLang="zh-CN" dirty="0"/>
              <a:t>RCT + Bivariate OLS model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多变量</a:t>
            </a:r>
            <a:r>
              <a:rPr lang="en-US" altLang="zh-CN" dirty="0"/>
              <a:t>OLS Multivariate OLS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社科量化研究的问题 </a:t>
            </a:r>
            <a:r>
              <a:rPr lang="en-GB" altLang="zh-CN" dirty="0"/>
              <a:t>Problems of Quantitative Studies in Social Sciences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面板数据</a:t>
            </a:r>
            <a:r>
              <a:rPr lang="en-GB" altLang="zh-CN" dirty="0"/>
              <a:t>+</a:t>
            </a:r>
            <a:r>
              <a:rPr lang="zh-CN" altLang="en-US" dirty="0"/>
              <a:t>双重差分法 </a:t>
            </a:r>
            <a:r>
              <a:rPr lang="en-GB" altLang="zh-CN" dirty="0"/>
              <a:t>Panel Data + Difference-in-Differences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合成控制</a:t>
            </a:r>
            <a:r>
              <a:rPr lang="en-GB" altLang="zh-CN" dirty="0"/>
              <a:t>+</a:t>
            </a:r>
            <a:r>
              <a:rPr lang="zh-CN" altLang="en-US" dirty="0"/>
              <a:t>合成双重差分 </a:t>
            </a:r>
            <a:r>
              <a:rPr lang="en-GB" altLang="zh-CN" dirty="0"/>
              <a:t>Synthetic Control + Synthetic Diff-in-Diff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工具变量 </a:t>
            </a:r>
            <a:r>
              <a:rPr lang="en-US" altLang="zh-CN" dirty="0"/>
              <a:t>IV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断点回归 </a:t>
            </a:r>
            <a:r>
              <a:rPr lang="en-US" altLang="zh-CN" dirty="0"/>
              <a:t>RDD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研究的道德 </a:t>
            </a:r>
            <a:r>
              <a:rPr lang="en-GB" altLang="zh-CN" dirty="0"/>
              <a:t>Research Ethics</a:t>
            </a:r>
          </a:p>
          <a:p>
            <a:endParaRPr lang="en-GB" dirty="0"/>
          </a:p>
        </p:txBody>
      </p:sp>
      <p:pic>
        <p:nvPicPr>
          <p:cNvPr id="5" name="图片 4" descr="表格&#10;&#10;低可信度描述已自动生成">
            <a:extLst>
              <a:ext uri="{FF2B5EF4-FFF2-40B4-BE49-F238E27FC236}">
                <a16:creationId xmlns:a16="http://schemas.microsoft.com/office/drawing/2014/main" id="{9DCF8B77-3838-EB19-68C7-160DB0E66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60" y="1543107"/>
            <a:ext cx="4344140" cy="476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6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A05E8-6A5D-748D-ECD7-6F45BA7A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量化跟“文科生”有什么关系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B9985-52A9-981C-E7E7-82E8E8B6D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社科 （</a:t>
            </a:r>
            <a:r>
              <a:rPr lang="en-GB" altLang="zh-CN" dirty="0"/>
              <a:t>Bachelor/Master of Science</a:t>
            </a:r>
            <a:r>
              <a:rPr lang="zh-CN" altLang="en-US" dirty="0"/>
              <a:t>）</a:t>
            </a:r>
            <a:r>
              <a:rPr lang="en-US" altLang="zh-CN" dirty="0"/>
              <a:t>vs </a:t>
            </a:r>
            <a:r>
              <a:rPr lang="zh-CN" altLang="en-US" dirty="0"/>
              <a:t>文科 </a:t>
            </a:r>
            <a:r>
              <a:rPr lang="en-GB" altLang="zh-CN" dirty="0"/>
              <a:t>(Bachelor/Master of Arts)</a:t>
            </a:r>
          </a:p>
          <a:p>
            <a:pPr lvl="1"/>
            <a:r>
              <a:rPr lang="zh-CN" altLang="en-US" dirty="0"/>
              <a:t>总结规律</a:t>
            </a:r>
            <a:endParaRPr lang="en-GB" altLang="zh-CN" dirty="0"/>
          </a:p>
          <a:p>
            <a:pPr lvl="1"/>
            <a:r>
              <a:rPr lang="zh-CN" altLang="en-US" dirty="0"/>
              <a:t>可证伪 （可被证明是对的</a:t>
            </a:r>
            <a:r>
              <a:rPr lang="en-GB" altLang="zh-CN" dirty="0"/>
              <a:t>/</a:t>
            </a:r>
            <a:r>
              <a:rPr lang="zh-CN" altLang="en-US" dirty="0"/>
              <a:t>错的）</a:t>
            </a:r>
            <a:endParaRPr lang="en-GB" altLang="zh-CN" dirty="0"/>
          </a:p>
          <a:p>
            <a:pPr lvl="1"/>
            <a:r>
              <a:rPr lang="zh-CN" altLang="en-US" dirty="0"/>
              <a:t>因果推断 （</a:t>
            </a:r>
            <a:r>
              <a:rPr lang="en-US" altLang="zh-CN" dirty="0"/>
              <a:t>e.g. </a:t>
            </a:r>
            <a:r>
              <a:rPr lang="zh-CN" altLang="en-US" dirty="0"/>
              <a:t>死刑会不会降低死亡率？增加教育经费能不能提高成绩？）</a:t>
            </a:r>
            <a:endParaRPr lang="en-GB" altLang="zh-CN" dirty="0"/>
          </a:p>
          <a:p>
            <a:pPr lvl="1"/>
            <a:endParaRPr lang="en-GB" altLang="zh-CN" dirty="0"/>
          </a:p>
          <a:p>
            <a:pPr lvl="1"/>
            <a:endParaRPr lang="en-GB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A5ADC1-6924-4814-952F-13AC2D740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781" y="3652830"/>
            <a:ext cx="7747398" cy="22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4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68EE5-B4B8-76F0-F4F4-E3BA31D3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量化跟“文科生”有什么关系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2F05F-479F-F266-D049-CF0BEC669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120640"/>
            <a:ext cx="10058400" cy="1598815"/>
          </a:xfrm>
        </p:spPr>
        <p:txBody>
          <a:bodyPr>
            <a:normAutofit/>
          </a:bodyPr>
          <a:lstStyle/>
          <a:p>
            <a:r>
              <a:rPr lang="zh-CN" altLang="en-US" dirty="0"/>
              <a:t>两者的结合：通过质性研究的结果形成量化数据</a:t>
            </a:r>
            <a:r>
              <a:rPr lang="en-GB" altLang="zh-CN" dirty="0"/>
              <a:t>/</a:t>
            </a:r>
            <a:r>
              <a:rPr lang="zh-CN" altLang="en-US" dirty="0"/>
              <a:t>假想，</a:t>
            </a:r>
            <a:r>
              <a:rPr lang="zh-CN" altLang="en-US" b="1" u="sng" dirty="0"/>
              <a:t>通过定量研究建立因果推断</a:t>
            </a:r>
            <a:r>
              <a:rPr lang="en-GB" altLang="zh-CN" dirty="0"/>
              <a:t>/</a:t>
            </a:r>
            <a:r>
              <a:rPr lang="zh-CN" altLang="en-US" dirty="0"/>
              <a:t>描述性统计</a:t>
            </a:r>
            <a:endParaRPr lang="en-GB" altLang="zh-CN" dirty="0"/>
          </a:p>
          <a:p>
            <a:pPr lvl="1"/>
            <a:r>
              <a:rPr lang="zh-CN" sz="1800" kern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对“科学”的掌握反哺定性研究</a:t>
            </a:r>
            <a:endParaRPr lang="en-GB" alt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5ACE9C6-51E8-757D-5E07-1C51379DF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520599"/>
              </p:ext>
            </p:extLst>
          </p:nvPr>
        </p:nvGraphicFramePr>
        <p:xfrm>
          <a:off x="1097280" y="1845734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435256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68942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质性研究 </a:t>
                      </a:r>
                      <a:r>
                        <a:rPr lang="en-GB" altLang="zh-CN" dirty="0"/>
                        <a:t>Qualitative Research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定量研究 </a:t>
                      </a:r>
                      <a:r>
                        <a:rPr lang="en-GB" altLang="zh-CN" dirty="0"/>
                        <a:t>Quantitative Research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8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个案研究 </a:t>
                      </a:r>
                      <a:r>
                        <a:rPr lang="en-GB" altLang="zh-CN" dirty="0"/>
                        <a:t>(N=1)</a:t>
                      </a:r>
                      <a:endParaRPr lang="en-GB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随机采样分析 </a:t>
                      </a:r>
                      <a:r>
                        <a:rPr lang="en-GB" altLang="zh-CN" dirty="0"/>
                        <a:t>(N&gt;&gt;1)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78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比较案例研究 </a:t>
                      </a:r>
                      <a:r>
                        <a:rPr lang="en-GB" altLang="zh-CN" dirty="0"/>
                        <a:t>(N=2?)</a:t>
                      </a:r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751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民族志 </a:t>
                      </a:r>
                      <a:r>
                        <a:rPr lang="en-GB" altLang="zh-CN" dirty="0"/>
                        <a:t>Ethnography </a:t>
                      </a:r>
                      <a:r>
                        <a:rPr lang="zh-CN" altLang="en-US" dirty="0"/>
                        <a:t>（参与群体之中）</a:t>
                      </a:r>
                      <a:endParaRPr lang="en-GB" altLang="zh-CN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有风险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除实验外普遍避免干预研究对象</a:t>
                      </a:r>
                      <a:endParaRPr lang="en-GB" altLang="zh-CN" dirty="0"/>
                    </a:p>
                    <a:p>
                      <a:r>
                        <a:rPr lang="en-GB" dirty="0"/>
                        <a:t>(e.g. Hawthorne Effect)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48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历史方法 </a:t>
                      </a:r>
                      <a:r>
                        <a:rPr lang="en-GB" altLang="zh-CN" dirty="0"/>
                        <a:t>Historical Approach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定量历史研究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92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文本分析 </a:t>
                      </a:r>
                      <a:r>
                        <a:rPr lang="en-GB" altLang="zh-CN" dirty="0"/>
                        <a:t>Text Analysis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量化文本分析 </a:t>
                      </a:r>
                      <a:r>
                        <a:rPr lang="en-GB" altLang="zh-CN" dirty="0"/>
                        <a:t>(R) + </a:t>
                      </a:r>
                      <a:r>
                        <a:rPr lang="zh-CN" altLang="en-US" dirty="0"/>
                        <a:t>机器学习</a:t>
                      </a:r>
                      <a:r>
                        <a:rPr lang="en-GB" altLang="zh-CN" dirty="0"/>
                        <a:t>/</a:t>
                      </a:r>
                      <a:r>
                        <a:rPr lang="zh-CN" altLang="en-US" dirty="0"/>
                        <a:t>人工编码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93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采访</a:t>
                      </a:r>
                      <a:r>
                        <a:rPr lang="en-GB" altLang="zh-CN" dirty="0"/>
                        <a:t> </a:t>
                      </a:r>
                      <a:r>
                        <a:rPr lang="en-US" altLang="zh-CN" dirty="0"/>
                        <a:t>Interviews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问卷调查 </a:t>
                      </a:r>
                      <a:r>
                        <a:rPr lang="en-US" altLang="zh-CN" dirty="0"/>
                        <a:t>Survey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77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样本很难有代表性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样本需要有代表性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27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36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B1E40-A95A-1809-259A-9A250710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为何定量</a:t>
            </a:r>
            <a:r>
              <a:rPr lang="en-GB" altLang="zh-CN" dirty="0"/>
              <a:t>/</a:t>
            </a:r>
            <a:r>
              <a:rPr lang="zh-CN" altLang="en-US" dirty="0"/>
              <a:t>科学的思维能够帮助理解？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B7B84E-0679-F852-2ECE-6628F9B02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相关性：</a:t>
            </a:r>
            <a:r>
              <a:rPr lang="en-US" altLang="zh-CN" dirty="0"/>
              <a:t>A</a:t>
            </a:r>
            <a:r>
              <a:rPr lang="zh-CN" altLang="en-US" dirty="0"/>
              <a:t>变高时伴随着</a:t>
            </a:r>
            <a:r>
              <a:rPr lang="en-US" altLang="zh-CN" dirty="0"/>
              <a:t>B</a:t>
            </a:r>
            <a:r>
              <a:rPr lang="zh-CN" altLang="en-US" dirty="0"/>
              <a:t>变高</a:t>
            </a:r>
            <a:r>
              <a:rPr lang="en-GB" altLang="zh-CN" dirty="0"/>
              <a:t>/</a:t>
            </a:r>
            <a:r>
              <a:rPr lang="zh-CN" altLang="en-US" dirty="0"/>
              <a:t>低</a:t>
            </a:r>
            <a:endParaRPr lang="en-GB" altLang="zh-CN" dirty="0"/>
          </a:p>
          <a:p>
            <a:r>
              <a:rPr lang="zh-CN" altLang="en-US" dirty="0"/>
              <a:t>因果关系：</a:t>
            </a:r>
            <a:r>
              <a:rPr lang="en-US" altLang="zh-CN" dirty="0"/>
              <a:t>A</a:t>
            </a:r>
            <a:r>
              <a:rPr lang="zh-CN" altLang="en-US" dirty="0"/>
              <a:t>的变化导致</a:t>
            </a:r>
            <a:r>
              <a:rPr lang="en-US" altLang="zh-CN" dirty="0"/>
              <a:t>B</a:t>
            </a:r>
            <a:r>
              <a:rPr lang="zh-CN" altLang="en-US" dirty="0"/>
              <a:t>的关系</a:t>
            </a:r>
            <a:endParaRPr lang="en-GB" altLang="zh-CN" dirty="0"/>
          </a:p>
          <a:p>
            <a:endParaRPr lang="en-GB" altLang="zh-CN" dirty="0"/>
          </a:p>
          <a:p>
            <a:r>
              <a:rPr lang="zh-CN" altLang="en-US" dirty="0"/>
              <a:t>研究案例：为什么美国中学生辍学？</a:t>
            </a:r>
            <a:endParaRPr lang="en-GB" altLang="zh-CN" dirty="0"/>
          </a:p>
          <a:p>
            <a:r>
              <a:rPr lang="zh-CN" altLang="en-US" dirty="0"/>
              <a:t>调查结果： </a:t>
            </a:r>
            <a:r>
              <a:rPr lang="en-GB" altLang="zh-CN" dirty="0"/>
              <a:t>47%</a:t>
            </a:r>
            <a:r>
              <a:rPr lang="zh-CN" altLang="en-US" dirty="0"/>
              <a:t>的辍学学生觉得是因为学校太无聊</a:t>
            </a:r>
            <a:endParaRPr lang="en-GB" altLang="zh-CN" dirty="0"/>
          </a:p>
          <a:p>
            <a:r>
              <a:rPr lang="zh-CN" altLang="en-US" dirty="0"/>
              <a:t>请问这构成相关性</a:t>
            </a:r>
            <a:r>
              <a:rPr lang="en-GB" altLang="zh-CN" dirty="0"/>
              <a:t>/</a:t>
            </a:r>
            <a:r>
              <a:rPr lang="zh-CN" altLang="en-US" dirty="0"/>
              <a:t>因果关系吗？</a:t>
            </a:r>
            <a:endParaRPr lang="en-GB" altLang="zh-CN" dirty="0"/>
          </a:p>
          <a:p>
            <a:r>
              <a:rPr lang="zh-CN" altLang="en-US" dirty="0"/>
              <a:t>另外一个数据：印第安纳大学生当中</a:t>
            </a:r>
            <a:r>
              <a:rPr lang="en-GB" altLang="zh-CN" dirty="0"/>
              <a:t>66%</a:t>
            </a:r>
            <a:r>
              <a:rPr lang="zh-CN" altLang="en-US" dirty="0"/>
              <a:t>认为上学很无聊，高于辍学学生的</a:t>
            </a:r>
            <a:r>
              <a:rPr lang="en-GB" altLang="zh-CN" dirty="0"/>
              <a:t>47%</a:t>
            </a:r>
          </a:p>
          <a:p>
            <a:endParaRPr lang="en-GB" dirty="0"/>
          </a:p>
          <a:p>
            <a:r>
              <a:rPr lang="zh-CN" altLang="en-US" dirty="0"/>
              <a:t>另外一个思考：请成功人士分享经验真的有用吗？</a:t>
            </a:r>
            <a:endParaRPr lang="en-GB" altLang="zh-CN" dirty="0"/>
          </a:p>
          <a:p>
            <a:pPr lvl="1"/>
            <a:r>
              <a:rPr lang="zh-CN" altLang="en-US" dirty="0"/>
              <a:t>需要对比成功认识和失败人士</a:t>
            </a:r>
            <a:r>
              <a:rPr lang="en-US" altLang="zh-CN" dirty="0"/>
              <a:t>——</a:t>
            </a:r>
            <a:r>
              <a:rPr lang="zh-CN" altLang="en-US" dirty="0"/>
              <a:t>建立相关性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61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BA6BB-D267-3CA0-2575-06B4F3F88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xkcd: Correlation">
            <a:extLst>
              <a:ext uri="{FF2B5EF4-FFF2-40B4-BE49-F238E27FC236}">
                <a16:creationId xmlns:a16="http://schemas.microsoft.com/office/drawing/2014/main" id="{4F1D6D35-E2C7-09DB-6404-BD079998C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59" y="1488584"/>
            <a:ext cx="10654441" cy="429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C1C243F-5065-A90B-1FE7-356ED2EA2076}"/>
              </a:ext>
            </a:extLst>
          </p:cNvPr>
          <p:cNvSpPr txBox="1"/>
          <p:nvPr/>
        </p:nvSpPr>
        <p:spPr>
          <a:xfrm>
            <a:off x="858981" y="526224"/>
            <a:ext cx="235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我曾经以为相关性意味着因果性</a:t>
            </a:r>
            <a:endParaRPr lang="en-GB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A427C8-73EC-90A5-ABD2-5975ED6181C9}"/>
              </a:ext>
            </a:extLst>
          </p:cNvPr>
          <p:cNvSpPr txBox="1"/>
          <p:nvPr/>
        </p:nvSpPr>
        <p:spPr>
          <a:xfrm>
            <a:off x="4948842" y="526223"/>
            <a:ext cx="2355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在上过一节统计课之后，我现在不这么认为了</a:t>
            </a:r>
            <a:endParaRPr lang="en-GB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59FD40-A512-8F61-4405-54BCAEBD2202}"/>
              </a:ext>
            </a:extLst>
          </p:cNvPr>
          <p:cNvSpPr txBox="1"/>
          <p:nvPr/>
        </p:nvSpPr>
        <p:spPr>
          <a:xfrm>
            <a:off x="8513618" y="663678"/>
            <a:ext cx="235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听起来这节课挺管用的</a:t>
            </a:r>
            <a:endParaRPr lang="en-GB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FA11C1-1699-F3C5-7641-11BE1A2D25E4}"/>
              </a:ext>
            </a:extLst>
          </p:cNvPr>
          <p:cNvSpPr txBox="1"/>
          <p:nvPr/>
        </p:nvSpPr>
        <p:spPr>
          <a:xfrm>
            <a:off x="9037468" y="3105834"/>
            <a:ext cx="235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嗯。。可能吧</a:t>
            </a:r>
            <a:endParaRPr lang="en-GB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A2862C-4993-F302-D619-29DF6C1377B5}"/>
              </a:ext>
            </a:extLst>
          </p:cNvPr>
          <p:cNvSpPr txBox="1"/>
          <p:nvPr/>
        </p:nvSpPr>
        <p:spPr>
          <a:xfrm>
            <a:off x="4274127" y="6382707"/>
            <a:ext cx="68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如何能证明有作用呢？随机对照试验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5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A05E8-6A5D-748D-ECD7-6F45BA7A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量化跟“文科生”有什么关系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B9985-52A9-981C-E7E7-82E8E8B6D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zh-CN" sz="1800" kern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更好地读懂文献</a:t>
            </a:r>
            <a:r>
              <a:rPr lang="en-GB" altLang="zh-CN" sz="1800" kern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lang="zh-CN" altLang="en-US" sz="1800" kern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下图来自大一政治本科</a:t>
            </a:r>
            <a:endParaRPr lang="en-GB" altLang="zh-CN" sz="1800" kern="1200" dirty="0">
              <a:solidFill>
                <a:srgbClr val="40404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GB" dirty="0"/>
              <a:t>Margalit, Y. (2012). Lost in Globalization: International Economic Integration and the Sources of Popular Discontent. </a:t>
            </a:r>
            <a:r>
              <a:rPr lang="en-GB" i="1" dirty="0"/>
              <a:t>International Studies Quarterly</a:t>
            </a:r>
            <a:r>
              <a:rPr lang="en-GB" dirty="0"/>
              <a:t>, </a:t>
            </a:r>
            <a:r>
              <a:rPr lang="en-GB" i="1" dirty="0"/>
              <a:t>56</a:t>
            </a:r>
            <a:r>
              <a:rPr lang="en-GB" dirty="0"/>
              <a:t>(3), 484–500. http://www.jstor.org/stable/23256800</a:t>
            </a:r>
          </a:p>
          <a:p>
            <a:pPr marL="91440" indent="-91440" algn="l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endParaRPr lang="en-GB" dirty="0">
              <a:effectLst/>
            </a:endParaRPr>
          </a:p>
        </p:txBody>
      </p:sp>
      <p:pic>
        <p:nvPicPr>
          <p:cNvPr id="4" name="Picture 2" descr="TABIF. 2. Predictors of Perceived Loss from International Economic Integration &#10;Education &#10;Cultural Threat &#10;Real Income (USD, &#10;Age &#10;Female &#10;Part-time Employee &#10;Pensioner &#10;Self-employed &#10;-0.008 (0.008) &#10;Unemployed &#10;Not in Labor Force &#10;Job Situation &#10;PPP) &#10;Edu x GDPpc(logged) &#10;Current State &#10;Five-year. Change &#10;Relative Income &#10;Pseudo Log-likelihood &#10;Pseudo &#10;(1) &#10;-0.013 &#10;—0.013 &#10;0.0007 &#10;0.003 (0.005) &#10;0.020 (0.011)+ &#10;0.024 &#10;-0.008 (0.008) &#10;0.014 (0.011) &#10;0.015 &#10;-7993.13 &#10;.13 &#10;23,797 &#10;(2) &#10;-0.013 &#10;—0.012 (0.003) ** &#10;0.0006 &#10;0.003 (0.005) &#10;0.022 &#10;0.025 &#10;0.012 (0.011) &#10;0.017 &#10;0.011 &#10;(0.001 ) &#10;-7911.56 &#10;.136 &#10;23,705 &#10;(3) &#10;-0.010 &#10;0.058 (0.003) ** &#10;—0.009 &#10;-0.0002 (0.0002) &#10;o (0.005) &#10;0.020 (0.01)+ &#10;0.014 (0.011) &#10;-0.009 (0.007) &#10;0.011 (0.01) &#10;0.015 &#10;0.008 &#10;-7568.47 &#10;.173 &#10;23,705 &#10;(4) &#10;0.035 &#10;0.057 (0.003) &#10;-0.007 &#10;-0.0003 (0.0002) &#10;0.002 (0.005) &#10;0.020 (0.01)+ &#10;0.012 (0.011) &#10;-0.008 (0.007) &#10;0.007 (0.01) &#10;0.015 &#10;0.008 &#10;-0.005 &#10;-0.005 &#10;0.0003 (0.001) &#10;-7548.5 &#10;.175 &#10;23,705 &#10;(5) &#10;0.037 &#10;0.057 &#10;-0.0003 (0.0002) &#10;0.002 (0.005) &#10;0.019 (0.01)+ &#10;0.012 (0.011) &#10;-0.009 (0.007) &#10;0.008 (0.01) &#10;0.015 &#10;0.008 &#10;—0.005 (0.002) ** &#10;-0.005 &#10;0.0005 (0.001) &#10;-0.007 &#10;-7543.03 &#10;.176 &#10;23,705 &#10;(Notes: The coefficients of the probit analysis are estimated marginal effects (DF/Öxk), that is, the marginal effect on Pr(y = l) given a unit increase in the value of &#10;the relevant (continuous) regressor (xk), holding all other regressotS at their respective sample means. Each model includes a full set Of country dummies (coeffi- &#10;cienLs not reported). •Significant at 10%; *Significant at 5%; at 1%.) ">
            <a:extLst>
              <a:ext uri="{FF2B5EF4-FFF2-40B4-BE49-F238E27FC236}">
                <a16:creationId xmlns:a16="http://schemas.microsoft.com/office/drawing/2014/main" id="{52F0FFA3-70E4-B544-D321-3B4C50014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735" y="3146397"/>
            <a:ext cx="7988530" cy="38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93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3687FB6-01DB-A5AD-ACB5-CDB2AE857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986" y="1845734"/>
            <a:ext cx="6023750" cy="451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C0A05E8-6A5D-748D-ECD7-6F45BA7A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量化跟“文科生”有什么关系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B9985-52A9-981C-E7E7-82E8E8B6D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sz="1800" kern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写作定量文章</a:t>
            </a:r>
            <a:r>
              <a:rPr lang="en-US" sz="1800" kern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zh-CN" sz="1800" kern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更好发刊</a:t>
            </a:r>
            <a:r>
              <a:rPr lang="en-GB" sz="1800" kern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lang="zh-CN" sz="1800" kern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拿分</a:t>
            </a:r>
            <a:endParaRPr lang="en-GB" altLang="zh-CN" sz="1800" kern="1200" dirty="0">
              <a:solidFill>
                <a:srgbClr val="40404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（被迫）有更清晰的结构</a:t>
            </a:r>
            <a:endParaRPr lang="en-GB" altLang="zh-CN" dirty="0">
              <a:solidFill>
                <a:srgbClr val="40404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2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背景 文献综述 实证模型 数据 结果 讨论</a:t>
            </a:r>
            <a:endParaRPr lang="en-GB" altLang="zh-CN" dirty="0">
              <a:solidFill>
                <a:srgbClr val="40404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2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评价更为客观</a:t>
            </a:r>
            <a:endParaRPr lang="en-GB" dirty="0">
              <a:effectLst/>
            </a:endParaRPr>
          </a:p>
          <a:p>
            <a:pPr marL="486918" indent="-285750" algn="l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800" kern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养成</a:t>
            </a:r>
            <a:r>
              <a:rPr lang="zh-CN" sz="1800" kern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良好学术习惯</a:t>
            </a:r>
            <a:r>
              <a:rPr lang="en-GB" altLang="zh-CN" sz="1800" kern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1800" dirty="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（数据</a:t>
            </a:r>
            <a:r>
              <a:rPr lang="en-GB" altLang="zh-CN" sz="1800" dirty="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800" dirty="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代码存档 不利结果的汇报）</a:t>
            </a:r>
            <a:endParaRPr lang="en-GB" dirty="0">
              <a:effectLst/>
            </a:endParaRPr>
          </a:p>
          <a:p>
            <a:pPr algn="l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zh-CN" sz="1800" kern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对数据科学的掌握利于就业</a:t>
            </a:r>
            <a:endParaRPr lang="en-GB" dirty="0">
              <a:effectLst/>
            </a:endParaRPr>
          </a:p>
          <a:p>
            <a:pPr algn="l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zh-CN" sz="1800" kern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更利于跨学科转型</a:t>
            </a:r>
            <a:endParaRPr lang="en-GB" altLang="zh-CN" sz="1800" kern="1200" dirty="0">
              <a:solidFill>
                <a:srgbClr val="40404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lvl="1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同样的实证方法可以用于多个学科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9127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C7889-A9B6-0A53-2F99-1F6C321D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本科生学量化早不早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E59F2-EE06-F26B-F1BD-C7D6FA4B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本人的经历：大二开始接触量化，大三进行深入</a:t>
            </a:r>
            <a:endParaRPr lang="en-GB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对于本科生独立研究的期待变高</a:t>
            </a:r>
            <a:endParaRPr lang="en-GB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本科毕业论文</a:t>
            </a:r>
            <a:endParaRPr lang="en-GB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养成良好学术习惯</a:t>
            </a:r>
            <a:endParaRPr lang="en-GB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研究生论文：≈直接开写 学习时间很少</a:t>
            </a:r>
            <a:endParaRPr lang="en-GB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zh-CN" dirty="0"/>
              <a:t>6</a:t>
            </a:r>
            <a:r>
              <a:rPr lang="zh-CN" altLang="en-US" dirty="0"/>
              <a:t>月份定题目 </a:t>
            </a:r>
            <a:r>
              <a:rPr lang="en-GB" altLang="zh-CN" dirty="0"/>
              <a:t>9</a:t>
            </a:r>
            <a:r>
              <a:rPr lang="zh-CN" altLang="en-US" dirty="0"/>
              <a:t>月份交稿</a:t>
            </a:r>
            <a:endParaRPr lang="en-GB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大量本科生的阅读列表里含有定量文章</a:t>
            </a:r>
            <a:endParaRPr lang="en-GB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最重要的：并不难！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01E904-CBCE-18CF-C9DF-B8B6CCE28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257" y="1780711"/>
            <a:ext cx="4544443" cy="454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87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6C0D3-C127-CA28-821E-5A46592F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“编程”会不会很难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89C00-D0BC-3D58-8E48-016DB0C5A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“借鉴代码”</a:t>
            </a:r>
            <a:endParaRPr lang="en-GB" altLang="zh-CN" dirty="0"/>
          </a:p>
          <a:p>
            <a:pPr lvl="1"/>
            <a:r>
              <a:rPr lang="zh-CN" altLang="en-US" dirty="0"/>
              <a:t>已发表文章</a:t>
            </a:r>
            <a:endParaRPr lang="en-GB" altLang="zh-CN" dirty="0"/>
          </a:p>
          <a:p>
            <a:pPr lvl="1"/>
            <a:r>
              <a:rPr lang="en-GB" altLang="zh-CN" dirty="0" err="1"/>
              <a:t>Rpackage</a:t>
            </a:r>
            <a:r>
              <a:rPr lang="en-GB" altLang="zh-CN" dirty="0"/>
              <a:t> example</a:t>
            </a:r>
          </a:p>
          <a:p>
            <a:r>
              <a:rPr lang="zh-CN" altLang="en-US" dirty="0"/>
              <a:t>网上社区交流</a:t>
            </a:r>
            <a:endParaRPr lang="en-GB" altLang="zh-CN" dirty="0"/>
          </a:p>
          <a:p>
            <a:endParaRPr lang="en-GB" altLang="zh-CN" dirty="0"/>
          </a:p>
          <a:p>
            <a:endParaRPr lang="en-GB" altLang="zh-CN" dirty="0"/>
          </a:p>
          <a:p>
            <a:endParaRPr lang="en-GB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E24D3E-E55C-EF1A-E9C2-1447EB150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781" y="1752991"/>
            <a:ext cx="7118224" cy="46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0533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3084</TotalTime>
  <Words>776</Words>
  <Application>Microsoft Office PowerPoint</Application>
  <PresentationFormat>宽屏</PresentationFormat>
  <Paragraphs>116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回顾</vt:lpstr>
      <vt:lpstr>社会科学量化方法讲座 Quantitative Methods for Social Sciences</vt:lpstr>
      <vt:lpstr>量化跟“文科生”有什么关系</vt:lpstr>
      <vt:lpstr>量化跟“文科生”有什么关系</vt:lpstr>
      <vt:lpstr>为何定量/科学的思维能够帮助理解？</vt:lpstr>
      <vt:lpstr>PowerPoint 演示文稿</vt:lpstr>
      <vt:lpstr>量化跟“文科生”有什么关系</vt:lpstr>
      <vt:lpstr>量化跟“文科生”有什么关系</vt:lpstr>
      <vt:lpstr>本科生学量化早不早</vt:lpstr>
      <vt:lpstr>“编程”会不会很难</vt:lpstr>
      <vt:lpstr>ChatGPT</vt:lpstr>
      <vt:lpstr>为什么R比Stata潜力更大</vt:lpstr>
      <vt:lpstr>R画图更好看</vt:lpstr>
      <vt:lpstr>0基础人士该如何学起？</vt:lpstr>
      <vt:lpstr>课程设计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社会科学量化方法讲座 Quantitative methods for Social Sciences</dc:title>
  <dc:creator>Yang17,D (ug)</dc:creator>
  <cp:lastModifiedBy>Yang17,D (ug)</cp:lastModifiedBy>
  <cp:revision>3</cp:revision>
  <dcterms:created xsi:type="dcterms:W3CDTF">2023-06-17T02:19:40Z</dcterms:created>
  <dcterms:modified xsi:type="dcterms:W3CDTF">2023-07-10T12:22:23Z</dcterms:modified>
</cp:coreProperties>
</file>