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5"/>
  </p:notesMasterIdLst>
  <p:handoutMasterIdLst>
    <p:handoutMasterId r:id="rId36"/>
  </p:handoutMasterIdLst>
  <p:sldIdLst>
    <p:sldId id="274" r:id="rId4"/>
    <p:sldId id="276" r:id="rId5"/>
    <p:sldId id="449" r:id="rId6"/>
    <p:sldId id="451" r:id="rId7"/>
    <p:sldId id="395" r:id="rId8"/>
    <p:sldId id="452" r:id="rId9"/>
    <p:sldId id="461" r:id="rId10"/>
    <p:sldId id="447" r:id="rId11"/>
    <p:sldId id="445" r:id="rId12"/>
    <p:sldId id="454" r:id="rId13"/>
    <p:sldId id="460" r:id="rId14"/>
    <p:sldId id="446" r:id="rId15"/>
    <p:sldId id="456" r:id="rId16"/>
    <p:sldId id="458" r:id="rId17"/>
    <p:sldId id="457" r:id="rId18"/>
    <p:sldId id="448" r:id="rId19"/>
    <p:sldId id="455" r:id="rId20"/>
    <p:sldId id="459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349" r:id="rId31"/>
    <p:sldId id="471" r:id="rId32"/>
    <p:sldId id="413" r:id="rId33"/>
    <p:sldId id="414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9/14/2016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("one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}</a:t>
            </a: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("two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("three");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("number too big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}</a:t>
            </a: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0.10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 &gt; 59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- 60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/>
                <a:gridCol w="3616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0.001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3.2808399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Конвертор за валути 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на валути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originalAmount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1.80810m;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2.54990m;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this.comboBoxCurrency.SelectedItem;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на валути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77753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784992"/>
            <a:ext cx="6705600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75747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/>
                <a:gridCol w="2209800"/>
                <a:gridCol w="4047529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Къдравите скоби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 smtClean="0"/>
              <a:t>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Без скобите след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bg-BG" sz="3000" dirty="0" smtClean="0"/>
              <a:t>се изпълнява само следващия</a:t>
            </a:r>
            <a:r>
              <a:rPr lang="bg-BG" sz="3000" dirty="0"/>
              <a:t>т</a:t>
            </a:r>
            <a:r>
              <a:rPr lang="bg-BG" sz="3000" dirty="0" smtClean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къдравите скоби</a:t>
            </a:r>
            <a:r>
              <a:rPr lang="en-US" dirty="0" smtClean="0"/>
              <a:t> { }</a:t>
            </a:r>
            <a:r>
              <a:rPr lang="bg-BG" dirty="0" smtClean="0"/>
              <a:t> след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("Greater number: " + 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}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}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1795</Words>
  <Application>Microsoft Office PowerPoint</Application>
  <PresentationFormat>Custom</PresentationFormat>
  <Paragraphs>377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Графично приложение: конвертор за валути</vt:lpstr>
      <vt:lpstr>Конвертор за валути</vt:lpstr>
      <vt:lpstr>Нареждане на контролите в редактора</vt:lpstr>
      <vt:lpstr>Настройки на отделните контроли</vt:lpstr>
      <vt:lpstr>Настройки на отделните контроли (2)</vt:lpstr>
      <vt:lpstr>Обработка на събития</vt:lpstr>
      <vt:lpstr>Събития по контролите</vt:lpstr>
      <vt:lpstr>Конвертиране на валути</vt:lpstr>
      <vt:lpstr>Графично приложение: конвертор на валути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2016-09-14T08:24:24Z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