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2"/>
  </p:notesMasterIdLst>
  <p:sldIdLst>
    <p:sldId id="256" r:id="rId2"/>
    <p:sldId id="257" r:id="rId3"/>
    <p:sldId id="258" r:id="rId4"/>
    <p:sldId id="287" r:id="rId5"/>
    <p:sldId id="282" r:id="rId6"/>
    <p:sldId id="283" r:id="rId7"/>
    <p:sldId id="285" r:id="rId8"/>
    <p:sldId id="275" r:id="rId9"/>
    <p:sldId id="286" r:id="rId10"/>
    <p:sldId id="279" r:id="rId11"/>
  </p:sldIdLst>
  <p:sldSz cx="9144000" cy="6858000" type="screen4x3"/>
  <p:notesSz cx="7102475" cy="8991600"/>
  <p:defaultTextStyle>
    <a:defPPr>
      <a:defRPr lang="en-US"/>
    </a:defPPr>
    <a:lvl1pPr algn="l" rtl="0" fontAlgn="base">
      <a:spcBef>
        <a:spcPct val="0"/>
      </a:spcBef>
      <a:spcAft>
        <a:spcPct val="0"/>
      </a:spcAft>
      <a:defRPr b="1" kern="1200">
        <a:solidFill>
          <a:schemeClr val="tx1"/>
        </a:solidFill>
        <a:latin typeface="Arial Narrow" pitchFamily="34" charset="0"/>
        <a:ea typeface="+mn-ea"/>
        <a:cs typeface="Arial" charset="0"/>
      </a:defRPr>
    </a:lvl1pPr>
    <a:lvl2pPr marL="457200" algn="l" rtl="0" fontAlgn="base">
      <a:spcBef>
        <a:spcPct val="0"/>
      </a:spcBef>
      <a:spcAft>
        <a:spcPct val="0"/>
      </a:spcAft>
      <a:defRPr b="1" kern="1200">
        <a:solidFill>
          <a:schemeClr val="tx1"/>
        </a:solidFill>
        <a:latin typeface="Arial Narrow" pitchFamily="34" charset="0"/>
        <a:ea typeface="+mn-ea"/>
        <a:cs typeface="Arial" charset="0"/>
      </a:defRPr>
    </a:lvl2pPr>
    <a:lvl3pPr marL="914400" algn="l" rtl="0" fontAlgn="base">
      <a:spcBef>
        <a:spcPct val="0"/>
      </a:spcBef>
      <a:spcAft>
        <a:spcPct val="0"/>
      </a:spcAft>
      <a:defRPr b="1" kern="1200">
        <a:solidFill>
          <a:schemeClr val="tx1"/>
        </a:solidFill>
        <a:latin typeface="Arial Narrow" pitchFamily="34" charset="0"/>
        <a:ea typeface="+mn-ea"/>
        <a:cs typeface="Arial" charset="0"/>
      </a:defRPr>
    </a:lvl3pPr>
    <a:lvl4pPr marL="1371600" algn="l" rtl="0" fontAlgn="base">
      <a:spcBef>
        <a:spcPct val="0"/>
      </a:spcBef>
      <a:spcAft>
        <a:spcPct val="0"/>
      </a:spcAft>
      <a:defRPr b="1" kern="1200">
        <a:solidFill>
          <a:schemeClr val="tx1"/>
        </a:solidFill>
        <a:latin typeface="Arial Narrow" pitchFamily="34" charset="0"/>
        <a:ea typeface="+mn-ea"/>
        <a:cs typeface="Arial" charset="0"/>
      </a:defRPr>
    </a:lvl4pPr>
    <a:lvl5pPr marL="1828800" algn="l" rtl="0" fontAlgn="base">
      <a:spcBef>
        <a:spcPct val="0"/>
      </a:spcBef>
      <a:spcAft>
        <a:spcPct val="0"/>
      </a:spcAft>
      <a:defRPr b="1" kern="1200">
        <a:solidFill>
          <a:schemeClr val="tx1"/>
        </a:solidFill>
        <a:latin typeface="Arial Narrow" pitchFamily="34" charset="0"/>
        <a:ea typeface="+mn-ea"/>
        <a:cs typeface="Arial" charset="0"/>
      </a:defRPr>
    </a:lvl5pPr>
    <a:lvl6pPr marL="2286000" algn="l" defTabSz="914400" rtl="0" eaLnBrk="1" latinLnBrk="0" hangingPunct="1">
      <a:defRPr b="1" kern="1200">
        <a:solidFill>
          <a:schemeClr val="tx1"/>
        </a:solidFill>
        <a:latin typeface="Arial Narrow" pitchFamily="34" charset="0"/>
        <a:ea typeface="+mn-ea"/>
        <a:cs typeface="Arial" charset="0"/>
      </a:defRPr>
    </a:lvl6pPr>
    <a:lvl7pPr marL="2743200" algn="l" defTabSz="914400" rtl="0" eaLnBrk="1" latinLnBrk="0" hangingPunct="1">
      <a:defRPr b="1" kern="1200">
        <a:solidFill>
          <a:schemeClr val="tx1"/>
        </a:solidFill>
        <a:latin typeface="Arial Narrow" pitchFamily="34" charset="0"/>
        <a:ea typeface="+mn-ea"/>
        <a:cs typeface="Arial" charset="0"/>
      </a:defRPr>
    </a:lvl7pPr>
    <a:lvl8pPr marL="3200400" algn="l" defTabSz="914400" rtl="0" eaLnBrk="1" latinLnBrk="0" hangingPunct="1">
      <a:defRPr b="1" kern="1200">
        <a:solidFill>
          <a:schemeClr val="tx1"/>
        </a:solidFill>
        <a:latin typeface="Arial Narrow" pitchFamily="34" charset="0"/>
        <a:ea typeface="+mn-ea"/>
        <a:cs typeface="Arial" charset="0"/>
      </a:defRPr>
    </a:lvl8pPr>
    <a:lvl9pPr marL="3657600" algn="l" defTabSz="914400" rtl="0" eaLnBrk="1" latinLnBrk="0" hangingPunct="1">
      <a:defRPr b="1" kern="1200">
        <a:solidFill>
          <a:schemeClr val="tx1"/>
        </a:solidFill>
        <a:latin typeface="Arial Narrow" pitchFamily="34"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4B12E"/>
    <a:srgbClr val="FFC536"/>
    <a:srgbClr val="F4F4F4"/>
    <a:srgbClr val="FF0000"/>
    <a:srgbClr val="E8F6E4"/>
    <a:srgbClr val="EEEFD7"/>
    <a:srgbClr val="FF33CC"/>
    <a:srgbClr val="BBCD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81" autoAdjust="0"/>
    <p:restoredTop sz="84860" autoAdjust="0"/>
  </p:normalViewPr>
  <p:slideViewPr>
    <p:cSldViewPr snapToGrid="0">
      <p:cViewPr varScale="1">
        <p:scale>
          <a:sx n="92" d="100"/>
          <a:sy n="92" d="100"/>
        </p:scale>
        <p:origin x="-696" y="-102"/>
      </p:cViewPr>
      <p:guideLst>
        <p:guide orient="horz" pos="307"/>
        <p:guide orient="horz" pos="478"/>
        <p:guide orient="horz" pos="709"/>
        <p:guide orient="horz" pos="4142"/>
        <p:guide orient="horz" pos="3873"/>
        <p:guide pos="549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9" d="100"/>
          <a:sy n="59" d="100"/>
        </p:scale>
        <p:origin x="-1620" y="-78"/>
      </p:cViewPr>
      <p:guideLst>
        <p:guide orient="horz" pos="2832"/>
        <p:guide pos="223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78163" cy="4492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b="0">
                <a:latin typeface="Arial" charset="0"/>
                <a:cs typeface="+mn-cs"/>
              </a:defRPr>
            </a:lvl1pPr>
          </a:lstStyle>
          <a:p>
            <a:pPr>
              <a:defRPr/>
            </a:pPr>
            <a:endParaRPr lang="en-US" dirty="0"/>
          </a:p>
        </p:txBody>
      </p:sp>
      <p:sp>
        <p:nvSpPr>
          <p:cNvPr id="5123" name="Rectangle 3"/>
          <p:cNvSpPr>
            <a:spLocks noGrp="1" noChangeArrowheads="1"/>
          </p:cNvSpPr>
          <p:nvPr>
            <p:ph type="dt" idx="1"/>
          </p:nvPr>
        </p:nvSpPr>
        <p:spPr bwMode="auto">
          <a:xfrm>
            <a:off x="4022725" y="0"/>
            <a:ext cx="3078163" cy="4492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Arial" charset="0"/>
                <a:cs typeface="+mn-cs"/>
              </a:defRPr>
            </a:lvl1pPr>
          </a:lstStyle>
          <a:p>
            <a:pPr>
              <a:defRPr/>
            </a:pPr>
            <a:endParaRPr lang="en-US" dirty="0"/>
          </a:p>
        </p:txBody>
      </p:sp>
      <p:sp>
        <p:nvSpPr>
          <p:cNvPr id="14340" name="Rectangle 4"/>
          <p:cNvSpPr>
            <a:spLocks noGrp="1" noRot="1" noChangeAspect="1" noChangeArrowheads="1" noTextEdit="1"/>
          </p:cNvSpPr>
          <p:nvPr>
            <p:ph type="sldImg" idx="2"/>
          </p:nvPr>
        </p:nvSpPr>
        <p:spPr bwMode="auto">
          <a:xfrm>
            <a:off x="1303338" y="674688"/>
            <a:ext cx="4495800" cy="337185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709613" y="4270375"/>
            <a:ext cx="5683250" cy="40465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8540750"/>
            <a:ext cx="3078163" cy="4492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b="0">
                <a:latin typeface="Arial" charset="0"/>
                <a:cs typeface="+mn-cs"/>
              </a:defRPr>
            </a:lvl1pPr>
          </a:lstStyle>
          <a:p>
            <a:pPr>
              <a:defRPr/>
            </a:pPr>
            <a:endParaRPr lang="en-US" dirty="0"/>
          </a:p>
        </p:txBody>
      </p:sp>
      <p:sp>
        <p:nvSpPr>
          <p:cNvPr id="5127" name="Rectangle 7"/>
          <p:cNvSpPr>
            <a:spLocks noGrp="1" noChangeArrowheads="1"/>
          </p:cNvSpPr>
          <p:nvPr>
            <p:ph type="sldNum" sz="quarter" idx="5"/>
          </p:nvPr>
        </p:nvSpPr>
        <p:spPr bwMode="auto">
          <a:xfrm>
            <a:off x="4022725" y="8540750"/>
            <a:ext cx="3078163" cy="4492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Arial" charset="0"/>
                <a:cs typeface="+mn-cs"/>
              </a:defRPr>
            </a:lvl1pPr>
          </a:lstStyle>
          <a:p>
            <a:pPr>
              <a:defRPr/>
            </a:pPr>
            <a:fld id="{EC61B124-A328-411A-8BA9-EF58F1527E93}" type="slidenum">
              <a:rPr lang="en-US"/>
              <a:pPr>
                <a:defRPr/>
              </a:pPr>
              <a:t>‹#›</a:t>
            </a:fld>
            <a:endParaRPr lang="en-US" dirty="0"/>
          </a:p>
        </p:txBody>
      </p:sp>
    </p:spTree>
    <p:extLst>
      <p:ext uri="{BB962C8B-B14F-4D97-AF65-F5344CB8AC3E}">
        <p14:creationId xmlns:p14="http://schemas.microsoft.com/office/powerpoint/2010/main" val="3004317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noTextEdit="1"/>
          </p:cNvSpPr>
          <p:nvPr>
            <p:ph type="sldImg"/>
          </p:nvPr>
        </p:nvSpPr>
        <p:spPr>
          <a:ln/>
        </p:spPr>
      </p:sp>
      <p:sp>
        <p:nvSpPr>
          <p:cNvPr id="16386" name="Notes Placeholder 2"/>
          <p:cNvSpPr>
            <a:spLocks noGrp="1"/>
          </p:cNvSpPr>
          <p:nvPr>
            <p:ph type="body" idx="1"/>
          </p:nvPr>
        </p:nvSpPr>
        <p:spPr>
          <a:noFill/>
          <a:ln/>
        </p:spPr>
        <p:txBody>
          <a:bodyPr/>
          <a:lstStyle/>
          <a:p>
            <a:endParaRPr lang="en-US" dirty="0" smtClean="0"/>
          </a:p>
        </p:txBody>
      </p:sp>
      <p:sp>
        <p:nvSpPr>
          <p:cNvPr id="11268" name="Slide Number Placeholder 3"/>
          <p:cNvSpPr>
            <a:spLocks noGrp="1"/>
          </p:cNvSpPr>
          <p:nvPr>
            <p:ph type="sldNum" sz="quarter" idx="5"/>
          </p:nvPr>
        </p:nvSpPr>
        <p:spPr/>
        <p:txBody>
          <a:bodyPr/>
          <a:lstStyle/>
          <a:p>
            <a:pPr>
              <a:defRPr/>
            </a:pPr>
            <a:fld id="{9ABE8099-5936-4953-8F06-9B6BAD02D824}" type="slidenum">
              <a:rPr lang="en-US" smtClean="0">
                <a:latin typeface="Arial" pitchFamily="34" charset="0"/>
              </a:rPr>
              <a:pPr>
                <a:defRPr/>
              </a:pPr>
              <a:t>1</a:t>
            </a:fld>
            <a:endParaRPr lang="en-US" dirty="0"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noTextEdit="1"/>
          </p:cNvSpPr>
          <p:nvPr>
            <p:ph type="sldImg"/>
          </p:nvPr>
        </p:nvSpPr>
        <p:spPr>
          <a:ln/>
        </p:spPr>
      </p:sp>
      <p:sp>
        <p:nvSpPr>
          <p:cNvPr id="18434" name="Notes Placeholder 2"/>
          <p:cNvSpPr>
            <a:spLocks noGrp="1"/>
          </p:cNvSpPr>
          <p:nvPr>
            <p:ph type="body" idx="1"/>
          </p:nvPr>
        </p:nvSpPr>
        <p:spPr>
          <a:noFill/>
          <a:ln/>
        </p:spPr>
        <p:txBody>
          <a:bodyPr/>
          <a:lstStyle/>
          <a:p>
            <a:r>
              <a:rPr lang="en-US" dirty="0" smtClean="0"/>
              <a:t>Start with a class discussion on the flat tables created during the previous class.</a:t>
            </a:r>
          </a:p>
        </p:txBody>
      </p:sp>
      <p:sp>
        <p:nvSpPr>
          <p:cNvPr id="12292" name="Slide Number Placeholder 3"/>
          <p:cNvSpPr>
            <a:spLocks noGrp="1"/>
          </p:cNvSpPr>
          <p:nvPr>
            <p:ph type="sldNum" sz="quarter" idx="5"/>
          </p:nvPr>
        </p:nvSpPr>
        <p:spPr/>
        <p:txBody>
          <a:bodyPr/>
          <a:lstStyle/>
          <a:p>
            <a:pPr>
              <a:defRPr/>
            </a:pPr>
            <a:fld id="{63D0B791-EE5E-486B-886F-B2ED7D4051BC}" type="slidenum">
              <a:rPr lang="en-US" smtClean="0">
                <a:latin typeface="Arial" pitchFamily="34" charset="0"/>
              </a:rPr>
              <a:pPr>
                <a:defRPr/>
              </a:pPr>
              <a:t>2</a:t>
            </a:fld>
            <a:endParaRPr lang="en-US" dirty="0"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ln/>
        </p:spPr>
        <p:txBody>
          <a:bodyPr/>
          <a:lstStyle/>
          <a:p>
            <a:r>
              <a:rPr lang="en-US" dirty="0" smtClean="0"/>
              <a:t> </a:t>
            </a:r>
          </a:p>
        </p:txBody>
      </p:sp>
      <p:sp>
        <p:nvSpPr>
          <p:cNvPr id="13316" name="Slide Number Placeholder 3"/>
          <p:cNvSpPr>
            <a:spLocks noGrp="1"/>
          </p:cNvSpPr>
          <p:nvPr>
            <p:ph type="sldNum" sz="quarter" idx="5"/>
          </p:nvPr>
        </p:nvSpPr>
        <p:spPr/>
        <p:txBody>
          <a:bodyPr/>
          <a:lstStyle/>
          <a:p>
            <a:pPr>
              <a:defRPr/>
            </a:pPr>
            <a:fld id="{5F67E277-56DE-4798-9E52-8DA0184A0AF3}" type="slidenum">
              <a:rPr lang="en-US" smtClean="0">
                <a:latin typeface="Arial" pitchFamily="34" charset="0"/>
              </a:rPr>
              <a:pPr>
                <a:defRPr/>
              </a:pPr>
              <a:t>3</a:t>
            </a:fld>
            <a:endParaRPr lang="en-US" dirty="0"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a:ln/>
        </p:spPr>
      </p:sp>
      <p:sp>
        <p:nvSpPr>
          <p:cNvPr id="23554" name="Notes Placeholder 2"/>
          <p:cNvSpPr>
            <a:spLocks noGrp="1"/>
          </p:cNvSpPr>
          <p:nvPr>
            <p:ph type="body" idx="1"/>
          </p:nvPr>
        </p:nvSpPr>
        <p:spPr>
          <a:noFill/>
          <a:ln/>
        </p:spPr>
        <p:txBody>
          <a:bodyPr/>
          <a:lstStyle/>
          <a:p>
            <a:r>
              <a:rPr lang="en-US" dirty="0" smtClean="0"/>
              <a:t> </a:t>
            </a:r>
          </a:p>
        </p:txBody>
      </p:sp>
      <p:sp>
        <p:nvSpPr>
          <p:cNvPr id="14340" name="Slide Number Placeholder 3"/>
          <p:cNvSpPr>
            <a:spLocks noGrp="1"/>
          </p:cNvSpPr>
          <p:nvPr>
            <p:ph type="sldNum" sz="quarter" idx="5"/>
          </p:nvPr>
        </p:nvSpPr>
        <p:spPr/>
        <p:txBody>
          <a:bodyPr/>
          <a:lstStyle/>
          <a:p>
            <a:pPr>
              <a:defRPr/>
            </a:pPr>
            <a:fld id="{16D6426C-D922-41F7-91DB-1C38A535E0E3}" type="slidenum">
              <a:rPr lang="en-US" smtClean="0">
                <a:latin typeface="Arial" pitchFamily="34" charset="0"/>
              </a:rPr>
              <a:pPr>
                <a:defRPr/>
              </a:pPr>
              <a:t>5</a:t>
            </a:fld>
            <a:endParaRPr lang="en-US" dirty="0"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a:ln/>
        </p:spPr>
      </p:sp>
      <p:sp>
        <p:nvSpPr>
          <p:cNvPr id="25602" name="Notes Placeholder 2"/>
          <p:cNvSpPr>
            <a:spLocks noGrp="1"/>
          </p:cNvSpPr>
          <p:nvPr>
            <p:ph type="body" idx="1"/>
          </p:nvPr>
        </p:nvSpPr>
        <p:spPr>
          <a:noFill/>
          <a:ln/>
        </p:spPr>
        <p:txBody>
          <a:bodyPr/>
          <a:lstStyle/>
          <a:p>
            <a:r>
              <a:rPr lang="en-US" dirty="0" smtClean="0"/>
              <a:t> </a:t>
            </a:r>
          </a:p>
        </p:txBody>
      </p:sp>
      <p:sp>
        <p:nvSpPr>
          <p:cNvPr id="15364" name="Slide Number Placeholder 3"/>
          <p:cNvSpPr>
            <a:spLocks noGrp="1"/>
          </p:cNvSpPr>
          <p:nvPr>
            <p:ph type="sldNum" sz="quarter" idx="5"/>
          </p:nvPr>
        </p:nvSpPr>
        <p:spPr/>
        <p:txBody>
          <a:bodyPr/>
          <a:lstStyle/>
          <a:p>
            <a:pPr>
              <a:defRPr/>
            </a:pPr>
            <a:fld id="{2C1B60F5-94D2-4D7D-9099-C21B07937A4B}" type="slidenum">
              <a:rPr lang="en-US" smtClean="0">
                <a:latin typeface="Arial" pitchFamily="34" charset="0"/>
              </a:rPr>
              <a:pPr>
                <a:defRPr/>
              </a:pPr>
              <a:t>6</a:t>
            </a:fld>
            <a:endParaRPr lang="en-US" dirty="0"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a:ln/>
        </p:spPr>
      </p:sp>
      <p:sp>
        <p:nvSpPr>
          <p:cNvPr id="27650" name="Notes Placeholder 2"/>
          <p:cNvSpPr>
            <a:spLocks noGrp="1"/>
          </p:cNvSpPr>
          <p:nvPr>
            <p:ph type="body" idx="1"/>
          </p:nvPr>
        </p:nvSpPr>
        <p:spPr>
          <a:noFill/>
          <a:ln/>
        </p:spPr>
        <p:txBody>
          <a:bodyPr/>
          <a:lstStyle/>
          <a:p>
            <a:endParaRPr lang="en-US" dirty="0" smtClean="0"/>
          </a:p>
        </p:txBody>
      </p:sp>
      <p:sp>
        <p:nvSpPr>
          <p:cNvPr id="4" name="Slide Number Placeholder 3"/>
          <p:cNvSpPr>
            <a:spLocks noGrp="1"/>
          </p:cNvSpPr>
          <p:nvPr>
            <p:ph type="sldNum" sz="quarter" idx="5"/>
          </p:nvPr>
        </p:nvSpPr>
        <p:spPr/>
        <p:txBody>
          <a:bodyPr/>
          <a:lstStyle/>
          <a:p>
            <a:pPr>
              <a:defRPr/>
            </a:pPr>
            <a:fld id="{7C570F40-0D27-4C23-A859-B52BA1057F68}" type="slidenum">
              <a:rPr lang="en-US" smtClean="0"/>
              <a:pPr>
                <a:defRPr/>
              </a:pPr>
              <a:t>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a:ln/>
        </p:spPr>
      </p:sp>
      <p:sp>
        <p:nvSpPr>
          <p:cNvPr id="29698" name="Notes Placeholder 2"/>
          <p:cNvSpPr>
            <a:spLocks noGrp="1"/>
          </p:cNvSpPr>
          <p:nvPr>
            <p:ph type="body" idx="1"/>
          </p:nvPr>
        </p:nvSpPr>
        <p:spPr>
          <a:noFill/>
          <a:ln/>
        </p:spPr>
        <p:txBody>
          <a:bodyPr/>
          <a:lstStyle/>
          <a:p>
            <a:endParaRPr lang="en-US" dirty="0" smtClean="0"/>
          </a:p>
        </p:txBody>
      </p:sp>
      <p:sp>
        <p:nvSpPr>
          <p:cNvPr id="16388" name="Slide Number Placeholder 3"/>
          <p:cNvSpPr>
            <a:spLocks noGrp="1"/>
          </p:cNvSpPr>
          <p:nvPr>
            <p:ph type="sldNum" sz="quarter" idx="5"/>
          </p:nvPr>
        </p:nvSpPr>
        <p:spPr/>
        <p:txBody>
          <a:bodyPr/>
          <a:lstStyle/>
          <a:p>
            <a:pPr>
              <a:defRPr/>
            </a:pPr>
            <a:fld id="{3B92F962-B8DC-45F1-B855-468ED0DAACC0}" type="slidenum">
              <a:rPr lang="en-US" smtClean="0">
                <a:latin typeface="Arial" pitchFamily="34" charset="0"/>
              </a:rPr>
              <a:pPr>
                <a:defRPr/>
              </a:pPr>
              <a:t>8</a:t>
            </a:fld>
            <a:endParaRPr lang="en-US" dirty="0"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a:ln/>
        </p:spPr>
      </p:sp>
      <p:sp>
        <p:nvSpPr>
          <p:cNvPr id="31746" name="Notes Placeholder 2"/>
          <p:cNvSpPr>
            <a:spLocks noGrp="1"/>
          </p:cNvSpPr>
          <p:nvPr>
            <p:ph type="body" idx="1"/>
          </p:nvPr>
        </p:nvSpPr>
        <p:spPr>
          <a:noFill/>
          <a:ln/>
        </p:spPr>
        <p:txBody>
          <a:bodyPr/>
          <a:lstStyle/>
          <a:p>
            <a:endParaRPr lang="en-US" dirty="0" smtClean="0"/>
          </a:p>
        </p:txBody>
      </p:sp>
      <p:sp>
        <p:nvSpPr>
          <p:cNvPr id="4" name="Slide Number Placeholder 3"/>
          <p:cNvSpPr>
            <a:spLocks noGrp="1"/>
          </p:cNvSpPr>
          <p:nvPr>
            <p:ph type="sldNum" sz="quarter" idx="5"/>
          </p:nvPr>
        </p:nvSpPr>
        <p:spPr/>
        <p:txBody>
          <a:bodyPr/>
          <a:lstStyle/>
          <a:p>
            <a:pPr>
              <a:defRPr/>
            </a:pPr>
            <a:fld id="{035A3B0B-D11E-41A1-A0A5-8A7A57C8B276}" type="slidenum">
              <a:rPr lang="en-US" smtClean="0"/>
              <a:pPr>
                <a:defRPr/>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noTextEdit="1"/>
          </p:cNvSpPr>
          <p:nvPr>
            <p:ph type="sldImg"/>
          </p:nvPr>
        </p:nvSpPr>
        <p:spPr>
          <a:ln/>
        </p:spPr>
      </p:sp>
      <p:sp>
        <p:nvSpPr>
          <p:cNvPr id="33794" name="Notes Placeholder 2"/>
          <p:cNvSpPr>
            <a:spLocks noGrp="1"/>
          </p:cNvSpPr>
          <p:nvPr>
            <p:ph type="body" idx="1"/>
          </p:nvPr>
        </p:nvSpPr>
        <p:spPr>
          <a:noFill/>
          <a:ln/>
        </p:spPr>
        <p:txBody>
          <a:bodyPr/>
          <a:lstStyle/>
          <a:p>
            <a:r>
              <a:rPr lang="en-US" dirty="0" smtClean="0"/>
              <a:t>Ask the students what they have in common with this class: 1) the teacher; 2) the time the class is held; 3) the subject; 4) the grade level; 5) a course fee directly related to this class (this could be zero). The teacher leads this discussion. The activity was created so that the students could review the many-to-many relationship and are now ready to take part in the discussion.</a:t>
            </a:r>
          </a:p>
          <a:p>
            <a:endParaRPr lang="en-US" dirty="0" smtClean="0"/>
          </a:p>
        </p:txBody>
      </p:sp>
      <p:sp>
        <p:nvSpPr>
          <p:cNvPr id="18436" name="Slide Number Placeholder 3"/>
          <p:cNvSpPr>
            <a:spLocks noGrp="1"/>
          </p:cNvSpPr>
          <p:nvPr>
            <p:ph type="sldNum" sz="quarter" idx="5"/>
          </p:nvPr>
        </p:nvSpPr>
        <p:spPr/>
        <p:txBody>
          <a:bodyPr/>
          <a:lstStyle/>
          <a:p>
            <a:pPr>
              <a:defRPr/>
            </a:pPr>
            <a:fld id="{7C6EBE73-57B2-406A-A774-80B571376DBE}" type="slidenum">
              <a:rPr lang="en-US" smtClean="0">
                <a:latin typeface="Arial" pitchFamily="34" charset="0"/>
              </a:rPr>
              <a:pPr>
                <a:defRPr/>
              </a:pPr>
              <a:t>10</a:t>
            </a:fld>
            <a:endParaRPr lang="en-US" dirty="0"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31459" name="Rectangle 3"/>
          <p:cNvSpPr>
            <a:spLocks noGrp="1" noChangeArrowheads="1"/>
          </p:cNvSpPr>
          <p:nvPr>
            <p:ph type="ctrTitle"/>
          </p:nvPr>
        </p:nvSpPr>
        <p:spPr>
          <a:xfrm>
            <a:off x="635000" y="1587500"/>
            <a:ext cx="8301038" cy="749300"/>
          </a:xfrm>
          <a:prstGeom prst="rect">
            <a:avLst/>
          </a:prstGeom>
        </p:spPr>
        <p:txBody>
          <a:bodyPr/>
          <a:lstStyle>
            <a:lvl1pPr algn="l">
              <a:lnSpc>
                <a:spcPct val="90000"/>
              </a:lnSpc>
              <a:spcBef>
                <a:spcPct val="40000"/>
              </a:spcBef>
              <a:defRPr sz="2700" b="0" i="0">
                <a:latin typeface="Times New Roman" pitchFamily="18" charset="0"/>
                <a:cs typeface="Times New Roman" pitchFamily="18" charset="0"/>
              </a:defRPr>
            </a:lvl1pPr>
          </a:lstStyle>
          <a:p>
            <a:r>
              <a:rPr lang="en-US" dirty="0"/>
              <a:t>Click to edit Master title style</a:t>
            </a:r>
          </a:p>
        </p:txBody>
      </p:sp>
      <p:sp>
        <p:nvSpPr>
          <p:cNvPr id="531460" name="Rectangle 4"/>
          <p:cNvSpPr>
            <a:spLocks noGrp="1" noChangeArrowheads="1"/>
          </p:cNvSpPr>
          <p:nvPr>
            <p:ph type="subTitle" sz="quarter" idx="1"/>
          </p:nvPr>
        </p:nvSpPr>
        <p:spPr>
          <a:xfrm>
            <a:off x="635000" y="2349500"/>
            <a:ext cx="8301038" cy="3289300"/>
          </a:xfrm>
          <a:prstGeom prst="rect">
            <a:avLst/>
          </a:prstGeom>
        </p:spPr>
        <p:txBody>
          <a:bodyPr lIns="91440" tIns="45720" rIns="91440" bIns="45720"/>
          <a:lstStyle>
            <a:lvl1pPr marL="0" indent="0" algn="l">
              <a:buFont typeface="Wingdings" pitchFamily="2" charset="2"/>
              <a:buNone/>
              <a:defRPr sz="2000" b="0" i="0">
                <a:latin typeface="Times New Roman" pitchFamily="18" charset="0"/>
                <a:cs typeface="Times New Roman" pitchFamily="18" charset="0"/>
              </a:defRPr>
            </a:lvl1pPr>
          </a:lstStyle>
          <a:p>
            <a:r>
              <a:rPr lang="en-US" dirty="0"/>
              <a:t>Click to edit Master subtitle </a:t>
            </a:r>
            <a:r>
              <a:rPr lang="en-US" dirty="0" smtClean="0"/>
              <a:t>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0263" y="0"/>
            <a:ext cx="7399337" cy="841375"/>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049338" y="1476375"/>
            <a:ext cx="7027862" cy="46656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80163" y="0"/>
            <a:ext cx="1849437" cy="614203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0263" y="0"/>
            <a:ext cx="5397500" cy="61420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20700" y="1476375"/>
            <a:ext cx="7556500" cy="4665663"/>
          </a:xfrm>
          <a:prstGeom prst="rect">
            <a:avLst/>
          </a:prstGeom>
        </p:spPr>
        <p:txBody>
          <a:bodyPr/>
          <a:lstStyle>
            <a:lvl1pPr marL="502920" marR="0" indent="-228600" algn="l" defTabSz="914400" rtl="0" eaLnBrk="0" fontAlgn="base" latinLnBrk="0" hangingPunct="0">
              <a:lnSpc>
                <a:spcPct val="90000"/>
              </a:lnSpc>
              <a:spcBef>
                <a:spcPct val="40000"/>
              </a:spcBef>
              <a:spcAft>
                <a:spcPct val="0"/>
              </a:spcAft>
              <a:buClrTx/>
              <a:buSzPct val="70000"/>
              <a:buFont typeface="Wingdings" charset="2"/>
              <a:buChar char="§"/>
              <a:tabLst/>
              <a:defRPr sz="2400">
                <a:latin typeface="Times New Roman" pitchFamily="18" charset="0"/>
                <a:cs typeface="Times New Roman" pitchFamily="18" charset="0"/>
              </a:defRPr>
            </a:lvl1pPr>
            <a:lvl2pPr>
              <a:defRPr>
                <a:latin typeface="Times New Roman" pitchFamily="18" charset="0"/>
                <a:cs typeface="Times New Roman" pitchFamily="18" charset="0"/>
              </a:defRPr>
            </a:lvl2pPr>
            <a:lvl3pPr>
              <a:defRPr>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en-US" noProof="0" smtClean="0"/>
              <a:t>Click to edit Master text styles</a:t>
            </a:r>
          </a:p>
          <a:p>
            <a:pPr lvl="1"/>
            <a:r>
              <a:rPr lang="en-US" noProof="0" smtClean="0"/>
              <a:t>Second level</a:t>
            </a:r>
          </a:p>
          <a:p>
            <a:pPr lvl="2"/>
            <a:r>
              <a:rPr lang="en-US" noProof="0" smtClean="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0263" y="0"/>
            <a:ext cx="7399337" cy="841375"/>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1049338" y="1476375"/>
            <a:ext cx="3436937" cy="46656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8675" y="1476375"/>
            <a:ext cx="3438525" cy="46656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0263" y="0"/>
            <a:ext cx="7399337" cy="841375"/>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5" descr="Untitled-no logo.psd"/>
          <p:cNvPicPr>
            <a:picLocks noChangeAspect="1"/>
          </p:cNvPicPr>
          <p:nvPr userDrawn="1"/>
        </p:nvPicPr>
        <p:blipFill>
          <a:blip r:embed="rId14"/>
          <a:srcRect/>
          <a:stretch>
            <a:fillRect/>
          </a:stretch>
        </p:blipFill>
        <p:spPr bwMode="auto">
          <a:xfrm>
            <a:off x="0" y="-44450"/>
            <a:ext cx="9144000" cy="6902450"/>
          </a:xfrm>
          <a:prstGeom prst="rect">
            <a:avLst/>
          </a:prstGeom>
          <a:noFill/>
          <a:ln w="9525">
            <a:noFill/>
            <a:miter lim="800000"/>
            <a:headEnd/>
            <a:tailEnd/>
          </a:ln>
        </p:spPr>
      </p:pic>
      <p:sp>
        <p:nvSpPr>
          <p:cNvPr id="10" name="Rounded Rectangle 9"/>
          <p:cNvSpPr/>
          <p:nvPr userDrawn="1"/>
        </p:nvSpPr>
        <p:spPr bwMode="auto">
          <a:xfrm>
            <a:off x="444500" y="523875"/>
            <a:ext cx="1427163" cy="234950"/>
          </a:xfrm>
          <a:prstGeom prst="roundRect">
            <a:avLst/>
          </a:prstGeom>
          <a:solidFill>
            <a:srgbClr val="E4B12E"/>
          </a:solidFill>
          <a:ln w="9525" cap="flat" cmpd="sng" algn="ctr">
            <a:noFill/>
            <a:prstDash val="solid"/>
            <a:round/>
            <a:headEnd type="none" w="med" len="med"/>
            <a:tailEnd type="none" w="med" len="med"/>
          </a:ln>
          <a:effectLst/>
        </p:spPr>
        <p:txBody>
          <a:bodyPr wrap="none" anchor="ctr"/>
          <a:lstStyle/>
          <a:p>
            <a:pPr algn="ctr" eaLnBrk="0" hangingPunct="0">
              <a:defRPr/>
            </a:pPr>
            <a:endParaRPr lang="en-US" dirty="0">
              <a:cs typeface="+mn-cs"/>
            </a:endParaRPr>
          </a:p>
        </p:txBody>
      </p:sp>
      <p:sp>
        <p:nvSpPr>
          <p:cNvPr id="7" name="TextBox 6"/>
          <p:cNvSpPr txBox="1"/>
          <p:nvPr userDrawn="1"/>
        </p:nvSpPr>
        <p:spPr>
          <a:xfrm>
            <a:off x="373063" y="803275"/>
            <a:ext cx="5618162" cy="369888"/>
          </a:xfrm>
          <a:prstGeom prst="rect">
            <a:avLst/>
          </a:prstGeom>
          <a:noFill/>
        </p:spPr>
        <p:txBody>
          <a:bodyPr>
            <a:spAutoFit/>
          </a:bodyPr>
          <a:lstStyle/>
          <a:p>
            <a:pPr eaLnBrk="0" hangingPunct="0">
              <a:defRPr/>
            </a:pPr>
            <a:r>
              <a:rPr lang="en-US" b="0" dirty="0">
                <a:solidFill>
                  <a:schemeClr val="bg1"/>
                </a:solidFill>
                <a:latin typeface="Times New Roman" pitchFamily="18" charset="0"/>
                <a:cs typeface="Times New Roman" pitchFamily="18" charset="0"/>
              </a:rPr>
              <a:t>98-364 Database Administration Fundamentals</a:t>
            </a:r>
          </a:p>
        </p:txBody>
      </p:sp>
      <p:sp>
        <p:nvSpPr>
          <p:cNvPr id="8" name="Rectangle 2"/>
          <p:cNvSpPr txBox="1">
            <a:spLocks noChangeArrowheads="1"/>
          </p:cNvSpPr>
          <p:nvPr userDrawn="1"/>
        </p:nvSpPr>
        <p:spPr bwMode="auto">
          <a:xfrm>
            <a:off x="474663" y="398463"/>
            <a:ext cx="1335087" cy="488950"/>
          </a:xfrm>
          <a:prstGeom prst="rect">
            <a:avLst/>
          </a:prstGeom>
          <a:noFill/>
          <a:ln>
            <a:noFill/>
            <a:headEnd/>
            <a:tailEnd/>
          </a:ln>
        </p:spPr>
        <p:style>
          <a:lnRef idx="1">
            <a:schemeClr val="accent4"/>
          </a:lnRef>
          <a:fillRef idx="2">
            <a:schemeClr val="accent4"/>
          </a:fillRef>
          <a:effectRef idx="1">
            <a:schemeClr val="accent4"/>
          </a:effectRef>
          <a:fontRef idx="minor">
            <a:schemeClr val="dk1"/>
          </a:fontRef>
        </p:style>
        <p:txBody>
          <a:bodyPr lIns="90488" tIns="44450" rIns="90488" bIns="44450" anchor="ctr"/>
          <a:lstStyle/>
          <a:p>
            <a:pPr algn="dist" eaLnBrk="0" hangingPunct="0">
              <a:lnSpc>
                <a:spcPct val="90000"/>
              </a:lnSpc>
              <a:spcBef>
                <a:spcPts val="17400"/>
              </a:spcBef>
              <a:buClr>
                <a:srgbClr val="DC0081"/>
              </a:buClr>
              <a:buFont typeface="Wingdings" pitchFamily="2" charset="2"/>
              <a:buNone/>
              <a:defRPr/>
            </a:pPr>
            <a:r>
              <a:rPr lang="en-US" sz="1100" kern="0" dirty="0">
                <a:solidFill>
                  <a:schemeClr val="bg1"/>
                </a:solidFill>
                <a:effectLst>
                  <a:outerShdw blurRad="50800" dist="38100" dir="2700000" algn="tl" rotWithShape="0">
                    <a:srgbClr val="000000">
                      <a:alpha val="23000"/>
                    </a:srgbClr>
                  </a:outerShdw>
                </a:effectLst>
                <a:latin typeface="Times New Roman" pitchFamily="18" charset="0"/>
                <a:ea typeface="+mj-ea"/>
                <a:cs typeface="Times New Roman" pitchFamily="18" charset="0"/>
              </a:rPr>
              <a:t>LESSON 1.2</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l" rtl="0" eaLnBrk="0" fontAlgn="base" hangingPunct="0">
        <a:lnSpc>
          <a:spcPct val="85000"/>
        </a:lnSpc>
        <a:spcBef>
          <a:spcPct val="0"/>
        </a:spcBef>
        <a:spcAft>
          <a:spcPct val="0"/>
        </a:spcAft>
        <a:buClr>
          <a:srgbClr val="DC0081"/>
        </a:buClr>
        <a:buFont typeface="Wingdings" pitchFamily="2" charset="2"/>
        <a:defRPr sz="2800" b="1">
          <a:solidFill>
            <a:schemeClr val="tx2"/>
          </a:solidFill>
          <a:latin typeface="+mj-lt"/>
          <a:ea typeface="+mj-ea"/>
          <a:cs typeface="+mj-cs"/>
        </a:defRPr>
      </a:lvl1pPr>
      <a:lvl2pPr algn="l" rtl="0" eaLnBrk="0" fontAlgn="base" hangingPunct="0">
        <a:lnSpc>
          <a:spcPct val="85000"/>
        </a:lnSpc>
        <a:spcBef>
          <a:spcPct val="0"/>
        </a:spcBef>
        <a:spcAft>
          <a:spcPct val="0"/>
        </a:spcAft>
        <a:buClr>
          <a:srgbClr val="DC0081"/>
        </a:buClr>
        <a:buFont typeface="Wingdings" pitchFamily="2" charset="2"/>
        <a:defRPr sz="2800" b="1">
          <a:solidFill>
            <a:schemeClr val="tx2"/>
          </a:solidFill>
          <a:latin typeface="Arial Narrow" pitchFamily="34" charset="0"/>
        </a:defRPr>
      </a:lvl2pPr>
      <a:lvl3pPr algn="l" rtl="0" eaLnBrk="0" fontAlgn="base" hangingPunct="0">
        <a:lnSpc>
          <a:spcPct val="85000"/>
        </a:lnSpc>
        <a:spcBef>
          <a:spcPct val="0"/>
        </a:spcBef>
        <a:spcAft>
          <a:spcPct val="0"/>
        </a:spcAft>
        <a:buClr>
          <a:srgbClr val="DC0081"/>
        </a:buClr>
        <a:buFont typeface="Wingdings" pitchFamily="2" charset="2"/>
        <a:defRPr sz="2800" b="1">
          <a:solidFill>
            <a:schemeClr val="tx2"/>
          </a:solidFill>
          <a:latin typeface="Arial Narrow" pitchFamily="34" charset="0"/>
        </a:defRPr>
      </a:lvl3pPr>
      <a:lvl4pPr algn="l" rtl="0" eaLnBrk="0" fontAlgn="base" hangingPunct="0">
        <a:lnSpc>
          <a:spcPct val="85000"/>
        </a:lnSpc>
        <a:spcBef>
          <a:spcPct val="0"/>
        </a:spcBef>
        <a:spcAft>
          <a:spcPct val="0"/>
        </a:spcAft>
        <a:buClr>
          <a:srgbClr val="DC0081"/>
        </a:buClr>
        <a:buFont typeface="Wingdings" pitchFamily="2" charset="2"/>
        <a:defRPr sz="2800" b="1">
          <a:solidFill>
            <a:schemeClr val="tx2"/>
          </a:solidFill>
          <a:latin typeface="Arial Narrow" pitchFamily="34" charset="0"/>
        </a:defRPr>
      </a:lvl4pPr>
      <a:lvl5pPr algn="l" rtl="0" eaLnBrk="0" fontAlgn="base" hangingPunct="0">
        <a:lnSpc>
          <a:spcPct val="85000"/>
        </a:lnSpc>
        <a:spcBef>
          <a:spcPct val="0"/>
        </a:spcBef>
        <a:spcAft>
          <a:spcPct val="0"/>
        </a:spcAft>
        <a:buClr>
          <a:srgbClr val="DC0081"/>
        </a:buClr>
        <a:buFont typeface="Wingdings" pitchFamily="2" charset="2"/>
        <a:defRPr sz="2800" b="1">
          <a:solidFill>
            <a:schemeClr val="tx2"/>
          </a:solidFill>
          <a:latin typeface="Arial Narrow" pitchFamily="34" charset="0"/>
        </a:defRPr>
      </a:lvl5pPr>
      <a:lvl6pPr marL="457200" algn="l" rtl="0" eaLnBrk="0" fontAlgn="base" hangingPunct="0">
        <a:lnSpc>
          <a:spcPct val="85000"/>
        </a:lnSpc>
        <a:spcBef>
          <a:spcPct val="0"/>
        </a:spcBef>
        <a:spcAft>
          <a:spcPct val="0"/>
        </a:spcAft>
        <a:buClr>
          <a:srgbClr val="DC0081"/>
        </a:buClr>
        <a:buFont typeface="Wingdings" pitchFamily="2" charset="2"/>
        <a:defRPr sz="2800" b="1">
          <a:solidFill>
            <a:schemeClr val="tx2"/>
          </a:solidFill>
          <a:latin typeface="Arial Narrow" pitchFamily="34" charset="0"/>
        </a:defRPr>
      </a:lvl6pPr>
      <a:lvl7pPr marL="914400" algn="l" rtl="0" eaLnBrk="0" fontAlgn="base" hangingPunct="0">
        <a:lnSpc>
          <a:spcPct val="85000"/>
        </a:lnSpc>
        <a:spcBef>
          <a:spcPct val="0"/>
        </a:spcBef>
        <a:spcAft>
          <a:spcPct val="0"/>
        </a:spcAft>
        <a:buClr>
          <a:srgbClr val="DC0081"/>
        </a:buClr>
        <a:buFont typeface="Wingdings" pitchFamily="2" charset="2"/>
        <a:defRPr sz="2800" b="1">
          <a:solidFill>
            <a:schemeClr val="tx2"/>
          </a:solidFill>
          <a:latin typeface="Arial Narrow" pitchFamily="34" charset="0"/>
        </a:defRPr>
      </a:lvl7pPr>
      <a:lvl8pPr marL="1371600" algn="l" rtl="0" eaLnBrk="0" fontAlgn="base" hangingPunct="0">
        <a:lnSpc>
          <a:spcPct val="85000"/>
        </a:lnSpc>
        <a:spcBef>
          <a:spcPct val="0"/>
        </a:spcBef>
        <a:spcAft>
          <a:spcPct val="0"/>
        </a:spcAft>
        <a:buClr>
          <a:srgbClr val="DC0081"/>
        </a:buClr>
        <a:buFont typeface="Wingdings" pitchFamily="2" charset="2"/>
        <a:defRPr sz="2800" b="1">
          <a:solidFill>
            <a:schemeClr val="tx2"/>
          </a:solidFill>
          <a:latin typeface="Arial Narrow" pitchFamily="34" charset="0"/>
        </a:defRPr>
      </a:lvl8pPr>
      <a:lvl9pPr marL="1828800" algn="l" rtl="0" eaLnBrk="0" fontAlgn="base" hangingPunct="0">
        <a:lnSpc>
          <a:spcPct val="85000"/>
        </a:lnSpc>
        <a:spcBef>
          <a:spcPct val="0"/>
        </a:spcBef>
        <a:spcAft>
          <a:spcPct val="0"/>
        </a:spcAft>
        <a:buClr>
          <a:srgbClr val="DC0081"/>
        </a:buClr>
        <a:buFont typeface="Wingdings" pitchFamily="2" charset="2"/>
        <a:defRPr sz="2800" b="1">
          <a:solidFill>
            <a:schemeClr val="tx2"/>
          </a:solidFill>
          <a:latin typeface="Arial Narrow" pitchFamily="34" charset="0"/>
        </a:defRPr>
      </a:lvl9pPr>
    </p:titleStyle>
    <p:bodyStyle>
      <a:lvl1pPr marL="228600" indent="-228600" algn="l" rtl="0" eaLnBrk="0" fontAlgn="base" hangingPunct="0">
        <a:lnSpc>
          <a:spcPct val="90000"/>
        </a:lnSpc>
        <a:spcBef>
          <a:spcPct val="40000"/>
        </a:spcBef>
        <a:spcAft>
          <a:spcPct val="0"/>
        </a:spcAft>
        <a:buClr>
          <a:srgbClr val="8DACD0"/>
        </a:buClr>
        <a:buSzPct val="70000"/>
        <a:buFont typeface="Wingdings" pitchFamily="2" charset="2"/>
        <a:buBlip>
          <a:blip r:embed="rId15"/>
        </a:buBlip>
        <a:defRPr sz="2400" b="1">
          <a:solidFill>
            <a:schemeClr val="tx1"/>
          </a:solidFill>
          <a:latin typeface="+mn-lt"/>
          <a:ea typeface="+mn-ea"/>
          <a:cs typeface="+mn-cs"/>
        </a:defRPr>
      </a:lvl1pPr>
      <a:lvl2pPr marL="631825" indent="-174625" algn="l" rtl="0" eaLnBrk="0" fontAlgn="base" hangingPunct="0">
        <a:lnSpc>
          <a:spcPct val="90000"/>
        </a:lnSpc>
        <a:spcBef>
          <a:spcPct val="40000"/>
        </a:spcBef>
        <a:spcAft>
          <a:spcPct val="0"/>
        </a:spcAft>
        <a:buClr>
          <a:srgbClr val="8DACD0"/>
        </a:buClr>
        <a:buFont typeface="Wingdings" pitchFamily="2" charset="2"/>
        <a:buChar char=""/>
        <a:defRPr sz="2400">
          <a:solidFill>
            <a:schemeClr val="tx1"/>
          </a:solidFill>
          <a:latin typeface="+mn-lt"/>
        </a:defRPr>
      </a:lvl2pPr>
      <a:lvl3pPr marL="860425" indent="-6350" algn="l" rtl="0" eaLnBrk="0" fontAlgn="base" hangingPunct="0">
        <a:lnSpc>
          <a:spcPct val="90000"/>
        </a:lnSpc>
        <a:spcBef>
          <a:spcPct val="40000"/>
        </a:spcBef>
        <a:spcAft>
          <a:spcPct val="0"/>
        </a:spcAft>
        <a:buChar char="•"/>
        <a:defRPr sz="2000">
          <a:solidFill>
            <a:schemeClr val="tx1"/>
          </a:solidFill>
          <a:latin typeface="+mn-lt"/>
        </a:defRPr>
      </a:lvl3pPr>
      <a:lvl4pPr marL="1089025" indent="282575" algn="l" rtl="0" eaLnBrk="0" fontAlgn="base" hangingPunct="0">
        <a:lnSpc>
          <a:spcPct val="90000"/>
        </a:lnSpc>
        <a:spcBef>
          <a:spcPct val="40000"/>
        </a:spcBef>
        <a:spcAft>
          <a:spcPct val="0"/>
        </a:spcAft>
        <a:buChar char="–"/>
        <a:defRPr sz="2000">
          <a:solidFill>
            <a:schemeClr val="tx1"/>
          </a:solidFill>
          <a:latin typeface="+mn-lt"/>
        </a:defRPr>
      </a:lvl4pPr>
      <a:lvl5pPr marL="1312863" indent="-1588" algn="l" rtl="0" eaLnBrk="0" fontAlgn="base" hangingPunct="0">
        <a:lnSpc>
          <a:spcPct val="90000"/>
        </a:lnSpc>
        <a:spcBef>
          <a:spcPct val="40000"/>
        </a:spcBef>
        <a:spcAft>
          <a:spcPct val="0"/>
        </a:spcAft>
        <a:buChar char="»"/>
        <a:defRPr sz="2000">
          <a:solidFill>
            <a:schemeClr val="tx1"/>
          </a:solidFill>
          <a:latin typeface="+mn-lt"/>
        </a:defRPr>
      </a:lvl5pPr>
      <a:lvl6pPr marL="1770063" indent="-1588" algn="l" rtl="0" eaLnBrk="0" fontAlgn="base" hangingPunct="0">
        <a:lnSpc>
          <a:spcPct val="90000"/>
        </a:lnSpc>
        <a:spcBef>
          <a:spcPct val="40000"/>
        </a:spcBef>
        <a:spcAft>
          <a:spcPct val="0"/>
        </a:spcAft>
        <a:defRPr sz="2000">
          <a:solidFill>
            <a:schemeClr val="tx1"/>
          </a:solidFill>
          <a:latin typeface="+mn-lt"/>
        </a:defRPr>
      </a:lvl6pPr>
      <a:lvl7pPr marL="2227263" indent="-1588" algn="l" rtl="0" eaLnBrk="0" fontAlgn="base" hangingPunct="0">
        <a:lnSpc>
          <a:spcPct val="90000"/>
        </a:lnSpc>
        <a:spcBef>
          <a:spcPct val="40000"/>
        </a:spcBef>
        <a:spcAft>
          <a:spcPct val="0"/>
        </a:spcAft>
        <a:defRPr sz="2000">
          <a:solidFill>
            <a:schemeClr val="tx1"/>
          </a:solidFill>
          <a:latin typeface="+mn-lt"/>
        </a:defRPr>
      </a:lvl7pPr>
      <a:lvl8pPr marL="2684463" indent="-1588" algn="l" rtl="0" eaLnBrk="0" fontAlgn="base" hangingPunct="0">
        <a:lnSpc>
          <a:spcPct val="90000"/>
        </a:lnSpc>
        <a:spcBef>
          <a:spcPct val="40000"/>
        </a:spcBef>
        <a:spcAft>
          <a:spcPct val="0"/>
        </a:spcAft>
        <a:defRPr sz="2000">
          <a:solidFill>
            <a:schemeClr val="tx1"/>
          </a:solidFill>
          <a:latin typeface="+mn-lt"/>
        </a:defRPr>
      </a:lvl8pPr>
      <a:lvl9pPr marL="3141663" indent="-1588" algn="l" rtl="0" eaLnBrk="0" fontAlgn="base" hangingPunct="0">
        <a:lnSpc>
          <a:spcPct val="90000"/>
        </a:lnSpc>
        <a:spcBef>
          <a:spcPct val="40000"/>
        </a:spcBef>
        <a:spcAft>
          <a:spcPct val="0"/>
        </a:spcAft>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5361" name="Picture 2" descr="Untitled-panel.psd"/>
          <p:cNvPicPr>
            <a:picLocks noChangeAspect="1"/>
          </p:cNvPicPr>
          <p:nvPr/>
        </p:nvPicPr>
        <p:blipFill>
          <a:blip r:embed="rId3"/>
          <a:srcRect/>
          <a:stretch>
            <a:fillRect/>
          </a:stretch>
        </p:blipFill>
        <p:spPr bwMode="auto">
          <a:xfrm>
            <a:off x="0" y="-6350"/>
            <a:ext cx="9144000" cy="6864350"/>
          </a:xfrm>
          <a:prstGeom prst="rect">
            <a:avLst/>
          </a:prstGeom>
          <a:noFill/>
          <a:ln w="9525">
            <a:noFill/>
            <a:miter lim="800000"/>
            <a:headEnd/>
            <a:tailEnd/>
          </a:ln>
        </p:spPr>
      </p:pic>
      <p:sp>
        <p:nvSpPr>
          <p:cNvPr id="2" name="Rectangle 2"/>
          <p:cNvSpPr>
            <a:spLocks noGrp="1" noChangeArrowheads="1"/>
          </p:cNvSpPr>
          <p:nvPr>
            <p:ph type="title" idx="4294967295"/>
          </p:nvPr>
        </p:nvSpPr>
        <p:spPr>
          <a:xfrm>
            <a:off x="877888" y="2592388"/>
            <a:ext cx="7686675" cy="215582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lIns="90488" tIns="44450" rIns="90488" bIns="44450"/>
          <a:lstStyle/>
          <a:p>
            <a:pPr marL="342900" indent="-342900">
              <a:defRPr/>
            </a:pPr>
            <a:r>
              <a:rPr lang="en-US" sz="5400" b="0" dirty="0" smtClean="0">
                <a:solidFill>
                  <a:schemeClr val="bg1"/>
                </a:solidFill>
                <a:effectLst>
                  <a:outerShdw blurRad="50800" dist="38100" dir="2700000" algn="tl" rotWithShape="0">
                    <a:srgbClr val="000000">
                      <a:alpha val="43000"/>
                    </a:srgbClr>
                  </a:outerShdw>
                </a:effectLst>
                <a:latin typeface="Times New Roman" pitchFamily="18" charset="0"/>
                <a:cs typeface="Times New Roman" pitchFamily="18" charset="0"/>
              </a:rPr>
              <a:t>Understand Relational Database Concepts</a:t>
            </a:r>
            <a:r>
              <a:rPr lang="en-US" sz="6000" dirty="0" smtClean="0">
                <a:solidFill>
                  <a:srgbClr val="000000"/>
                </a:solidFill>
              </a:rPr>
              <a:t/>
            </a:r>
            <a:br>
              <a:rPr lang="en-US" sz="6000" dirty="0" smtClean="0">
                <a:solidFill>
                  <a:srgbClr val="000000"/>
                </a:solidFill>
              </a:rPr>
            </a:br>
            <a:r>
              <a:rPr lang="en-US" sz="3200" dirty="0" smtClean="0">
                <a:solidFill>
                  <a:srgbClr val="000000"/>
                </a:solidFill>
              </a:rPr>
              <a:t/>
            </a:r>
            <a:br>
              <a:rPr lang="en-US" sz="3200" dirty="0" smtClean="0">
                <a:solidFill>
                  <a:srgbClr val="000000"/>
                </a:solidFill>
              </a:rPr>
            </a:br>
            <a:r>
              <a:rPr lang="en-US" dirty="0" smtClean="0">
                <a:solidFill>
                  <a:srgbClr val="000000"/>
                </a:solidFill>
              </a:rPr>
              <a:t/>
            </a:r>
            <a:br>
              <a:rPr lang="en-US" dirty="0" smtClean="0">
                <a:solidFill>
                  <a:srgbClr val="000000"/>
                </a:solidFill>
              </a:rPr>
            </a:br>
            <a:endParaRPr lang="en-US" sz="2000" dirty="0" smtClean="0">
              <a:solidFill>
                <a:srgbClr val="000000"/>
              </a:solidFill>
            </a:endParaRPr>
          </a:p>
        </p:txBody>
      </p:sp>
      <p:sp>
        <p:nvSpPr>
          <p:cNvPr id="15363" name="Rounded Rectangle 6"/>
          <p:cNvSpPr>
            <a:spLocks noChangeArrowheads="1"/>
          </p:cNvSpPr>
          <p:nvPr/>
        </p:nvSpPr>
        <p:spPr bwMode="auto">
          <a:xfrm>
            <a:off x="444500" y="523875"/>
            <a:ext cx="1427163" cy="234950"/>
          </a:xfrm>
          <a:prstGeom prst="roundRect">
            <a:avLst>
              <a:gd name="adj" fmla="val 16667"/>
            </a:avLst>
          </a:prstGeom>
          <a:solidFill>
            <a:srgbClr val="E4B12E"/>
          </a:solidFill>
          <a:ln w="9525" algn="ctr">
            <a:noFill/>
            <a:round/>
            <a:headEnd/>
            <a:tailEnd/>
          </a:ln>
        </p:spPr>
        <p:txBody>
          <a:bodyPr wrap="none" anchor="ctr"/>
          <a:lstStyle/>
          <a:p>
            <a:pPr algn="ctr" eaLnBrk="0" hangingPunct="0"/>
            <a:endParaRPr lang="en-US" dirty="0"/>
          </a:p>
        </p:txBody>
      </p:sp>
      <p:sp>
        <p:nvSpPr>
          <p:cNvPr id="15364" name="TextBox 10"/>
          <p:cNvSpPr txBox="1">
            <a:spLocks noChangeArrowheads="1"/>
          </p:cNvSpPr>
          <p:nvPr/>
        </p:nvSpPr>
        <p:spPr bwMode="auto">
          <a:xfrm>
            <a:off x="373063" y="803275"/>
            <a:ext cx="5618162" cy="369888"/>
          </a:xfrm>
          <a:prstGeom prst="rect">
            <a:avLst/>
          </a:prstGeom>
          <a:noFill/>
          <a:ln w="9525">
            <a:noFill/>
            <a:miter lim="800000"/>
            <a:headEnd/>
            <a:tailEnd/>
          </a:ln>
        </p:spPr>
        <p:txBody>
          <a:bodyPr>
            <a:spAutoFit/>
          </a:bodyPr>
          <a:lstStyle/>
          <a:p>
            <a:pPr eaLnBrk="0" hangingPunct="0"/>
            <a:r>
              <a:rPr lang="en-US" b="0" dirty="0">
                <a:solidFill>
                  <a:schemeClr val="bg1"/>
                </a:solidFill>
                <a:latin typeface="Times New Roman" pitchFamily="18" charset="0"/>
                <a:cs typeface="Times New Roman" pitchFamily="18" charset="0"/>
              </a:rPr>
              <a:t>98-364 Database Administration Fundamentals</a:t>
            </a:r>
          </a:p>
        </p:txBody>
      </p:sp>
      <p:sp>
        <p:nvSpPr>
          <p:cNvPr id="12" name="Rectangle 2"/>
          <p:cNvSpPr txBox="1">
            <a:spLocks noChangeArrowheads="1"/>
          </p:cNvSpPr>
          <p:nvPr/>
        </p:nvSpPr>
        <p:spPr bwMode="auto">
          <a:xfrm>
            <a:off x="474663" y="398463"/>
            <a:ext cx="1335087" cy="488950"/>
          </a:xfrm>
          <a:prstGeom prst="rect">
            <a:avLst/>
          </a:prstGeom>
          <a:noFill/>
          <a:ln>
            <a:noFill/>
            <a:headEnd/>
            <a:tailEnd/>
          </a:ln>
        </p:spPr>
        <p:style>
          <a:lnRef idx="1">
            <a:schemeClr val="accent4"/>
          </a:lnRef>
          <a:fillRef idx="2">
            <a:schemeClr val="accent4"/>
          </a:fillRef>
          <a:effectRef idx="1">
            <a:schemeClr val="accent4"/>
          </a:effectRef>
          <a:fontRef idx="minor">
            <a:schemeClr val="dk1"/>
          </a:fontRef>
        </p:style>
        <p:txBody>
          <a:bodyPr lIns="90488" tIns="44450" rIns="90488" bIns="44450" anchor="ctr"/>
          <a:lstStyle/>
          <a:p>
            <a:pPr algn="dist" eaLnBrk="0" hangingPunct="0">
              <a:lnSpc>
                <a:spcPct val="90000"/>
              </a:lnSpc>
              <a:spcBef>
                <a:spcPts val="17400"/>
              </a:spcBef>
              <a:buClr>
                <a:srgbClr val="DC0081"/>
              </a:buClr>
              <a:buFont typeface="Wingdings" pitchFamily="2" charset="2"/>
              <a:buNone/>
              <a:defRPr/>
            </a:pPr>
            <a:r>
              <a:rPr lang="en-US" sz="1100" kern="0" dirty="0">
                <a:solidFill>
                  <a:schemeClr val="bg1"/>
                </a:solidFill>
                <a:effectLst>
                  <a:outerShdw blurRad="50800" dist="38100" dir="2700000" algn="tl" rotWithShape="0">
                    <a:srgbClr val="000000">
                      <a:alpha val="23000"/>
                    </a:srgbClr>
                  </a:outerShdw>
                </a:effectLst>
                <a:latin typeface="Times New Roman" pitchFamily="18" charset="0"/>
                <a:ea typeface="+mj-ea"/>
                <a:cs typeface="Times New Roman" pitchFamily="18" charset="0"/>
              </a:rPr>
              <a:t>LESSON 1.2</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Content Placeholder 1"/>
          <p:cNvSpPr>
            <a:spLocks noGrp="1"/>
          </p:cNvSpPr>
          <p:nvPr>
            <p:ph idx="1"/>
          </p:nvPr>
        </p:nvSpPr>
        <p:spPr bwMode="auto">
          <a:xfrm>
            <a:off x="844550" y="1590675"/>
            <a:ext cx="7556500" cy="4665663"/>
          </a:xfrm>
          <a:noFill/>
          <a:ln>
            <a:miter lim="800000"/>
            <a:headEnd/>
            <a:tailEnd/>
          </a:ln>
        </p:spPr>
        <p:txBody>
          <a:bodyPr vert="horz" wrap="square" lIns="91440" tIns="45720" rIns="91440" bIns="45720" numCol="1" anchor="t" anchorCtr="0" compatLnSpc="1">
            <a:prstTxWarp prst="textNoShape">
              <a:avLst/>
            </a:prstTxWarp>
          </a:bodyPr>
          <a:lstStyle/>
          <a:p>
            <a:pPr marL="501650">
              <a:buFont typeface="Wingdings" pitchFamily="2" charset="2"/>
              <a:buNone/>
            </a:pPr>
            <a:r>
              <a:rPr lang="en-US" sz="2700" dirty="0" smtClean="0"/>
              <a:t>Assignment </a:t>
            </a:r>
          </a:p>
          <a:p>
            <a:pPr marL="501650">
              <a:buFont typeface="Wingdings" pitchFamily="2" charset="2"/>
              <a:buChar char="§"/>
            </a:pPr>
            <a:r>
              <a:rPr lang="en-US" sz="2000" b="0" dirty="0" smtClean="0"/>
              <a:t>Students gather data using information about their classes for each class period of the day to create a many-to-many relationship table.</a:t>
            </a:r>
            <a:endParaRPr lang="en-US" b="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3"/>
          <p:cNvSpPr txBox="1">
            <a:spLocks noChangeArrowheads="1"/>
          </p:cNvSpPr>
          <p:nvPr/>
        </p:nvSpPr>
        <p:spPr bwMode="auto">
          <a:xfrm>
            <a:off x="1212850" y="1782763"/>
            <a:ext cx="6650038" cy="4292600"/>
          </a:xfrm>
          <a:prstGeom prst="rect">
            <a:avLst/>
          </a:prstGeom>
          <a:noFill/>
          <a:ln w="9525">
            <a:noFill/>
            <a:miter lim="800000"/>
            <a:headEnd/>
            <a:tailEnd/>
          </a:ln>
        </p:spPr>
        <p:txBody>
          <a:bodyPr/>
          <a:lstStyle/>
          <a:p>
            <a:pPr marL="457200" indent="-457200" eaLnBrk="0" hangingPunct="0">
              <a:lnSpc>
                <a:spcPct val="90000"/>
              </a:lnSpc>
              <a:spcBef>
                <a:spcPct val="40000"/>
              </a:spcBef>
              <a:buClr>
                <a:srgbClr val="8DACD0"/>
              </a:buClr>
              <a:buSzPct val="70000"/>
              <a:buFont typeface="Wingdings" pitchFamily="2" charset="2"/>
              <a:buNone/>
            </a:pPr>
            <a:r>
              <a:rPr lang="en-US" sz="2700" dirty="0">
                <a:latin typeface="Times New Roman" pitchFamily="18" charset="0"/>
                <a:cs typeface="Times New Roman" pitchFamily="18" charset="0"/>
              </a:rPr>
              <a:t>Lesson Overview</a:t>
            </a:r>
          </a:p>
          <a:p>
            <a:pPr marL="457200" indent="-457200" eaLnBrk="0" hangingPunct="0">
              <a:lnSpc>
                <a:spcPct val="90000"/>
              </a:lnSpc>
              <a:spcBef>
                <a:spcPct val="40000"/>
              </a:spcBef>
              <a:buClr>
                <a:srgbClr val="8DACD0"/>
              </a:buClr>
              <a:buSzPct val="70000"/>
            </a:pPr>
            <a:r>
              <a:rPr lang="en-US" sz="2000" dirty="0">
                <a:latin typeface="Times New Roman" pitchFamily="18" charset="0"/>
                <a:cs typeface="Times New Roman" pitchFamily="18" charset="0"/>
              </a:rPr>
              <a:t>1.2  Understand relational database concepts</a:t>
            </a:r>
          </a:p>
          <a:p>
            <a:pPr marL="457200" indent="-457200" eaLnBrk="0" hangingPunct="0">
              <a:lnSpc>
                <a:spcPct val="90000"/>
              </a:lnSpc>
              <a:spcBef>
                <a:spcPct val="40000"/>
              </a:spcBef>
              <a:buSzPct val="70000"/>
            </a:pPr>
            <a:endParaRPr lang="en-US" sz="1200" b="0" dirty="0">
              <a:latin typeface="Times New Roman" pitchFamily="18" charset="0"/>
              <a:cs typeface="Times New Roman" pitchFamily="18" charset="0"/>
            </a:endParaRPr>
          </a:p>
          <a:p>
            <a:pPr marL="457200" indent="-457200" eaLnBrk="0" hangingPunct="0">
              <a:lnSpc>
                <a:spcPct val="90000"/>
              </a:lnSpc>
              <a:spcBef>
                <a:spcPct val="40000"/>
              </a:spcBef>
              <a:buSzPct val="70000"/>
            </a:pPr>
            <a:r>
              <a:rPr lang="en-US" sz="2000" b="0" dirty="0">
                <a:latin typeface="Times New Roman" pitchFamily="18" charset="0"/>
                <a:cs typeface="Times New Roman" pitchFamily="18" charset="0"/>
              </a:rPr>
              <a:t>In this lesson, you will review:</a:t>
            </a:r>
          </a:p>
          <a:p>
            <a:pPr marL="457200" indent="-457200" eaLnBrk="0" hangingPunct="0">
              <a:lnSpc>
                <a:spcPct val="90000"/>
              </a:lnSpc>
              <a:spcBef>
                <a:spcPct val="40000"/>
              </a:spcBef>
              <a:buSzPct val="70000"/>
              <a:buFont typeface="Wingdings" pitchFamily="2" charset="2"/>
              <a:buChar char="§"/>
            </a:pPr>
            <a:r>
              <a:rPr lang="en-US" sz="2000" dirty="0">
                <a:latin typeface="Times New Roman" pitchFamily="18" charset="0"/>
                <a:cs typeface="Times New Roman" pitchFamily="18" charset="0"/>
              </a:rPr>
              <a:t>Relational model </a:t>
            </a:r>
          </a:p>
          <a:p>
            <a:pPr marL="457200" indent="-457200" eaLnBrk="0" hangingPunct="0">
              <a:lnSpc>
                <a:spcPct val="90000"/>
              </a:lnSpc>
              <a:spcBef>
                <a:spcPct val="40000"/>
              </a:spcBef>
              <a:buSzPct val="70000"/>
              <a:buFont typeface="Wingdings" pitchFamily="2" charset="2"/>
              <a:buChar char="§"/>
            </a:pPr>
            <a:r>
              <a:rPr lang="en-US" sz="2000" dirty="0">
                <a:latin typeface="Times New Roman" pitchFamily="18" charset="0"/>
                <a:cs typeface="Times New Roman" pitchFamily="18" charset="0"/>
              </a:rPr>
              <a:t>The three foundations of a modern database</a:t>
            </a:r>
          </a:p>
          <a:p>
            <a:pPr marL="457200" indent="-457200" eaLnBrk="0" hangingPunct="0">
              <a:lnSpc>
                <a:spcPct val="90000"/>
              </a:lnSpc>
              <a:spcBef>
                <a:spcPct val="40000"/>
              </a:spcBef>
              <a:buSzPct val="70000"/>
              <a:buFont typeface="Wingdings" pitchFamily="2" charset="2"/>
              <a:buChar char="§"/>
            </a:pPr>
            <a:r>
              <a:rPr lang="en-US" sz="2000" dirty="0">
                <a:latin typeface="Times New Roman" pitchFamily="18" charset="0"/>
                <a:cs typeface="Times New Roman" pitchFamily="18" charset="0"/>
              </a:rPr>
              <a:t>One-to-one relationship </a:t>
            </a:r>
          </a:p>
          <a:p>
            <a:pPr marL="457200" indent="-457200" eaLnBrk="0" hangingPunct="0">
              <a:lnSpc>
                <a:spcPct val="90000"/>
              </a:lnSpc>
              <a:spcBef>
                <a:spcPct val="40000"/>
              </a:spcBef>
              <a:buSzPct val="70000"/>
              <a:buFont typeface="Wingdings" pitchFamily="2" charset="2"/>
              <a:buChar char="§"/>
            </a:pPr>
            <a:r>
              <a:rPr lang="en-US" sz="2000" dirty="0">
                <a:latin typeface="Times New Roman" pitchFamily="18" charset="0"/>
                <a:cs typeface="Times New Roman" pitchFamily="18" charset="0"/>
              </a:rPr>
              <a:t>Many-to-many relationship</a:t>
            </a:r>
            <a:r>
              <a:rPr lang="en-US" sz="2000" i="1" dirty="0">
                <a:latin typeface="Times New Roman" pitchFamily="18" charset="0"/>
                <a:cs typeface="Times New Roman" pitchFamily="18" charset="0"/>
              </a:rPr>
              <a:t> </a:t>
            </a:r>
          </a:p>
          <a:p>
            <a:pPr marL="457200" indent="-457200" eaLnBrk="0" hangingPunct="0">
              <a:lnSpc>
                <a:spcPct val="90000"/>
              </a:lnSpc>
              <a:spcBef>
                <a:spcPct val="40000"/>
              </a:spcBef>
              <a:buSzPct val="70000"/>
              <a:buFont typeface="Wingdings" pitchFamily="2" charset="2"/>
              <a:buChar char="§"/>
            </a:pPr>
            <a:r>
              <a:rPr lang="en-US" sz="2000" dirty="0">
                <a:latin typeface="Times New Roman" pitchFamily="18" charset="0"/>
                <a:cs typeface="Times New Roman" pitchFamily="18" charset="0"/>
              </a:rPr>
              <a:t>Parent/child relationship</a:t>
            </a:r>
          </a:p>
          <a:p>
            <a:pPr marL="457200" indent="-457200" eaLnBrk="0" hangingPunct="0">
              <a:lnSpc>
                <a:spcPct val="90000"/>
              </a:lnSpc>
              <a:spcBef>
                <a:spcPct val="40000"/>
              </a:spcBef>
              <a:buSzPct val="70000"/>
              <a:buFont typeface="Wingdings" pitchFamily="2" charset="2"/>
              <a:buChar char="§"/>
            </a:pPr>
            <a:r>
              <a:rPr lang="en-US" sz="2000" dirty="0">
                <a:latin typeface="Times New Roman" pitchFamily="18" charset="0"/>
                <a:cs typeface="Times New Roman" pitchFamily="18" charset="0"/>
              </a:rPr>
              <a:t>Keys</a:t>
            </a:r>
          </a:p>
          <a:p>
            <a:pPr marL="457200" indent="-457200" eaLnBrk="0" hangingPunct="0">
              <a:lnSpc>
                <a:spcPct val="90000"/>
              </a:lnSpc>
              <a:spcBef>
                <a:spcPct val="40000"/>
              </a:spcBef>
              <a:buSzPct val="70000"/>
            </a:pPr>
            <a:endParaRPr lang="en-US" sz="2200" b="0" dirty="0">
              <a:latin typeface="Segoe"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bwMode="auto">
          <a:xfrm>
            <a:off x="1031875" y="1716088"/>
            <a:ext cx="7002463" cy="4292600"/>
          </a:xfrm>
          <a:ln>
            <a:miter lim="800000"/>
            <a:headEnd/>
            <a:tailEnd/>
          </a:ln>
        </p:spPr>
        <p:txBody>
          <a:bodyPr vert="horz" wrap="square" lIns="91440" tIns="45720" rIns="91440" bIns="45720" numCol="1" anchor="t" anchorCtr="0" compatLnSpc="1">
            <a:prstTxWarp prst="textNoShape">
              <a:avLst/>
            </a:prstTxWarp>
          </a:bodyPr>
          <a:lstStyle/>
          <a:p>
            <a:pPr marL="457200" indent="-457200">
              <a:buClr>
                <a:srgbClr val="8DACD0"/>
              </a:buClr>
              <a:buFont typeface="Wingdings" pitchFamily="2" charset="2"/>
              <a:buNone/>
            </a:pPr>
            <a:r>
              <a:rPr lang="en-US" sz="2700" dirty="0" smtClean="0"/>
              <a:t>Relational model </a:t>
            </a:r>
          </a:p>
          <a:p>
            <a:pPr marL="457200" indent="-457200">
              <a:buFont typeface="Wingdings" pitchFamily="2" charset="2"/>
              <a:buNone/>
            </a:pPr>
            <a:r>
              <a:rPr lang="en-US" sz="2000" b="0" i="1" dirty="0" smtClean="0"/>
              <a:t> 	</a:t>
            </a:r>
            <a:r>
              <a:rPr lang="en-US" sz="2000" b="0" dirty="0" smtClean="0"/>
              <a:t>A data model in which the data is organized in relations (tables). This is the model implemented in most modern database management systems.</a:t>
            </a:r>
          </a:p>
          <a:p>
            <a:pPr marL="457200" indent="-457200">
              <a:buFont typeface="Wingdings" pitchFamily="2" charset="2"/>
              <a:buNone/>
            </a:pPr>
            <a:endParaRPr lang="en-US" sz="2000" dirty="0" smtClean="0">
              <a:latin typeface="Arial Narrow" pitchFamily="34" charset="0"/>
            </a:endParaRPr>
          </a:p>
          <a:p>
            <a:pPr marL="457200" indent="-457200">
              <a:buFont typeface="Wingdings" pitchFamily="2" charset="2"/>
              <a:buChar char="§"/>
            </a:pPr>
            <a:endParaRPr lang="en-US" sz="2000" b="0" dirty="0" smtClean="0">
              <a:latin typeface="Arial Narrow"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wrap="square" lIns="91440" tIns="45720" rIns="91440" bIns="45720" numCol="1" anchor="t" anchorCtr="0" compatLnSpc="1">
            <a:prstTxWarp prst="textNoShape">
              <a:avLst/>
            </a:prstTxWarp>
          </a:bodyPr>
          <a:lstStyle/>
          <a:p>
            <a:pPr marL="457200" indent="-457200">
              <a:buClr>
                <a:srgbClr val="8DACD0"/>
              </a:buClr>
              <a:buFont typeface="Wingdings" pitchFamily="2" charset="2"/>
              <a:buNone/>
            </a:pPr>
            <a:r>
              <a:rPr lang="en-US" sz="2700" dirty="0" smtClean="0"/>
              <a:t>The three foundations of a modern database</a:t>
            </a:r>
          </a:p>
          <a:p>
            <a:pPr marL="457200" indent="-457200">
              <a:buFont typeface="Wingdings" pitchFamily="2" charset="2"/>
              <a:buChar char="§"/>
            </a:pPr>
            <a:endParaRPr lang="en-US" dirty="0" smtClean="0"/>
          </a:p>
          <a:p>
            <a:pPr marL="457200" indent="-457200">
              <a:buFont typeface="Wingdings" pitchFamily="2" charset="2"/>
              <a:buChar char="§"/>
            </a:pPr>
            <a:r>
              <a:rPr lang="en-US" b="0" dirty="0" smtClean="0"/>
              <a:t>Entries – Data</a:t>
            </a:r>
          </a:p>
          <a:p>
            <a:pPr marL="457200" indent="-457200">
              <a:buFont typeface="Wingdings" pitchFamily="2" charset="2"/>
              <a:buChar char="§"/>
            </a:pPr>
            <a:r>
              <a:rPr lang="en-US" b="0" dirty="0" smtClean="0"/>
              <a:t>Attributed/fields – Characteristics</a:t>
            </a:r>
          </a:p>
          <a:p>
            <a:pPr marL="457200" indent="-457200">
              <a:buFont typeface="Wingdings" pitchFamily="2" charset="2"/>
              <a:buChar char="§"/>
            </a:pPr>
            <a:r>
              <a:rPr lang="en-US" b="0" dirty="0" smtClean="0"/>
              <a:t>Relationship/keys – how databases tie together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Content Placeholder 1"/>
          <p:cNvSpPr>
            <a:spLocks noGrp="1"/>
          </p:cNvSpPr>
          <p:nvPr>
            <p:ph idx="1"/>
          </p:nvPr>
        </p:nvSpPr>
        <p:spPr bwMode="auto">
          <a:xfrm>
            <a:off x="920750" y="1905000"/>
            <a:ext cx="7470775" cy="4665663"/>
          </a:xfrm>
          <a:noFill/>
          <a:ln>
            <a:miter lim="800000"/>
            <a:headEnd/>
            <a:tailEnd/>
          </a:ln>
        </p:spPr>
        <p:txBody>
          <a:bodyPr vert="horz" wrap="square" lIns="91440" tIns="45720" rIns="91440" bIns="45720" numCol="1" anchor="t" anchorCtr="0" compatLnSpc="1">
            <a:prstTxWarp prst="textNoShape">
              <a:avLst/>
            </a:prstTxWarp>
          </a:bodyPr>
          <a:lstStyle/>
          <a:p>
            <a:pPr marL="457200" indent="-457200">
              <a:buClr>
                <a:srgbClr val="8DACD0"/>
              </a:buClr>
              <a:buFont typeface="Wingdings" pitchFamily="2" charset="2"/>
              <a:buNone/>
            </a:pPr>
            <a:r>
              <a:rPr lang="en-US" sz="2700" dirty="0" smtClean="0"/>
              <a:t>One-to-one relationship</a:t>
            </a:r>
          </a:p>
          <a:p>
            <a:pPr marL="630238" lvl="1"/>
            <a:r>
              <a:rPr lang="en-US" sz="2000" dirty="0" smtClean="0"/>
              <a:t>An association between two tables in which the primary key value of each record in the primary table corresponds to the value in the matching field or fields of one, and only one, record in the related table.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Content Placeholder 1"/>
          <p:cNvSpPr>
            <a:spLocks noGrp="1"/>
          </p:cNvSpPr>
          <p:nvPr>
            <p:ph idx="1"/>
          </p:nvPr>
        </p:nvSpPr>
        <p:spPr bwMode="auto">
          <a:xfrm>
            <a:off x="939800" y="1847850"/>
            <a:ext cx="7404100" cy="4665663"/>
          </a:xfrm>
          <a:noFill/>
          <a:ln>
            <a:miter lim="800000"/>
            <a:headEnd/>
            <a:tailEnd/>
          </a:ln>
        </p:spPr>
        <p:txBody>
          <a:bodyPr vert="horz" wrap="square" lIns="91440" tIns="45720" rIns="91440" bIns="45720" numCol="1" anchor="t" anchorCtr="0" compatLnSpc="1">
            <a:prstTxWarp prst="textNoShape">
              <a:avLst/>
            </a:prstTxWarp>
          </a:bodyPr>
          <a:lstStyle/>
          <a:p>
            <a:pPr marL="457200" indent="-457200">
              <a:buClr>
                <a:srgbClr val="8DACD0"/>
              </a:buClr>
              <a:buFont typeface="Wingdings" pitchFamily="2" charset="2"/>
              <a:buNone/>
            </a:pPr>
            <a:r>
              <a:rPr lang="en-US" sz="2700" dirty="0" smtClean="0"/>
              <a:t>Many-to-many relationship</a:t>
            </a:r>
          </a:p>
          <a:p>
            <a:pPr marL="630238" lvl="1">
              <a:buFont typeface="Wingdings" pitchFamily="2" charset="2"/>
              <a:buChar char="§"/>
            </a:pPr>
            <a:r>
              <a:rPr lang="en-US" sz="2000" dirty="0" smtClean="0"/>
              <a:t>A complex association between two sets of parameters, in which many parameters of each set can relate to many others in the second set. A many-to-many relationship is most commonly used to describe an association between two tables in which one record in either table can relate to many records in the other table.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ChangeArrowheads="1"/>
          </p:cNvSpPr>
          <p:nvPr/>
        </p:nvSpPr>
        <p:spPr bwMode="auto">
          <a:xfrm>
            <a:off x="847725" y="1470025"/>
            <a:ext cx="7629525" cy="3476625"/>
          </a:xfrm>
          <a:prstGeom prst="rect">
            <a:avLst/>
          </a:prstGeom>
          <a:noFill/>
          <a:ln w="9525">
            <a:noFill/>
            <a:miter lim="800000"/>
            <a:headEnd/>
            <a:tailEnd/>
          </a:ln>
        </p:spPr>
        <p:txBody>
          <a:bodyPr anchor="ctr">
            <a:spAutoFit/>
          </a:bodyPr>
          <a:lstStyle/>
          <a:p>
            <a:pPr marL="342900" indent="-342900"/>
            <a:r>
              <a:rPr lang="en-US" sz="2000" b="0" dirty="0">
                <a:latin typeface="Times New Roman" pitchFamily="18" charset="0"/>
                <a:cs typeface="Times New Roman" pitchFamily="18" charset="0"/>
              </a:rPr>
              <a:t>In a </a:t>
            </a:r>
            <a:r>
              <a:rPr lang="en-US" sz="2000" dirty="0">
                <a:latin typeface="Times New Roman" pitchFamily="18" charset="0"/>
                <a:cs typeface="Times New Roman" pitchFamily="18" charset="0"/>
              </a:rPr>
              <a:t>many-to-many relationship,</a:t>
            </a:r>
            <a:r>
              <a:rPr lang="en-US" sz="2000" b="0" dirty="0">
                <a:latin typeface="Times New Roman" pitchFamily="18" charset="0"/>
                <a:cs typeface="Times New Roman" pitchFamily="18" charset="0"/>
              </a:rPr>
              <a:t> the relationships can be complex. Tables in a many-to-many relationship have multiple unique data in common. </a:t>
            </a:r>
          </a:p>
          <a:p>
            <a:pPr marL="342900" indent="-342900"/>
            <a:r>
              <a:rPr lang="en-US" sz="2000" b="0" dirty="0">
                <a:latin typeface="Times New Roman" pitchFamily="18" charset="0"/>
                <a:cs typeface="Times New Roman" pitchFamily="18" charset="0"/>
              </a:rPr>
              <a:t> </a:t>
            </a:r>
          </a:p>
          <a:p>
            <a:pPr marL="342900" indent="-342900"/>
            <a:r>
              <a:rPr lang="en-US" sz="2000" b="0" dirty="0">
                <a:latin typeface="Times New Roman" pitchFamily="18" charset="0"/>
                <a:cs typeface="Times New Roman" pitchFamily="18" charset="0"/>
              </a:rPr>
              <a:t>For example, a student can take one or many classes, classes can have one or many students, and teachers can teach one or many classes.  </a:t>
            </a:r>
          </a:p>
          <a:p>
            <a:pPr marL="342900" indent="-342900"/>
            <a:r>
              <a:rPr lang="en-US" sz="2000" b="0" dirty="0">
                <a:latin typeface="Times New Roman" pitchFamily="18" charset="0"/>
                <a:cs typeface="Times New Roman" pitchFamily="18" charset="0"/>
              </a:rPr>
              <a:t> </a:t>
            </a:r>
          </a:p>
          <a:p>
            <a:pPr marL="342900" indent="-342900"/>
            <a:r>
              <a:rPr lang="en-US" sz="2000" b="0" dirty="0">
                <a:latin typeface="Times New Roman" pitchFamily="18" charset="0"/>
                <a:cs typeface="Times New Roman" pitchFamily="18" charset="0"/>
              </a:rPr>
              <a:t>In these examples, the link could include:</a:t>
            </a:r>
          </a:p>
          <a:p>
            <a:pPr marL="342900" indent="-342900">
              <a:buFont typeface="Arial" charset="0"/>
              <a:buChar char="•"/>
            </a:pPr>
            <a:r>
              <a:rPr lang="en-US" sz="2000" b="0" dirty="0">
                <a:latin typeface="Times New Roman" pitchFamily="18" charset="0"/>
                <a:cs typeface="Times New Roman" pitchFamily="18" charset="0"/>
              </a:rPr>
              <a:t>Student to class </a:t>
            </a:r>
          </a:p>
          <a:p>
            <a:pPr marL="342900" indent="-342900">
              <a:buFont typeface="Arial" charset="0"/>
              <a:buChar char="•"/>
            </a:pPr>
            <a:r>
              <a:rPr lang="en-US" sz="2000" b="0" dirty="0">
                <a:latin typeface="Times New Roman" pitchFamily="18" charset="0"/>
                <a:cs typeface="Times New Roman" pitchFamily="18" charset="0"/>
              </a:rPr>
              <a:t>Class to teacher</a:t>
            </a:r>
          </a:p>
          <a:p>
            <a:pPr marL="342900" indent="-342900">
              <a:buFont typeface="Arial" charset="0"/>
              <a:buChar char="•"/>
            </a:pPr>
            <a:r>
              <a:rPr lang="en-US" sz="2000" b="0" dirty="0">
                <a:latin typeface="Times New Roman" pitchFamily="18" charset="0"/>
                <a:cs typeface="Times New Roman" pitchFamily="18" charset="0"/>
              </a:rPr>
              <a:t>Teacher to student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3"/>
          <p:cNvSpPr>
            <a:spLocks noGrp="1" noChangeArrowheads="1"/>
          </p:cNvSpPr>
          <p:nvPr>
            <p:ph type="body" idx="1"/>
          </p:nvPr>
        </p:nvSpPr>
        <p:spPr bwMode="auto">
          <a:xfrm>
            <a:off x="746125" y="2049463"/>
            <a:ext cx="7666038" cy="4808537"/>
          </a:xfrm>
          <a:noFill/>
          <a:ln>
            <a:miter lim="800000"/>
            <a:headEnd/>
            <a:tailEnd/>
          </a:ln>
        </p:spPr>
        <p:txBody>
          <a:bodyPr vert="horz" wrap="square" lIns="91440" tIns="45720" rIns="91440" bIns="45720" numCol="1" anchor="t" anchorCtr="0" compatLnSpc="1">
            <a:prstTxWarp prst="textNoShape">
              <a:avLst/>
            </a:prstTxWarp>
          </a:bodyPr>
          <a:lstStyle/>
          <a:p>
            <a:pPr marL="501650">
              <a:buFont typeface="Wingdings" pitchFamily="2" charset="2"/>
              <a:buNone/>
            </a:pPr>
            <a:r>
              <a:rPr lang="en-US" sz="2700" dirty="0" smtClean="0"/>
              <a:t>Parent/child relationship</a:t>
            </a:r>
          </a:p>
          <a:p>
            <a:pPr marL="501650">
              <a:buFont typeface="Wingdings" pitchFamily="2" charset="2"/>
              <a:buChar char="§"/>
            </a:pPr>
            <a:r>
              <a:rPr lang="en-US" sz="2000" b="0" dirty="0" smtClean="0"/>
              <a:t>Pertaining to or constituting a relationship between nodes in a tree data structure in which the parent is one step closer to the root (that is, one level higher) than the child.</a:t>
            </a:r>
          </a:p>
          <a:p>
            <a:pPr marL="501650">
              <a:buFont typeface="Wingdings" pitchFamily="2" charset="2"/>
              <a:buNone/>
            </a:pPr>
            <a:endParaRPr lang="en-US" sz="2800" b="0" dirty="0" smtClean="0">
              <a:latin typeface="Arial Narrow"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3"/>
          <p:cNvSpPr>
            <a:spLocks noGrp="1" noChangeArrowheads="1"/>
          </p:cNvSpPr>
          <p:nvPr>
            <p:ph type="body" idx="1"/>
          </p:nvPr>
        </p:nvSpPr>
        <p:spPr bwMode="auto">
          <a:xfrm>
            <a:off x="771525" y="1876425"/>
            <a:ext cx="7753350" cy="3897313"/>
          </a:xfrm>
          <a:noFill/>
          <a:ln>
            <a:miter lim="800000"/>
            <a:headEnd/>
            <a:tailEnd/>
          </a:ln>
        </p:spPr>
        <p:txBody>
          <a:bodyPr vert="horz" wrap="square" lIns="91440" tIns="45720" rIns="91440" bIns="45720" numCol="1" anchor="t" anchorCtr="0" compatLnSpc="1">
            <a:prstTxWarp prst="textNoShape">
              <a:avLst/>
            </a:prstTxWarp>
          </a:bodyPr>
          <a:lstStyle/>
          <a:p>
            <a:pPr marL="457200" indent="-457200">
              <a:buFont typeface="Wingdings" pitchFamily="2" charset="2"/>
              <a:buNone/>
            </a:pPr>
            <a:r>
              <a:rPr lang="en-US" sz="2700" dirty="0" smtClean="0">
                <a:latin typeface="Times New Roman" pitchFamily="18" charset="0"/>
                <a:cs typeface="Times New Roman" pitchFamily="18" charset="0"/>
              </a:rPr>
              <a:t>Keys</a:t>
            </a:r>
          </a:p>
          <a:p>
            <a:pPr lvl="1">
              <a:buClrTx/>
              <a:buFont typeface="Wingdings" pitchFamily="2" charset="2"/>
              <a:buChar char="§"/>
            </a:pPr>
            <a:r>
              <a:rPr lang="en-US" sz="2000" dirty="0" smtClean="0">
                <a:latin typeface="Times New Roman" pitchFamily="18" charset="0"/>
                <a:cs typeface="Times New Roman" pitchFamily="18" charset="0"/>
              </a:rPr>
              <a:t>A </a:t>
            </a:r>
            <a:r>
              <a:rPr lang="en-US" sz="2000" b="1" dirty="0" smtClean="0">
                <a:latin typeface="Times New Roman" pitchFamily="18" charset="0"/>
                <a:cs typeface="Times New Roman" pitchFamily="18" charset="0"/>
              </a:rPr>
              <a:t>PRIMARY KEY</a:t>
            </a:r>
            <a:r>
              <a:rPr lang="en-US" sz="2000" dirty="0" smtClean="0">
                <a:latin typeface="Times New Roman" pitchFamily="18" charset="0"/>
                <a:cs typeface="Times New Roman" pitchFamily="18" charset="0"/>
              </a:rPr>
              <a:t> defines one or more columns that uniquely identify each row in the table.</a:t>
            </a:r>
          </a:p>
          <a:p>
            <a:pPr lvl="1">
              <a:buClrTx/>
              <a:buFont typeface="Wingdings" pitchFamily="2" charset="2"/>
              <a:buChar char="§"/>
            </a:pPr>
            <a:r>
              <a:rPr lang="en-US" sz="2000" dirty="0" smtClean="0">
                <a:latin typeface="Times New Roman" pitchFamily="18" charset="0"/>
                <a:cs typeface="Times New Roman" pitchFamily="18" charset="0"/>
              </a:rPr>
              <a:t> As with a </a:t>
            </a:r>
            <a:r>
              <a:rPr lang="en-US" sz="2000" b="1" dirty="0" smtClean="0">
                <a:latin typeface="Times New Roman" pitchFamily="18" charset="0"/>
                <a:cs typeface="Times New Roman" pitchFamily="18" charset="0"/>
              </a:rPr>
              <a:t>PRIMARY KEY</a:t>
            </a:r>
            <a:r>
              <a:rPr lang="en-US" sz="2000" dirty="0" smtClean="0">
                <a:latin typeface="Times New Roman" pitchFamily="18" charset="0"/>
                <a:cs typeface="Times New Roman" pitchFamily="18" charset="0"/>
              </a:rPr>
              <a:t>, a </a:t>
            </a:r>
            <a:r>
              <a:rPr lang="en-US" sz="2000" b="1" dirty="0" smtClean="0">
                <a:latin typeface="Times New Roman" pitchFamily="18" charset="0"/>
                <a:cs typeface="Times New Roman" pitchFamily="18" charset="0"/>
              </a:rPr>
              <a:t>UNIQUE</a:t>
            </a:r>
            <a:r>
              <a:rPr lang="en-US" sz="2000" dirty="0" smtClean="0">
                <a:latin typeface="Times New Roman" pitchFamily="18" charset="0"/>
                <a:cs typeface="Times New Roman" pitchFamily="18" charset="0"/>
              </a:rPr>
              <a:t> constraint defines that values within a column must be unique. However, unlike a </a:t>
            </a:r>
            <a:r>
              <a:rPr lang="en-US" sz="2000" b="1" dirty="0" smtClean="0">
                <a:latin typeface="Times New Roman" pitchFamily="18" charset="0"/>
                <a:cs typeface="Times New Roman" pitchFamily="18" charset="0"/>
              </a:rPr>
              <a:t>PRIMARY KEY,</a:t>
            </a:r>
            <a:r>
              <a:rPr lang="en-US" sz="2000" dirty="0" smtClean="0">
                <a:latin typeface="Times New Roman" pitchFamily="18" charset="0"/>
                <a:cs typeface="Times New Roman" pitchFamily="18" charset="0"/>
              </a:rPr>
              <a:t> you can have more than one </a:t>
            </a:r>
            <a:r>
              <a:rPr lang="en-US" sz="2000" b="1" dirty="0" smtClean="0">
                <a:latin typeface="Times New Roman" pitchFamily="18" charset="0"/>
                <a:cs typeface="Times New Roman" pitchFamily="18" charset="0"/>
              </a:rPr>
              <a:t>UNIQUE</a:t>
            </a:r>
            <a:r>
              <a:rPr lang="en-US" sz="2000" dirty="0" smtClean="0">
                <a:latin typeface="Times New Roman" pitchFamily="18" charset="0"/>
                <a:cs typeface="Times New Roman" pitchFamily="18" charset="0"/>
              </a:rPr>
              <a:t> constraint on a table.</a:t>
            </a:r>
          </a:p>
          <a:p>
            <a:pPr lvl="1">
              <a:buClrTx/>
              <a:buFont typeface="Wingdings" pitchFamily="2" charset="2"/>
              <a:buChar char="§"/>
            </a:pPr>
            <a:r>
              <a:rPr lang="en-US" sz="2000" dirty="0" smtClean="0">
                <a:latin typeface="Times New Roman" pitchFamily="18" charset="0"/>
                <a:cs typeface="Times New Roman" pitchFamily="18" charset="0"/>
              </a:rPr>
              <a:t>Relationships (or links) between tables are stored as </a:t>
            </a:r>
            <a:r>
              <a:rPr lang="en-US" sz="2000" b="1" dirty="0" smtClean="0">
                <a:latin typeface="Times New Roman" pitchFamily="18" charset="0"/>
                <a:cs typeface="Times New Roman" pitchFamily="18" charset="0"/>
              </a:rPr>
              <a:t>FOREIGN KEY</a:t>
            </a:r>
            <a:r>
              <a:rPr lang="en-US" sz="2000" dirty="0" smtClean="0">
                <a:latin typeface="Times New Roman" pitchFamily="18" charset="0"/>
                <a:cs typeface="Times New Roman" pitchFamily="18" charset="0"/>
              </a:rPr>
              <a:t> constraints.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aster_Template">
  <a:themeElements>
    <a:clrScheme name="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fontScheme name="Master_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333333"/>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solidFill>
          <a:schemeClr val="bg1"/>
        </a:solidFill>
        <a:ln w="9525" cap="flat" cmpd="sng" algn="ctr">
          <a:solidFill>
            <a:srgbClr val="333333"/>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Eli_Guidelines_New</Template>
  <TotalTime>0</TotalTime>
  <Words>430</Words>
  <Application>Microsoft Office PowerPoint</Application>
  <PresentationFormat>On-screen Show (4:3)</PresentationFormat>
  <Paragraphs>54</Paragraphs>
  <Slides>10</Slides>
  <Notes>9</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Master_Template</vt:lpstr>
      <vt:lpstr>Understand Relational Database Concepts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2012-01-17T22:16:47Z</dcterms:created>
  <dcterms:modified xsi:type="dcterms:W3CDTF">2012-01-17T22:17:06Z</dcterms:modified>
</cp:coreProperties>
</file>