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</Types>
</file>

<file path=_rels/.rels><?xml version="1.0" encoding="UTF-8" standalone="yes"?>
<Relationships xmlns="http://schemas.openxmlformats.org/package/2006/relationships">
   <Relationship Id="rId1" Type="http://schemas.openxmlformats.org/officeDocument/2006/relationships/officeDocument" Target="ppt/presentation.xml"/>
   <Relationship Id="rId2" Type="http://schemas.openxmlformats.org/officeDocument/2006/relationships/extended-properties" Target="docProps/app.xml"/>
   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78" r:id="rId26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552450ED-EED9-4AD9-8C87-A630E099D104}">
  <a:tblStyle styleId="{552450ED-EED9-4AD9-8C87-A630E099D104}" styleName="ODS Style 1">
    <a:wholeTbl>
      <a:tcTxStyle>
        <a:fontRef idx="minor">
          <a:prstClr val="black"/>
        </a:fontRef>
        <a:schemeClr val="bg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
   <Relationship Id="rId1" Type="http://schemas.openxmlformats.org/officeDocument/2006/relationships/slide" Target="slides/slide1.xml"/>
   <Relationship Id="rId2" Type="http://schemas.openxmlformats.org/officeDocument/2006/relationships/slide" Target="slides/slide2.xml"/>
   <Relationship Id="rId3" Type="http://schemas.openxmlformats.org/officeDocument/2006/relationships/slide" Target="slides/slide3.xml"/>
   <Relationship Id="rId4" Type="http://schemas.openxmlformats.org/officeDocument/2006/relationships/slide" Target="slides/slide4.xml"/>
   <Relationship Id="rId5" Type="http://schemas.openxmlformats.org/officeDocument/2006/relationships/slide" Target="slides/slide5.xml"/>
   <Relationship Id="rId6" Type="http://schemas.openxmlformats.org/officeDocument/2006/relationships/slide" Target="slides/slide6.xml"/>
   <Relationship Id="rId7" Type="http://schemas.openxmlformats.org/officeDocument/2006/relationships/slide" Target="slides/slide7.xml"/>
   <Relationship Id="rId8" Type="http://schemas.openxmlformats.org/officeDocument/2006/relationships/slide" Target="slides/slide8.xml"/>
   <Relationship Id="rId9" Type="http://schemas.openxmlformats.org/officeDocument/2006/relationships/slide" Target="slides/slide9.xml"/>
   <Relationship Id="rId10" Type="http://schemas.openxmlformats.org/officeDocument/2006/relationships/slide" Target="slides/slide10.xml"/>
   <Relationship Id="rId11" Type="http://schemas.openxmlformats.org/officeDocument/2006/relationships/slide" Target="slides/slide11.xml"/>
   <Relationship Id="rId12" Type="http://schemas.openxmlformats.org/officeDocument/2006/relationships/slide" Target="slides/slide12.xml"/>
   <Relationship Id="rId13" Type="http://schemas.openxmlformats.org/officeDocument/2006/relationships/slide" Target="slides/slide13.xml"/>
   <Relationship Id="rId14" Type="http://schemas.openxmlformats.org/officeDocument/2006/relationships/slide" Target="slides/slide14.xml"/>
   <Relationship Id="rId15" Type="http://schemas.openxmlformats.org/officeDocument/2006/relationships/slide" Target="slides/slide15.xml"/>
   <Relationship Id="rId16" Type="http://schemas.openxmlformats.org/officeDocument/2006/relationships/slide" Target="slides/slide16.xml"/>
   <Relationship Id="rId17" Type="http://schemas.openxmlformats.org/officeDocument/2006/relationships/slide" Target="slides/slide17.xml"/>
   <Relationship Id="rId18" Type="http://schemas.openxmlformats.org/officeDocument/2006/relationships/slide" Target="slides/slide18.xml"/>
   <Relationship Id="rId19" Type="http://schemas.openxmlformats.org/officeDocument/2006/relationships/slide" Target="slides/slide19.xml"/>
   <Relationship Id="rId20" Type="http://schemas.openxmlformats.org/officeDocument/2006/relationships/slide" Target="slides/slide20.xml"/>
   <Relationship Id="rId21" Type="http://schemas.openxmlformats.org/officeDocument/2006/relationships/slide" Target="slides/slide21.xml"/>
   <Relationship Id="rId22" Type="http://schemas.openxmlformats.org/officeDocument/2006/relationships/viewProps" Target="viewProps.xml"/>
   <Relationship Id="rId23" Type="http://schemas.openxmlformats.org/officeDocument/2006/relationships/presProps" Target="presProps.xml"/>
   <Relationship Id="rId24" Type="http://schemas.openxmlformats.org/officeDocument/2006/relationships/tableStyles" Target="tableStyles.xml"/>
   <Relationship Id="rId25" Type="http://schemas.openxmlformats.org/officeDocument/2006/relationships/theme" Target="theme/theme1.xml"/>
   <Relationship Id="rId26" Type="http://schemas.openxmlformats.org/officeDocument/2006/relationships/slideMaster" Target="slideMasters/slideMaster1.xml"/>
</Relationships>

</file>

<file path=ppt/slideLayouts/_rels/slideLayout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0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9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0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480185"/>
            <a:ext cy="2494280" cx="61829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9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slideLayout" Target="../slideLayouts/slideLayout2.xml"/>
   <Relationship Id="rId3" Type="http://schemas.openxmlformats.org/officeDocument/2006/relationships/slideLayout" Target="../slideLayouts/slideLayout3.xml"/>
   <Relationship Id="rId4" Type="http://schemas.openxmlformats.org/officeDocument/2006/relationships/slideLayout" Target="../slideLayouts/slideLayout4.xml"/>
   <Relationship Id="rId5" Type="http://schemas.openxmlformats.org/officeDocument/2006/relationships/slideLayout" Target="../slideLayouts/slideLayout5.xml"/>
   <Relationship Id="rId6" Type="http://schemas.openxmlformats.org/officeDocument/2006/relationships/slideLayout" Target="../slideLayouts/slideLayout6.xml"/>
   <Relationship Id="rId7" Type="http://schemas.openxmlformats.org/officeDocument/2006/relationships/slideLayout" Target="../slideLayouts/slideLayout7.xml"/>
   <Relationship Id="rId8" Type="http://schemas.openxmlformats.org/officeDocument/2006/relationships/slideLayout" Target="../slideLayouts/slideLayout8.xml"/>
   <Relationship Id="rId9" Type="http://schemas.openxmlformats.org/officeDocument/2006/relationships/slideLayout" Target="../slideLayouts/slideLayout9.xml"/>
   <Relationship Id="rId10" Type="http://schemas.openxmlformats.org/officeDocument/2006/relationships/slideLayout" Target="../slideLayouts/slideLayout10.xml"/>
   <Relationship Id="rId11" Type="http://schemas.openxmlformats.org/officeDocument/2006/relationships/slideLayout" Target="../slideLayouts/slideLayout11.xml"/>
   <Relationship Id="rId12" Type="http://schemas.openxmlformats.org/officeDocument/2006/relationships/slideLayout" Target="../slideLayouts/slideLayout12.xml"/>
   <Relationship Id="rId13" Type="http://schemas.openxmlformats.org/officeDocument/2006/relationships/slideLayout" Target="../slideLayouts/slideLayout13.xml"/>
   <Relationship Id="rId14" Type="http://schemas.openxmlformats.org/officeDocument/2006/relationships/slideLayout" Target="../slideLayouts/slideLayout14.xml"/>
   <Relationship Id="rId15" Type="http://schemas.openxmlformats.org/officeDocument/2006/relationships/slideLayout" Target="../slideLayouts/slideLayout15.xml"/>
   <Relationship Id="rId16" Type="http://schemas.openxmlformats.org/officeDocument/2006/relationships/slideLayout" Target="../slideLayouts/slideLayout16.xml"/>
   <Relationship Id="rId17" Type="http://schemas.openxmlformats.org/officeDocument/2006/relationships/slideLayout" Target="../slideLayouts/slideLayout17.xml"/>
   <Relationship Id="rId18" Type="http://schemas.openxmlformats.org/officeDocument/2006/relationships/slideLayout" Target="../slideLayouts/slideLayout18.xml"/>
   <Relationship Id="rId19" Type="http://schemas.openxmlformats.org/officeDocument/2006/relationships/slideLayout" Target="../slideLayouts/slideLayout19.xml"/>
   <Relationship Id="rId20" Type="http://schemas.openxmlformats.org/officeDocument/2006/relationships/slideLayout" Target="../slideLayouts/slideLayout20.xml"/>
   <Relationship Id="rId21" Type="http://schemas.openxmlformats.org/officeDocument/2006/relationships/slideLayout" Target="../slideLayouts/slideLayout21.xml"/>
   <Relationship Id="rId22" Type="http://schemas.openxmlformats.org/officeDocument/2006/relationships/theme" Target="../theme/theme1.xml"/>
   <Relationship Id="rId23" Type="http://schemas.openxmlformats.org/officeDocument/2006/relationships/slideLayout" Target="../slideLayouts/slideLayout22.xml"/>
   <Relationship Id="rId24" Type="http://schemas.openxmlformats.org/officeDocument/2006/relationships/slideLayout" Target="../slideLayouts/slideLayout23.xml"/>
   <Relationship Id="rId25" Type="http://schemas.openxmlformats.org/officeDocument/2006/relationships/slideLayout" Target="../slideLayouts/slideLayout24.xml"/>
   <Relationship Id="rId26" Type="http://schemas.openxmlformats.org/officeDocument/2006/relationships/slideLayout" Target="../slideLayouts/slideLayout25.xml"/>
   <Relationship Id="rId27" Type="http://schemas.openxmlformats.org/officeDocument/2006/relationships/slideLayout" Target="../slideLayouts/slideLayout26.xml"/>
   <Relationship Id="rId28" Type="http://schemas.openxmlformats.org/officeDocument/2006/relationships/slideLayout" Target="../slideLayouts/slideLayout27.xml"/>
   <Relationship Id="rId29" Type="http://schemas.openxmlformats.org/officeDocument/2006/relationships/slideLayout" Target="../slideLayouts/slideLayout28.xml"/>
   <Relationship Id="rId30" Type="http://schemas.openxmlformats.org/officeDocument/2006/relationships/slideLayout" Target="../slideLayouts/slideLayout29.xml"/>
   <Relationship Id="rId31" Type="http://schemas.openxmlformats.org/officeDocument/2006/relationships/slideLayout" Target="../slideLayouts/slideLayout30.xml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tx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8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9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95AC-488E-49A4-A965-1EB37D6FC719}" type="datetimeFigureOut">
              <a:rPr lang="en-US" smtClean="0"/>
              <a:pPr/>
              <a:t>09/12/20</a:t>
            </a:fld>
            <a:endParaRPr lang="en-US"/>
          </a:p>
        </p:txBody>
      </p:sp>
      <p:sp>
        <p:nvSpPr>
          <p:cNvPr id="130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1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74A1-E64F-4C6F-946E-C895BF39C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2="lt2" hlink="hlink" accent3="accent3" accent6="accent6" accent5="accent5" tx1="lt1" bg2="dk2" folHlink="folHlink" accent2="accent2" accent4="accent4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bg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bg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bg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bg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bg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bg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bg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bg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bg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bg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bg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bg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bg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bg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bg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0.xml"/>
</Relationships>

</file>

<file path=ppt/slides/_rels/slide1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1.xml"/>
</Relationships>

</file>

<file path=ppt/slides/_rels/slide1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2.xml"/>
</Relationships>

</file>

<file path=ppt/slides/_rels/slide1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3.xml"/>
</Relationships>

</file>

<file path=ppt/slides/_rels/slide1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4.xml"/>
</Relationships>

</file>

<file path=ppt/slides/_rels/slide1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5.xml"/>
</Relationships>

</file>

<file path=ppt/slides/_rels/slide1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6.xml"/>
</Relationships>

</file>

<file path=ppt/slides/_rels/slide1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7.xml"/>
</Relationships>

</file>

<file path=ppt/slides/_rels/slide1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8.xml"/>
</Relationships>

</file>

<file path=ppt/slides/_rels/slide19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9.xml"/>
</Relationships>

</file>

<file path=ppt/slides/_rels/slide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0.xml"/>
</Relationships>

</file>

<file path=ppt/slides/_rels/slide2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1.xml"/>
</Relationships>

</file>

<file path=ppt/slides/_rels/slide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5.xml"/>
</Relationships>

</file>

<file path=ppt/slides/_rels/slide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6.xml"/>
</Relationships>

</file>

<file path=ppt/slides/_rels/slide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8.xml"/>
</Relationships>

</file>

<file path=ppt/slides/_rels/slide9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9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177.4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104.4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29.2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101.0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 (stddev), Median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5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8" name="Table 10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30.77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30.77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10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4" name="Table 11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69.23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69.23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0" name="Table 12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12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7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6" name="Table 13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7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2" name="Table 14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14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8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8" name="Table 15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15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9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4" name="Table 16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16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9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0" name="Table 17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17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0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6" name="Table 18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18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0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2" name="Table 19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52.17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52.17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19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Table 2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162.1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104.8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34.2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79.5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103.5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39.5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 (stddev), Median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2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1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8" name="Table 20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47.83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47.83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20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2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4" name="Table 21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21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29.7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13.8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75.0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103.0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45.0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15.0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 (stddev), Median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2" name="Table 4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154.8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34.3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15.0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 (stddev), Median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4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2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166.4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105.4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78.0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106.5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 (n), Mean (mean), Standard Deviation (stddev), Median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(median), IQR 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5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3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4" name="Table 6"/>
          <p:cNvGraphicFramePr>
            <a:graphicFrameLocks noGrp="1"/>
          </p:cNvGraphicFramePr>
          <p:nvPr>
            <p:ph type="tbl" idx="3"/>
          </p:nvPr>
        </p:nvGraphicFramePr>
        <p:xfrm>
          <a:off x="1480185" y="2870835"/>
          <a:ext cy="2494280" cx="61829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1202055"/>
                <a:gridCol w="1270635"/>
                <a:gridCol w="988695"/>
                <a:gridCol w="1360805"/>
                <a:gridCol w="1360805"/>
              </a:tblGrid>
              <a:tr h="43688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Position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position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RECLINED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20.54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20.54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SEATED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37.50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58.04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SITTING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41.96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6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3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0" name="Table 7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42.86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42.86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7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4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6" name="Table 8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57.14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57.14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8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4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2" name="Table 9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{552450ED-EED9-4AD9-8C87-A630E099D104}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Footnote 1"/>
          <p:cNvSpPr>
            <a:spLocks noGrp="1"/>
          </p:cNvSpPr>
          <p:nvPr>
            <p:ph idx="4" type="ftr"/>
          </p:nvPr>
        </p:nvSpPr>
        <p:spPr>
          <a:xfrm>
            <a:off y="6223000" x="2400300"/>
            <a:ext cy="4064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reaches</a:t>
            </a:r>
            <a:br>
              <a:rPr lang="en-US" smtClean="0"/>
            </a:br>
            <a:r>
              <a:rPr smtClean="0" dirty="0" sz="900" lang="en-US">
                <a:solidFill>
                  <a:schemeClr val="bg1"/>
                </a:solidFill>
                <a:latin typeface="+mj-lt"/>
              </a:rPr>
              <a:t>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7F1C74A1-E64F-4C6F-946E-C895BF39C886}" type="slidenum">
              <a:rPr smtClean="0" dirty="0" sz="900" lang="en-US">
                <a:solidFill>
                  <a:schemeClr val="bg1"/>
                </a:solidFill>
                <a:latin typeface="+mn-lt"/>
              </a:rPr>
              <a:t>9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Dark">
  <a:themeElements>
    <a:clrScheme name="ODS Dark">
      <a:dk1>
        <a:srgbClr val="FFFFFF"/>
      </a:dk1>
      <a:lt1>
        <a:srgbClr val="000000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26A0DA"/>
      </a:hlink>
      <a:folHlink>
        <a:srgbClr val="9550C0"/>
      </a:folHlink>
    </a:clrScheme>
    <a:fontScheme name="ODS Dar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DS Dark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22">
      <vt:lpstr>ODS Theme</vt:lpstr>
      <vt:lpstr>Selected Summary Statistics on Baseline Measurements</vt:lpstr>
      <vt:lpstr>Selected Summary Statistics on Baseline Measurements</vt:lpstr>
      <vt:lpstr>Selected Summary Statistics on Baseline Measurements</vt:lpstr>
      <vt:lpstr>Selected Summary Statistics on Baseline Measurements</vt:lpstr>
      <vt:lpstr>Selected Summary Statistics on Baseline Measurements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X64_DSRV19 WIN 10.0.17763  Server -->
  <dc:creator>kvahdat</dc:creator>
  <cp:lastModifiedBy>kvahdat</cp:lastModifiedBy>
  <cp:revision>1</cp:revision>
  <dcterms:created xsi:type="dcterms:W3CDTF">2020-09-12T22:14:23-04:00</dcterms:created>
  <dcterms:modified xsi:type="dcterms:W3CDTF">2020-09-12T22:14:23-04:00</dcterms:modified>
</cp:coreProperties>
</file>