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78" r:id="rId2"/>
    <p:sldId id="280"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aurav Kalambhe" initials="GK" lastIdx="1" clrIdx="0">
    <p:extLst>
      <p:ext uri="{19B8F6BF-5375-455C-9EA6-DF929625EA0E}">
        <p15:presenceInfo xmlns:p15="http://schemas.microsoft.com/office/powerpoint/2012/main" userId="55a9ef28fda770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44" d="100"/>
          <a:sy n="44" d="100"/>
        </p:scale>
        <p:origin x="384"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569469"/>
            <a:ext cx="5385816" cy="1225296"/>
          </a:xfrm>
        </p:spPr>
        <p:txBody>
          <a:bodyPr/>
          <a:lstStyle/>
          <a:p>
            <a:r>
              <a:rPr lang="en-US" dirty="0"/>
              <a:t>Causes of death case study</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923318"/>
            <a:ext cx="3493008" cy="878908"/>
          </a:xfrm>
        </p:spPr>
        <p:txBody>
          <a:bodyPr/>
          <a:lstStyle/>
          <a:p>
            <a:r>
              <a:rPr lang="en-US" dirty="0"/>
              <a:t>Vaishnavi Kalambhe</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51D5-4E1D-3952-8A2D-3C6F67C8F7B1}"/>
              </a:ext>
            </a:extLst>
          </p:cNvPr>
          <p:cNvSpPr>
            <a:spLocks noGrp="1"/>
          </p:cNvSpPr>
          <p:nvPr>
            <p:ph type="title"/>
          </p:nvPr>
        </p:nvSpPr>
        <p:spPr>
          <a:xfrm>
            <a:off x="899160" y="210312"/>
            <a:ext cx="10671048" cy="768096"/>
          </a:xfrm>
        </p:spPr>
        <p:txBody>
          <a:bodyPr/>
          <a:lstStyle/>
          <a:p>
            <a:r>
              <a:rPr lang="en-US" dirty="0"/>
              <a:t>Describing the dataset</a:t>
            </a:r>
            <a:endParaRPr lang="en-IN" dirty="0"/>
          </a:p>
        </p:txBody>
      </p:sp>
      <p:sp>
        <p:nvSpPr>
          <p:cNvPr id="3" name="Content Placeholder 2">
            <a:extLst>
              <a:ext uri="{FF2B5EF4-FFF2-40B4-BE49-F238E27FC236}">
                <a16:creationId xmlns:a16="http://schemas.microsoft.com/office/drawing/2014/main" id="{038BB252-EE20-1081-1A08-CF06971428E6}"/>
              </a:ext>
            </a:extLst>
          </p:cNvPr>
          <p:cNvSpPr>
            <a:spLocks noGrp="1"/>
          </p:cNvSpPr>
          <p:nvPr>
            <p:ph sz="half" idx="1"/>
          </p:nvPr>
        </p:nvSpPr>
        <p:spPr>
          <a:xfrm flipH="1">
            <a:off x="192503" y="1395663"/>
            <a:ext cx="3818021" cy="4796589"/>
          </a:xfrm>
        </p:spPr>
        <p:txBody>
          <a:bodyPr/>
          <a:lstStyle/>
          <a:p>
            <a:pPr marL="0" indent="0">
              <a:lnSpc>
                <a:spcPct val="100000"/>
              </a:lnSpc>
              <a:buNone/>
            </a:pPr>
            <a:r>
              <a:rPr lang="en-US" sz="1800" b="1" spc="-20" dirty="0">
                <a:latin typeface="Calibri"/>
                <a:cs typeface="Calibri"/>
              </a:rPr>
              <a:t>H</a:t>
            </a:r>
            <a:r>
              <a:rPr lang="en-US" sz="1800" b="1" spc="-10" dirty="0">
                <a:latin typeface="Calibri"/>
                <a:cs typeface="Calibri"/>
              </a:rPr>
              <a:t>e</a:t>
            </a:r>
            <a:r>
              <a:rPr lang="en-US" sz="1800" b="1" spc="-20" dirty="0">
                <a:latin typeface="Calibri"/>
                <a:cs typeface="Calibri"/>
              </a:rPr>
              <a:t>r</a:t>
            </a:r>
            <a:r>
              <a:rPr lang="en-US" sz="1800" b="1" dirty="0">
                <a:latin typeface="Calibri"/>
                <a:cs typeface="Calibri"/>
              </a:rPr>
              <a:t>e</a:t>
            </a:r>
            <a:r>
              <a:rPr lang="en-US" sz="1800" b="1" spc="-55" dirty="0">
                <a:latin typeface="Times New Roman"/>
                <a:cs typeface="Times New Roman"/>
              </a:rPr>
              <a:t> </a:t>
            </a:r>
            <a:r>
              <a:rPr lang="en-US" sz="1800" b="1" spc="5" dirty="0">
                <a:latin typeface="Calibri"/>
                <a:cs typeface="Calibri"/>
              </a:rPr>
              <a:t>w</a:t>
            </a:r>
            <a:r>
              <a:rPr lang="en-US" sz="1800" b="1" dirty="0">
                <a:latin typeface="Calibri"/>
                <a:cs typeface="Calibri"/>
              </a:rPr>
              <a:t>e</a:t>
            </a:r>
            <a:r>
              <a:rPr lang="en-US" sz="1800" b="1" spc="-55" dirty="0">
                <a:latin typeface="Times New Roman"/>
                <a:cs typeface="Times New Roman"/>
              </a:rPr>
              <a:t> </a:t>
            </a:r>
            <a:r>
              <a:rPr lang="en-US" sz="1800" b="1" spc="-20" dirty="0">
                <a:latin typeface="Calibri"/>
                <a:cs typeface="Calibri"/>
              </a:rPr>
              <a:t>h</a:t>
            </a:r>
            <a:r>
              <a:rPr lang="en-US" sz="1800" b="1" spc="-5" dirty="0">
                <a:latin typeface="Calibri"/>
                <a:cs typeface="Calibri"/>
              </a:rPr>
              <a:t>a</a:t>
            </a:r>
            <a:r>
              <a:rPr lang="en-US" sz="1800" b="1" spc="-10" dirty="0">
                <a:latin typeface="Calibri"/>
                <a:cs typeface="Calibri"/>
              </a:rPr>
              <a:t>v</a:t>
            </a:r>
            <a:r>
              <a:rPr lang="en-US" sz="1800" b="1" dirty="0">
                <a:latin typeface="Calibri"/>
                <a:cs typeface="Calibri"/>
              </a:rPr>
              <a:t>e</a:t>
            </a:r>
            <a:r>
              <a:rPr lang="en-US" sz="1800" b="1" spc="-10" dirty="0">
                <a:latin typeface="Times New Roman"/>
                <a:cs typeface="Times New Roman"/>
              </a:rPr>
              <a:t> </a:t>
            </a:r>
            <a:r>
              <a:rPr lang="en-US" sz="1800" b="1" spc="-20" dirty="0">
                <a:latin typeface="Calibri"/>
                <a:cs typeface="Calibri"/>
              </a:rPr>
              <a:t>d</a:t>
            </a:r>
            <a:r>
              <a:rPr lang="en-US" sz="1800" b="1" spc="-10" dirty="0">
                <a:latin typeface="Calibri"/>
                <a:cs typeface="Calibri"/>
              </a:rPr>
              <a:t>e</a:t>
            </a:r>
            <a:r>
              <a:rPr lang="en-US" sz="1800" b="1" spc="-5" dirty="0">
                <a:latin typeface="Calibri"/>
                <a:cs typeface="Calibri"/>
              </a:rPr>
              <a:t>s</a:t>
            </a:r>
            <a:r>
              <a:rPr lang="en-US" sz="1800" b="1" spc="-20" dirty="0">
                <a:latin typeface="Calibri"/>
                <a:cs typeface="Calibri"/>
              </a:rPr>
              <a:t>cr</a:t>
            </a:r>
            <a:r>
              <a:rPr lang="en-US" sz="1800" b="1" spc="50" dirty="0">
                <a:latin typeface="Calibri"/>
                <a:cs typeface="Calibri"/>
              </a:rPr>
              <a:t>i</a:t>
            </a:r>
            <a:r>
              <a:rPr lang="en-US" sz="1800" b="1" spc="-20" dirty="0">
                <a:latin typeface="Calibri"/>
                <a:cs typeface="Calibri"/>
              </a:rPr>
              <a:t>b</a:t>
            </a:r>
            <a:r>
              <a:rPr lang="en-US" sz="1800" b="1" spc="-10" dirty="0">
                <a:latin typeface="Calibri"/>
                <a:cs typeface="Calibri"/>
              </a:rPr>
              <a:t>ed</a:t>
            </a:r>
            <a:r>
              <a:rPr lang="en-US" sz="1800" b="1" spc="-60" dirty="0">
                <a:latin typeface="Times New Roman"/>
                <a:cs typeface="Times New Roman"/>
              </a:rPr>
              <a:t> </a:t>
            </a:r>
            <a:r>
              <a:rPr lang="en-US" sz="1800" b="1" spc="-15" dirty="0">
                <a:latin typeface="Calibri"/>
                <a:cs typeface="Calibri"/>
              </a:rPr>
              <a:t>t</a:t>
            </a:r>
            <a:r>
              <a:rPr lang="en-US" sz="1800" b="1" spc="-20" dirty="0">
                <a:latin typeface="Calibri"/>
                <a:cs typeface="Calibri"/>
              </a:rPr>
              <a:t>h</a:t>
            </a:r>
            <a:r>
              <a:rPr lang="en-US" sz="1800" b="1" dirty="0">
                <a:latin typeface="Calibri"/>
                <a:cs typeface="Calibri"/>
              </a:rPr>
              <a:t>e</a:t>
            </a:r>
            <a:r>
              <a:rPr lang="en-US" sz="1800" b="1" spc="-10" dirty="0">
                <a:latin typeface="Times New Roman"/>
                <a:cs typeface="Times New Roman"/>
              </a:rPr>
              <a:t> </a:t>
            </a:r>
            <a:r>
              <a:rPr lang="en-US" sz="1800" b="1" spc="5" dirty="0">
                <a:latin typeface="Calibri"/>
                <a:cs typeface="Calibri"/>
              </a:rPr>
              <a:t>w</a:t>
            </a:r>
            <a:r>
              <a:rPr lang="en-US" sz="1800" b="1" spc="-20" dirty="0">
                <a:latin typeface="Calibri"/>
                <a:cs typeface="Calibri"/>
              </a:rPr>
              <a:t>h</a:t>
            </a:r>
            <a:r>
              <a:rPr lang="en-US" sz="1800" b="1" spc="-25" dirty="0">
                <a:latin typeface="Calibri"/>
                <a:cs typeface="Calibri"/>
              </a:rPr>
              <a:t>o</a:t>
            </a:r>
            <a:r>
              <a:rPr lang="en-US" sz="1800" b="1" dirty="0">
                <a:latin typeface="Calibri"/>
                <a:cs typeface="Calibri"/>
              </a:rPr>
              <a:t>le</a:t>
            </a:r>
            <a:r>
              <a:rPr lang="en-US" sz="1800" b="1" spc="-55" dirty="0">
                <a:latin typeface="Times New Roman"/>
                <a:cs typeface="Times New Roman"/>
              </a:rPr>
              <a:t> </a:t>
            </a:r>
            <a:r>
              <a:rPr lang="en-US" sz="1800" b="1" spc="-20" dirty="0">
                <a:latin typeface="Calibri"/>
                <a:cs typeface="Calibri"/>
              </a:rPr>
              <a:t>d</a:t>
            </a:r>
            <a:r>
              <a:rPr lang="en-US" sz="1800" b="1" spc="-5" dirty="0">
                <a:latin typeface="Calibri"/>
                <a:cs typeface="Calibri"/>
              </a:rPr>
              <a:t>a</a:t>
            </a:r>
            <a:r>
              <a:rPr lang="en-US" sz="1800" b="1" spc="-15" dirty="0">
                <a:latin typeface="Calibri"/>
                <a:cs typeface="Calibri"/>
              </a:rPr>
              <a:t>t</a:t>
            </a:r>
            <a:r>
              <a:rPr lang="en-US" sz="1800" b="1" spc="-5" dirty="0">
                <a:latin typeface="Calibri"/>
                <a:cs typeface="Calibri"/>
              </a:rPr>
              <a:t>as</a:t>
            </a:r>
            <a:r>
              <a:rPr lang="en-US" sz="1800" b="1" spc="-10" dirty="0">
                <a:latin typeface="Calibri"/>
                <a:cs typeface="Calibri"/>
              </a:rPr>
              <a:t>et</a:t>
            </a:r>
            <a:r>
              <a:rPr lang="en-US" sz="1800" b="1" spc="-55" dirty="0">
                <a:latin typeface="Times New Roman"/>
                <a:cs typeface="Times New Roman"/>
              </a:rPr>
              <a:t> </a:t>
            </a:r>
            <a:r>
              <a:rPr lang="en-US" sz="1800" b="1" spc="-20" dirty="0">
                <a:latin typeface="Calibri"/>
                <a:cs typeface="Calibri"/>
              </a:rPr>
              <a:t>b</a:t>
            </a:r>
            <a:r>
              <a:rPr lang="en-US" sz="1800" b="1" spc="-10" dirty="0">
                <a:latin typeface="Calibri"/>
                <a:cs typeface="Calibri"/>
              </a:rPr>
              <a:t>y</a:t>
            </a:r>
            <a:r>
              <a:rPr lang="en-US" sz="1800" b="1" spc="-10" dirty="0">
                <a:latin typeface="Times New Roman"/>
                <a:cs typeface="Times New Roman"/>
              </a:rPr>
              <a:t> </a:t>
            </a:r>
            <a:r>
              <a:rPr lang="en-US" sz="1800" b="1" spc="-10" dirty="0">
                <a:latin typeface="Calibri"/>
                <a:cs typeface="Calibri"/>
              </a:rPr>
              <a:t>D</a:t>
            </a:r>
            <a:r>
              <a:rPr lang="en-US" sz="1800" b="1" spc="0" dirty="0">
                <a:latin typeface="Calibri"/>
                <a:cs typeface="Calibri"/>
              </a:rPr>
              <a:t>E</a:t>
            </a:r>
            <a:r>
              <a:rPr lang="en-US" sz="1800" b="1" spc="-20" dirty="0">
                <a:latin typeface="Calibri"/>
                <a:cs typeface="Calibri"/>
              </a:rPr>
              <a:t>S</a:t>
            </a:r>
            <a:r>
              <a:rPr lang="en-US" sz="1800" b="1" spc="-15" dirty="0">
                <a:latin typeface="Calibri"/>
                <a:cs typeface="Calibri"/>
              </a:rPr>
              <a:t>CR</a:t>
            </a:r>
            <a:r>
              <a:rPr lang="en-US" sz="1800" b="1" spc="20" dirty="0">
                <a:latin typeface="Calibri"/>
                <a:cs typeface="Calibri"/>
              </a:rPr>
              <a:t>I</a:t>
            </a:r>
            <a:r>
              <a:rPr lang="en-US" sz="1800" b="1" spc="-10" dirty="0">
                <a:latin typeface="Calibri"/>
                <a:cs typeface="Calibri"/>
              </a:rPr>
              <a:t>BE</a:t>
            </a:r>
            <a:r>
              <a:rPr lang="en-US" sz="1800" b="1" spc="-30" dirty="0">
                <a:latin typeface="Times New Roman"/>
                <a:cs typeface="Times New Roman"/>
              </a:rPr>
              <a:t> </a:t>
            </a:r>
            <a:r>
              <a:rPr lang="en-US" sz="1800" b="1" spc="-20" dirty="0">
                <a:latin typeface="Calibri"/>
                <a:cs typeface="Calibri"/>
              </a:rPr>
              <a:t>c</a:t>
            </a:r>
            <a:r>
              <a:rPr lang="en-US" sz="1800" b="1" spc="-25" dirty="0">
                <a:latin typeface="Calibri"/>
                <a:cs typeface="Calibri"/>
              </a:rPr>
              <a:t>o</a:t>
            </a:r>
            <a:r>
              <a:rPr lang="en-US" sz="1800" b="1" spc="-5" dirty="0">
                <a:latin typeface="Calibri"/>
                <a:cs typeface="Calibri"/>
              </a:rPr>
              <a:t>mm</a:t>
            </a:r>
            <a:r>
              <a:rPr lang="en-US" sz="1800" b="1" spc="5" dirty="0">
                <a:latin typeface="Calibri"/>
                <a:cs typeface="Calibri"/>
              </a:rPr>
              <a:t>a</a:t>
            </a:r>
            <a:r>
              <a:rPr lang="en-US" sz="1800" b="1" spc="-20" dirty="0">
                <a:latin typeface="Calibri"/>
                <a:cs typeface="Calibri"/>
              </a:rPr>
              <a:t>n</a:t>
            </a:r>
            <a:r>
              <a:rPr lang="en-US" sz="1800" b="1" spc="-10" dirty="0">
                <a:latin typeface="Calibri"/>
                <a:cs typeface="Calibri"/>
              </a:rPr>
              <a:t>d</a:t>
            </a:r>
            <a:r>
              <a:rPr lang="en-US" sz="1800" b="1" spc="-60" dirty="0">
                <a:latin typeface="Times New Roman"/>
                <a:cs typeface="Times New Roman"/>
              </a:rPr>
              <a:t> </a:t>
            </a:r>
            <a:r>
              <a:rPr lang="en-US" sz="1800" b="1" dirty="0">
                <a:latin typeface="Calibri"/>
                <a:cs typeface="Calibri"/>
              </a:rPr>
              <a:t>.</a:t>
            </a:r>
            <a:endParaRPr lang="en-US" sz="1800" dirty="0">
              <a:latin typeface="Calibri"/>
              <a:cs typeface="Calibri"/>
            </a:endParaRPr>
          </a:p>
          <a:p>
            <a:pPr marL="12700" marR="547370">
              <a:lnSpc>
                <a:spcPct val="104200"/>
              </a:lnSpc>
              <a:spcBef>
                <a:spcPts val="700"/>
              </a:spcBef>
              <a:tabLst>
                <a:tab pos="215900" algn="l"/>
              </a:tabLst>
            </a:pPr>
            <a:r>
              <a:rPr lang="en-US" sz="1800" b="1" spc="-5" dirty="0">
                <a:latin typeface="Calibri"/>
                <a:cs typeface="Calibri"/>
              </a:rPr>
              <a:t>W</a:t>
            </a:r>
            <a:r>
              <a:rPr lang="en-US" sz="1800" b="1" dirty="0">
                <a:latin typeface="Calibri"/>
                <a:cs typeface="Calibri"/>
              </a:rPr>
              <a:t>e</a:t>
            </a:r>
            <a:r>
              <a:rPr lang="en-US" sz="1800" b="1" spc="-55" dirty="0">
                <a:latin typeface="Times New Roman"/>
                <a:cs typeface="Times New Roman"/>
              </a:rPr>
              <a:t> </a:t>
            </a:r>
            <a:r>
              <a:rPr lang="en-US" sz="1800" b="1" spc="-20" dirty="0">
                <a:latin typeface="Calibri"/>
                <a:cs typeface="Calibri"/>
              </a:rPr>
              <a:t>c</a:t>
            </a:r>
            <a:r>
              <a:rPr lang="en-US" sz="1800" b="1" spc="-5" dirty="0">
                <a:latin typeface="Calibri"/>
                <a:cs typeface="Calibri"/>
              </a:rPr>
              <a:t>a</a:t>
            </a:r>
            <a:r>
              <a:rPr lang="en-US" sz="1800" b="1" spc="-10" dirty="0">
                <a:latin typeface="Calibri"/>
                <a:cs typeface="Calibri"/>
              </a:rPr>
              <a:t>n</a:t>
            </a:r>
            <a:r>
              <a:rPr lang="en-US" sz="1800" b="1" spc="-60" dirty="0">
                <a:latin typeface="Times New Roman"/>
                <a:cs typeface="Times New Roman"/>
              </a:rPr>
              <a:t> </a:t>
            </a:r>
            <a:r>
              <a:rPr lang="en-US" sz="1800" b="1" spc="-5" dirty="0">
                <a:latin typeface="Calibri"/>
                <a:cs typeface="Calibri"/>
              </a:rPr>
              <a:t>s</a:t>
            </a:r>
            <a:r>
              <a:rPr lang="en-US" sz="1800" b="1" spc="-10" dirty="0">
                <a:latin typeface="Calibri"/>
                <a:cs typeface="Calibri"/>
              </a:rPr>
              <a:t>e</a:t>
            </a:r>
            <a:r>
              <a:rPr lang="en-US" sz="1800" b="1" dirty="0">
                <a:latin typeface="Calibri"/>
                <a:cs typeface="Calibri"/>
              </a:rPr>
              <a:t>e</a:t>
            </a:r>
            <a:r>
              <a:rPr lang="en-US" sz="1800" b="1" spc="-55" dirty="0">
                <a:latin typeface="Times New Roman"/>
                <a:cs typeface="Times New Roman"/>
              </a:rPr>
              <a:t> </a:t>
            </a:r>
            <a:r>
              <a:rPr lang="en-US" sz="1800" b="1" spc="-15" dirty="0">
                <a:latin typeface="Calibri"/>
                <a:cs typeface="Calibri"/>
              </a:rPr>
              <a:t>t</a:t>
            </a:r>
            <a:r>
              <a:rPr lang="en-US" sz="1800" b="1" spc="25" dirty="0">
                <a:latin typeface="Calibri"/>
                <a:cs typeface="Calibri"/>
              </a:rPr>
              <a:t>h</a:t>
            </a:r>
            <a:r>
              <a:rPr lang="en-US" sz="1800" b="1" dirty="0">
                <a:latin typeface="Calibri"/>
                <a:cs typeface="Calibri"/>
              </a:rPr>
              <a:t>e</a:t>
            </a:r>
            <a:r>
              <a:rPr lang="en-US" sz="1800" b="1" spc="-55" dirty="0">
                <a:latin typeface="Times New Roman"/>
                <a:cs typeface="Times New Roman"/>
              </a:rPr>
              <a:t> </a:t>
            </a:r>
            <a:r>
              <a:rPr lang="en-US" sz="1800" b="1" spc="-20" dirty="0">
                <a:latin typeface="Calibri"/>
                <a:cs typeface="Calibri"/>
              </a:rPr>
              <a:t>c</a:t>
            </a:r>
            <a:r>
              <a:rPr lang="en-US" sz="1800" b="1" spc="25" dirty="0">
                <a:latin typeface="Calibri"/>
                <a:cs typeface="Calibri"/>
              </a:rPr>
              <a:t>o</a:t>
            </a:r>
            <a:r>
              <a:rPr lang="en-US" sz="1800" b="1" spc="-20" dirty="0">
                <a:latin typeface="Calibri"/>
                <a:cs typeface="Calibri"/>
              </a:rPr>
              <a:t>un</a:t>
            </a:r>
            <a:r>
              <a:rPr lang="en-US" sz="1800" b="1" spc="-10" dirty="0">
                <a:latin typeface="Calibri"/>
                <a:cs typeface="Calibri"/>
              </a:rPr>
              <a:t>t</a:t>
            </a:r>
            <a:r>
              <a:rPr lang="en-US" sz="1800" b="1" spc="-55" dirty="0">
                <a:latin typeface="Times New Roman"/>
                <a:cs typeface="Times New Roman"/>
              </a:rPr>
              <a:t> </a:t>
            </a:r>
            <a:r>
              <a:rPr lang="en-US" sz="1800" b="1" spc="-25" dirty="0">
                <a:latin typeface="Calibri"/>
                <a:cs typeface="Calibri"/>
              </a:rPr>
              <a:t>o</a:t>
            </a:r>
            <a:r>
              <a:rPr lang="en-US" sz="1800" b="1" dirty="0">
                <a:latin typeface="Calibri"/>
                <a:cs typeface="Calibri"/>
              </a:rPr>
              <a:t>f</a:t>
            </a:r>
            <a:r>
              <a:rPr lang="en-US" sz="1800" b="1" spc="-10" dirty="0">
                <a:latin typeface="Times New Roman"/>
                <a:cs typeface="Times New Roman"/>
              </a:rPr>
              <a:t> </a:t>
            </a:r>
            <a:r>
              <a:rPr lang="en-US" sz="1800" b="1" spc="-5" dirty="0">
                <a:latin typeface="Calibri"/>
                <a:cs typeface="Calibri"/>
              </a:rPr>
              <a:t>a</a:t>
            </a:r>
            <a:r>
              <a:rPr lang="en-US" sz="1800" b="1" dirty="0">
                <a:latin typeface="Calibri"/>
                <a:cs typeface="Calibri"/>
              </a:rPr>
              <a:t>l</a:t>
            </a:r>
            <a:r>
              <a:rPr lang="en-US" sz="1800" b="1" spc="-5" dirty="0">
                <a:latin typeface="Calibri"/>
                <a:cs typeface="Calibri"/>
              </a:rPr>
              <a:t>l</a:t>
            </a:r>
            <a:r>
              <a:rPr lang="en-US" sz="1800" b="1" spc="-45" dirty="0">
                <a:latin typeface="Times New Roman"/>
                <a:cs typeface="Times New Roman"/>
              </a:rPr>
              <a:t> </a:t>
            </a:r>
            <a:r>
              <a:rPr lang="en-US" sz="1800" b="1" spc="-15" dirty="0">
                <a:latin typeface="Calibri"/>
                <a:cs typeface="Calibri"/>
              </a:rPr>
              <a:t>t</a:t>
            </a:r>
            <a:r>
              <a:rPr lang="en-US" sz="1800" b="1" spc="-20" dirty="0">
                <a:latin typeface="Calibri"/>
                <a:cs typeface="Calibri"/>
              </a:rPr>
              <a:t>h</a:t>
            </a:r>
            <a:r>
              <a:rPr lang="en-US" sz="1800" b="1" dirty="0">
                <a:latin typeface="Calibri"/>
                <a:cs typeface="Calibri"/>
              </a:rPr>
              <a:t>e</a:t>
            </a:r>
            <a:r>
              <a:rPr lang="en-US" sz="1800" b="1" spc="-55" dirty="0">
                <a:latin typeface="Times New Roman"/>
                <a:cs typeface="Times New Roman"/>
              </a:rPr>
              <a:t> </a:t>
            </a:r>
            <a:r>
              <a:rPr lang="en-US" sz="1800" b="1" spc="25" dirty="0">
                <a:latin typeface="Calibri"/>
                <a:cs typeface="Calibri"/>
              </a:rPr>
              <a:t>c</a:t>
            </a:r>
            <a:r>
              <a:rPr lang="en-US" sz="1800" b="1" spc="-25" dirty="0">
                <a:latin typeface="Calibri"/>
                <a:cs typeface="Calibri"/>
              </a:rPr>
              <a:t>o</a:t>
            </a:r>
            <a:r>
              <a:rPr lang="en-US" sz="1800" b="1" dirty="0">
                <a:latin typeface="Calibri"/>
                <a:cs typeface="Calibri"/>
              </a:rPr>
              <a:t>l</a:t>
            </a:r>
            <a:r>
              <a:rPr lang="en-US" sz="1800" b="1" spc="-20" dirty="0">
                <a:latin typeface="Calibri"/>
                <a:cs typeface="Calibri"/>
              </a:rPr>
              <a:t>u</a:t>
            </a:r>
            <a:r>
              <a:rPr lang="en-US" sz="1800" b="1" spc="-5" dirty="0">
                <a:latin typeface="Calibri"/>
                <a:cs typeface="Calibri"/>
              </a:rPr>
              <a:t>m</a:t>
            </a:r>
            <a:r>
              <a:rPr lang="en-US" sz="1800" b="1" spc="-10" dirty="0">
                <a:latin typeface="Calibri"/>
                <a:cs typeface="Calibri"/>
              </a:rPr>
              <a:t>ns</a:t>
            </a:r>
            <a:r>
              <a:rPr lang="en-US" sz="1800" b="1" spc="-40" dirty="0">
                <a:latin typeface="Times New Roman"/>
                <a:cs typeface="Times New Roman"/>
              </a:rPr>
              <a:t> </a:t>
            </a:r>
            <a:r>
              <a:rPr lang="en-US" sz="1800" b="1" spc="-15" dirty="0">
                <a:latin typeface="Calibri"/>
                <a:cs typeface="Calibri"/>
              </a:rPr>
              <a:t>t</a:t>
            </a:r>
            <a:r>
              <a:rPr lang="en-US" sz="1800" b="1" spc="-20" dirty="0">
                <a:latin typeface="Calibri"/>
                <a:cs typeface="Calibri"/>
              </a:rPr>
              <a:t>h</a:t>
            </a:r>
            <a:r>
              <a:rPr lang="en-US" sz="1800" b="1" spc="-5" dirty="0">
                <a:latin typeface="Calibri"/>
                <a:cs typeface="Calibri"/>
              </a:rPr>
              <a:t>a</a:t>
            </a:r>
            <a:r>
              <a:rPr lang="en-US" sz="1800" b="1" spc="-10" dirty="0">
                <a:latin typeface="Calibri"/>
                <a:cs typeface="Calibri"/>
              </a:rPr>
              <a:t>t</a:t>
            </a:r>
            <a:r>
              <a:rPr lang="en-US" sz="1800" b="1" spc="-55" dirty="0">
                <a:latin typeface="Times New Roman"/>
                <a:cs typeface="Times New Roman"/>
              </a:rPr>
              <a:t> </a:t>
            </a:r>
            <a:r>
              <a:rPr lang="en-US" sz="1800" b="1" spc="45" dirty="0">
                <a:latin typeface="Calibri"/>
                <a:cs typeface="Calibri"/>
              </a:rPr>
              <a:t>i</a:t>
            </a:r>
            <a:r>
              <a:rPr lang="en-US" sz="1800" b="1" spc="-10" dirty="0">
                <a:latin typeface="Calibri"/>
                <a:cs typeface="Calibri"/>
              </a:rPr>
              <a:t>s</a:t>
            </a:r>
            <a:r>
              <a:rPr lang="en-US" sz="1800" b="1" spc="-40" dirty="0">
                <a:latin typeface="Times New Roman"/>
                <a:cs typeface="Times New Roman"/>
              </a:rPr>
              <a:t> </a:t>
            </a:r>
            <a:r>
              <a:rPr lang="en-US" sz="1800" b="1" spc="-25" dirty="0">
                <a:latin typeface="Calibri"/>
                <a:cs typeface="Calibri"/>
              </a:rPr>
              <a:t>6</a:t>
            </a:r>
            <a:r>
              <a:rPr lang="en-US" sz="1800" b="1" spc="25" dirty="0">
                <a:latin typeface="Calibri"/>
                <a:cs typeface="Calibri"/>
              </a:rPr>
              <a:t>1</a:t>
            </a:r>
            <a:r>
              <a:rPr lang="en-US" sz="1800" b="1" spc="-25" dirty="0">
                <a:latin typeface="Calibri"/>
                <a:cs typeface="Calibri"/>
              </a:rPr>
              <a:t>2</a:t>
            </a:r>
            <a:r>
              <a:rPr lang="en-US" sz="1800" b="1" spc="-10" dirty="0">
                <a:latin typeface="Calibri"/>
                <a:cs typeface="Calibri"/>
              </a:rPr>
              <a:t>0</a:t>
            </a:r>
            <a:r>
              <a:rPr lang="en-US" sz="1800" b="1" spc="-65" dirty="0">
                <a:latin typeface="Times New Roman"/>
                <a:cs typeface="Times New Roman"/>
              </a:rPr>
              <a:t> </a:t>
            </a:r>
            <a:r>
              <a:rPr lang="en-US" sz="1800" b="1" spc="5" dirty="0">
                <a:latin typeface="Calibri"/>
                <a:cs typeface="Calibri"/>
              </a:rPr>
              <a:t>w</a:t>
            </a:r>
            <a:r>
              <a:rPr lang="en-US" sz="1800" b="1" spc="-20" dirty="0">
                <a:latin typeface="Calibri"/>
                <a:cs typeface="Calibri"/>
              </a:rPr>
              <a:t>h</a:t>
            </a:r>
            <a:r>
              <a:rPr lang="en-US" sz="1800" b="1" dirty="0">
                <a:latin typeface="Calibri"/>
                <a:cs typeface="Calibri"/>
              </a:rPr>
              <a:t>i</a:t>
            </a:r>
            <a:r>
              <a:rPr lang="en-US" sz="1800" b="1" spc="25" dirty="0">
                <a:latin typeface="Calibri"/>
                <a:cs typeface="Calibri"/>
              </a:rPr>
              <a:t>c</a:t>
            </a:r>
            <a:r>
              <a:rPr lang="en-US" sz="1800" b="1" spc="-10" dirty="0">
                <a:latin typeface="Calibri"/>
                <a:cs typeface="Calibri"/>
              </a:rPr>
              <a:t>h</a:t>
            </a:r>
            <a:r>
              <a:rPr lang="en-US" sz="1800" b="1" spc="-5" dirty="0">
                <a:latin typeface="Times New Roman"/>
                <a:cs typeface="Times New Roman"/>
              </a:rPr>
              <a:t> </a:t>
            </a:r>
            <a:r>
              <a:rPr lang="en-US" sz="1800" b="1" spc="-5" dirty="0">
                <a:latin typeface="Calibri"/>
                <a:cs typeface="Calibri"/>
              </a:rPr>
              <a:t>m</a:t>
            </a:r>
            <a:r>
              <a:rPr lang="en-US" sz="1800" b="1" spc="-10" dirty="0">
                <a:latin typeface="Calibri"/>
                <a:cs typeface="Calibri"/>
              </a:rPr>
              <a:t>e</a:t>
            </a:r>
            <a:r>
              <a:rPr lang="en-US" sz="1800" b="1" spc="-5" dirty="0">
                <a:latin typeface="Calibri"/>
                <a:cs typeface="Calibri"/>
              </a:rPr>
              <a:t>a</a:t>
            </a:r>
            <a:r>
              <a:rPr lang="en-US" sz="1800" b="1" spc="-20" dirty="0">
                <a:latin typeface="Calibri"/>
                <a:cs typeface="Calibri"/>
              </a:rPr>
              <a:t>n</a:t>
            </a:r>
            <a:r>
              <a:rPr lang="en-US" sz="1800" b="1" spc="-10" dirty="0">
                <a:latin typeface="Calibri"/>
                <a:cs typeface="Calibri"/>
              </a:rPr>
              <a:t>s</a:t>
            </a:r>
            <a:r>
              <a:rPr lang="en-US" sz="1800" b="1" spc="-40" dirty="0">
                <a:latin typeface="Times New Roman"/>
                <a:cs typeface="Times New Roman"/>
              </a:rPr>
              <a:t> </a:t>
            </a:r>
            <a:r>
              <a:rPr lang="en-US" sz="1800" b="1" spc="-20" dirty="0">
                <a:latin typeface="Calibri"/>
                <a:cs typeface="Calibri"/>
              </a:rPr>
              <a:t>n</a:t>
            </a:r>
            <a:r>
              <a:rPr lang="en-US" sz="1800" b="1" spc="-10" dirty="0">
                <a:latin typeface="Calibri"/>
                <a:cs typeface="Calibri"/>
              </a:rPr>
              <a:t>o</a:t>
            </a:r>
            <a:r>
              <a:rPr lang="en-US" sz="1800" b="1" spc="-65" dirty="0">
                <a:latin typeface="Times New Roman"/>
                <a:cs typeface="Times New Roman"/>
              </a:rPr>
              <a:t> </a:t>
            </a:r>
            <a:r>
              <a:rPr lang="en-US" sz="1800" b="1" spc="-15" dirty="0">
                <a:latin typeface="Calibri"/>
                <a:cs typeface="Calibri"/>
              </a:rPr>
              <a:t>N</a:t>
            </a:r>
            <a:r>
              <a:rPr lang="en-US" sz="1800" b="1" spc="-25" dirty="0">
                <a:latin typeface="Calibri"/>
                <a:cs typeface="Calibri"/>
              </a:rPr>
              <a:t>u</a:t>
            </a:r>
            <a:r>
              <a:rPr lang="en-US" sz="1800" b="1" dirty="0">
                <a:latin typeface="Calibri"/>
                <a:cs typeface="Calibri"/>
              </a:rPr>
              <a:t>l</a:t>
            </a:r>
            <a:r>
              <a:rPr lang="en-US" sz="1800" b="1" spc="-5" dirty="0">
                <a:latin typeface="Calibri"/>
                <a:cs typeface="Calibri"/>
              </a:rPr>
              <a:t>l</a:t>
            </a:r>
            <a:r>
              <a:rPr lang="en-US" sz="1800" b="1" spc="-45" dirty="0">
                <a:latin typeface="Times New Roman"/>
                <a:cs typeface="Times New Roman"/>
              </a:rPr>
              <a:t> </a:t>
            </a:r>
            <a:r>
              <a:rPr lang="en-US" sz="1800" b="1" spc="-10" dirty="0">
                <a:latin typeface="Calibri"/>
                <a:cs typeface="Calibri"/>
              </a:rPr>
              <a:t>v</a:t>
            </a:r>
            <a:r>
              <a:rPr lang="en-US" sz="1800" b="1" spc="-5" dirty="0">
                <a:latin typeface="Calibri"/>
                <a:cs typeface="Calibri"/>
              </a:rPr>
              <a:t>a</a:t>
            </a:r>
            <a:r>
              <a:rPr lang="en-US" sz="1800" b="1" dirty="0">
                <a:latin typeface="Calibri"/>
                <a:cs typeface="Calibri"/>
              </a:rPr>
              <a:t>l</a:t>
            </a:r>
            <a:r>
              <a:rPr lang="en-US" sz="1800" b="1" spc="-20" dirty="0">
                <a:latin typeface="Calibri"/>
                <a:cs typeface="Calibri"/>
              </a:rPr>
              <a:t>u</a:t>
            </a:r>
            <a:r>
              <a:rPr lang="en-US" sz="1800" b="1" dirty="0">
                <a:latin typeface="Calibri"/>
                <a:cs typeface="Calibri"/>
              </a:rPr>
              <a:t>e</a:t>
            </a:r>
            <a:r>
              <a:rPr lang="en-US" sz="1800" b="1" spc="-55" dirty="0">
                <a:latin typeface="Times New Roman"/>
                <a:cs typeface="Times New Roman"/>
              </a:rPr>
              <a:t> </a:t>
            </a:r>
            <a:r>
              <a:rPr lang="en-US" sz="1800" b="1" dirty="0">
                <a:latin typeface="Calibri"/>
                <a:cs typeface="Calibri"/>
              </a:rPr>
              <a:t>i</a:t>
            </a:r>
            <a:r>
              <a:rPr lang="en-US" sz="1800" b="1" spc="-10" dirty="0">
                <a:latin typeface="Calibri"/>
                <a:cs typeface="Calibri"/>
              </a:rPr>
              <a:t>s</a:t>
            </a:r>
            <a:r>
              <a:rPr lang="en-US" sz="1800" b="1" spc="-40" dirty="0">
                <a:latin typeface="Times New Roman"/>
                <a:cs typeface="Times New Roman"/>
              </a:rPr>
              <a:t> </a:t>
            </a:r>
            <a:r>
              <a:rPr lang="en-US" sz="1800" b="1" spc="25" dirty="0">
                <a:latin typeface="Calibri"/>
                <a:cs typeface="Calibri"/>
              </a:rPr>
              <a:t>p</a:t>
            </a:r>
            <a:r>
              <a:rPr lang="en-US" sz="1800" b="1" spc="-20" dirty="0">
                <a:latin typeface="Calibri"/>
                <a:cs typeface="Calibri"/>
              </a:rPr>
              <a:t>r</a:t>
            </a:r>
            <a:r>
              <a:rPr lang="en-US" sz="1800" b="1" spc="-10" dirty="0">
                <a:latin typeface="Calibri"/>
                <a:cs typeface="Calibri"/>
              </a:rPr>
              <a:t>e</a:t>
            </a:r>
            <a:r>
              <a:rPr lang="en-US" sz="1800" b="1" spc="-5" dirty="0">
                <a:latin typeface="Calibri"/>
                <a:cs typeface="Calibri"/>
              </a:rPr>
              <a:t>s</a:t>
            </a:r>
            <a:r>
              <a:rPr lang="en-US" sz="1800" b="1" spc="-10" dirty="0">
                <a:latin typeface="Calibri"/>
                <a:cs typeface="Calibri"/>
              </a:rPr>
              <a:t>e</a:t>
            </a:r>
            <a:r>
              <a:rPr lang="en-US" sz="1800" b="1" spc="-20" dirty="0">
                <a:latin typeface="Calibri"/>
                <a:cs typeface="Calibri"/>
              </a:rPr>
              <a:t>n</a:t>
            </a:r>
            <a:r>
              <a:rPr lang="en-US" sz="1800" b="1" spc="-10" dirty="0">
                <a:latin typeface="Calibri"/>
                <a:cs typeface="Calibri"/>
              </a:rPr>
              <a:t>t</a:t>
            </a:r>
            <a:r>
              <a:rPr lang="en-US" sz="1800" b="1" spc="-55" dirty="0">
                <a:latin typeface="Times New Roman"/>
                <a:cs typeface="Times New Roman"/>
              </a:rPr>
              <a:t> </a:t>
            </a:r>
            <a:r>
              <a:rPr lang="en-US" sz="1800" b="1" dirty="0">
                <a:latin typeface="Calibri"/>
                <a:cs typeface="Calibri"/>
              </a:rPr>
              <a:t>i</a:t>
            </a:r>
            <a:r>
              <a:rPr lang="en-US" sz="1800" b="1" spc="-10" dirty="0">
                <a:latin typeface="Calibri"/>
                <a:cs typeface="Calibri"/>
              </a:rPr>
              <a:t>n</a:t>
            </a:r>
            <a:r>
              <a:rPr lang="en-US" sz="1800" b="1" spc="-60" dirty="0">
                <a:latin typeface="Times New Roman"/>
                <a:cs typeface="Times New Roman"/>
              </a:rPr>
              <a:t> </a:t>
            </a:r>
            <a:r>
              <a:rPr lang="en-US" sz="1800" b="1" spc="25" dirty="0">
                <a:latin typeface="Calibri"/>
                <a:cs typeface="Calibri"/>
              </a:rPr>
              <a:t>t</a:t>
            </a:r>
            <a:r>
              <a:rPr lang="en-US" sz="1800" b="1" spc="-20" dirty="0">
                <a:latin typeface="Calibri"/>
                <a:cs typeface="Calibri"/>
              </a:rPr>
              <a:t>h</a:t>
            </a:r>
            <a:r>
              <a:rPr lang="en-US" sz="1800" b="1" dirty="0">
                <a:latin typeface="Calibri"/>
                <a:cs typeface="Calibri"/>
              </a:rPr>
              <a:t>e</a:t>
            </a:r>
            <a:r>
              <a:rPr lang="en-US" sz="1800" b="1" spc="-55" dirty="0">
                <a:latin typeface="Times New Roman"/>
                <a:cs typeface="Times New Roman"/>
              </a:rPr>
              <a:t> </a:t>
            </a:r>
            <a:r>
              <a:rPr lang="en-US" sz="1800" b="1" spc="-20" dirty="0">
                <a:latin typeface="Calibri"/>
                <a:cs typeface="Calibri"/>
              </a:rPr>
              <a:t>d</a:t>
            </a:r>
            <a:r>
              <a:rPr lang="en-US" sz="1800" b="1" spc="-5" dirty="0">
                <a:latin typeface="Calibri"/>
                <a:cs typeface="Calibri"/>
              </a:rPr>
              <a:t>a</a:t>
            </a:r>
            <a:r>
              <a:rPr lang="en-US" sz="1800" b="1" spc="-15" dirty="0">
                <a:latin typeface="Calibri"/>
                <a:cs typeface="Calibri"/>
              </a:rPr>
              <a:t>t</a:t>
            </a:r>
            <a:r>
              <a:rPr lang="en-US" sz="1800" b="1" spc="-5" dirty="0">
                <a:latin typeface="Calibri"/>
                <a:cs typeface="Calibri"/>
              </a:rPr>
              <a:t>as</a:t>
            </a:r>
            <a:r>
              <a:rPr lang="en-US" sz="1800" b="1" spc="-10" dirty="0">
                <a:latin typeface="Calibri"/>
                <a:cs typeface="Calibri"/>
              </a:rPr>
              <a:t>e</a:t>
            </a:r>
            <a:r>
              <a:rPr lang="en-US" sz="1800" b="1" spc="25" dirty="0">
                <a:latin typeface="Calibri"/>
                <a:cs typeface="Calibri"/>
              </a:rPr>
              <a:t>t</a:t>
            </a:r>
            <a:r>
              <a:rPr lang="en-US" sz="1800" b="1" dirty="0">
                <a:latin typeface="Calibri"/>
                <a:cs typeface="Calibri"/>
              </a:rPr>
              <a:t>.</a:t>
            </a:r>
            <a:endParaRPr lang="en-US" sz="1800" dirty="0">
              <a:latin typeface="Calibri"/>
              <a:cs typeface="Calibri"/>
            </a:endParaRPr>
          </a:p>
          <a:p>
            <a:pPr marL="12700" marR="125095">
              <a:lnSpc>
                <a:spcPct val="101600"/>
              </a:lnSpc>
              <a:spcBef>
                <a:spcPts val="750"/>
              </a:spcBef>
              <a:tabLst>
                <a:tab pos="215900" algn="l"/>
              </a:tabLst>
            </a:pPr>
            <a:r>
              <a:rPr lang="en-US" sz="1800" b="1" spc="-5" dirty="0">
                <a:latin typeface="Calibri"/>
                <a:cs typeface="Calibri"/>
              </a:rPr>
              <a:t>W</a:t>
            </a:r>
            <a:r>
              <a:rPr lang="en-US" sz="1800" b="1" dirty="0">
                <a:latin typeface="Calibri"/>
                <a:cs typeface="Calibri"/>
              </a:rPr>
              <a:t>e</a:t>
            </a:r>
            <a:r>
              <a:rPr lang="en-US" sz="1800" b="1" spc="-50" dirty="0">
                <a:latin typeface="Times New Roman"/>
                <a:cs typeface="Times New Roman"/>
              </a:rPr>
              <a:t> </a:t>
            </a:r>
            <a:r>
              <a:rPr lang="en-US" sz="1800" b="1" spc="-20" dirty="0">
                <a:latin typeface="Calibri"/>
                <a:cs typeface="Calibri"/>
              </a:rPr>
              <a:t>c</a:t>
            </a:r>
            <a:r>
              <a:rPr lang="en-US" sz="1800" b="1" spc="-5" dirty="0">
                <a:latin typeface="Calibri"/>
                <a:cs typeface="Calibri"/>
              </a:rPr>
              <a:t>a</a:t>
            </a:r>
            <a:r>
              <a:rPr lang="en-US" sz="1800" b="1" spc="-10" dirty="0">
                <a:latin typeface="Calibri"/>
                <a:cs typeface="Calibri"/>
              </a:rPr>
              <a:t>n</a:t>
            </a:r>
            <a:r>
              <a:rPr lang="en-US" sz="1800" b="1" spc="-60" dirty="0">
                <a:latin typeface="Times New Roman"/>
                <a:cs typeface="Times New Roman"/>
              </a:rPr>
              <a:t> </a:t>
            </a:r>
            <a:r>
              <a:rPr lang="en-US" sz="1800" b="1" spc="-5" dirty="0">
                <a:latin typeface="Calibri"/>
                <a:cs typeface="Calibri"/>
              </a:rPr>
              <a:t>s</a:t>
            </a:r>
            <a:r>
              <a:rPr lang="en-US" sz="1800" b="1" spc="-10" dirty="0">
                <a:latin typeface="Calibri"/>
                <a:cs typeface="Calibri"/>
              </a:rPr>
              <a:t>e</a:t>
            </a:r>
            <a:r>
              <a:rPr lang="en-US" sz="1800" b="1" dirty="0">
                <a:latin typeface="Calibri"/>
                <a:cs typeface="Calibri"/>
              </a:rPr>
              <a:t>e</a:t>
            </a:r>
            <a:r>
              <a:rPr lang="en-US" sz="1800" b="1" spc="-55" dirty="0">
                <a:latin typeface="Times New Roman"/>
                <a:cs typeface="Times New Roman"/>
              </a:rPr>
              <a:t> </a:t>
            </a:r>
            <a:r>
              <a:rPr lang="en-US" sz="1800" b="1" spc="-15" dirty="0">
                <a:latin typeface="Calibri"/>
                <a:cs typeface="Calibri"/>
              </a:rPr>
              <a:t>t</a:t>
            </a:r>
            <a:r>
              <a:rPr lang="en-US" sz="1800" b="1" spc="25" dirty="0">
                <a:latin typeface="Calibri"/>
                <a:cs typeface="Calibri"/>
              </a:rPr>
              <a:t>h</a:t>
            </a:r>
            <a:r>
              <a:rPr lang="en-US" sz="1800" b="1" dirty="0">
                <a:latin typeface="Calibri"/>
                <a:cs typeface="Calibri"/>
              </a:rPr>
              <a:t>e</a:t>
            </a:r>
            <a:r>
              <a:rPr lang="en-US" sz="1800" b="1" spc="-55" dirty="0">
                <a:latin typeface="Times New Roman"/>
                <a:cs typeface="Times New Roman"/>
              </a:rPr>
              <a:t> </a:t>
            </a:r>
            <a:r>
              <a:rPr lang="en-US" sz="1800" b="1" spc="-5" dirty="0">
                <a:latin typeface="Calibri"/>
                <a:cs typeface="Calibri"/>
              </a:rPr>
              <a:t>m</a:t>
            </a:r>
            <a:r>
              <a:rPr lang="en-US" sz="1800" b="1" spc="-10" dirty="0">
                <a:latin typeface="Calibri"/>
                <a:cs typeface="Calibri"/>
              </a:rPr>
              <a:t>e</a:t>
            </a:r>
            <a:r>
              <a:rPr lang="en-US" sz="1800" b="1" spc="-5" dirty="0">
                <a:latin typeface="Calibri"/>
                <a:cs typeface="Calibri"/>
              </a:rPr>
              <a:t>a</a:t>
            </a:r>
            <a:r>
              <a:rPr lang="en-US" sz="1800" b="1" spc="-10" dirty="0">
                <a:latin typeface="Calibri"/>
                <a:cs typeface="Calibri"/>
              </a:rPr>
              <a:t>n</a:t>
            </a:r>
            <a:r>
              <a:rPr lang="en-US" sz="1800" b="1" spc="-60" dirty="0">
                <a:latin typeface="Times New Roman"/>
                <a:cs typeface="Times New Roman"/>
              </a:rPr>
              <a:t> </a:t>
            </a:r>
            <a:r>
              <a:rPr lang="en-US" sz="1800" b="1" spc="-5" dirty="0">
                <a:latin typeface="Calibri"/>
                <a:cs typeface="Calibri"/>
              </a:rPr>
              <a:t>a</a:t>
            </a:r>
            <a:r>
              <a:rPr lang="en-US" sz="1800" b="1" spc="-20" dirty="0">
                <a:latin typeface="Calibri"/>
                <a:cs typeface="Calibri"/>
              </a:rPr>
              <a:t>n</a:t>
            </a:r>
            <a:r>
              <a:rPr lang="en-US" sz="1800" b="1" spc="-10" dirty="0">
                <a:latin typeface="Calibri"/>
                <a:cs typeface="Calibri"/>
              </a:rPr>
              <a:t>d</a:t>
            </a:r>
            <a:r>
              <a:rPr lang="en-US" sz="1800" b="1" spc="-60" dirty="0">
                <a:latin typeface="Times New Roman"/>
                <a:cs typeface="Times New Roman"/>
              </a:rPr>
              <a:t> </a:t>
            </a:r>
            <a:r>
              <a:rPr lang="en-US" sz="1800" b="1" spc="-5" dirty="0">
                <a:latin typeface="Calibri"/>
                <a:cs typeface="Calibri"/>
              </a:rPr>
              <a:t>s</a:t>
            </a:r>
            <a:r>
              <a:rPr lang="en-US" sz="1800" b="1" spc="-15" dirty="0">
                <a:latin typeface="Calibri"/>
                <a:cs typeface="Calibri"/>
              </a:rPr>
              <a:t>t</a:t>
            </a:r>
            <a:r>
              <a:rPr lang="en-US" sz="1800" b="1" spc="-5" dirty="0">
                <a:latin typeface="Calibri"/>
                <a:cs typeface="Calibri"/>
              </a:rPr>
              <a:t>a</a:t>
            </a:r>
            <a:r>
              <a:rPr lang="en-US" sz="1800" b="1" spc="-20" dirty="0">
                <a:latin typeface="Calibri"/>
                <a:cs typeface="Calibri"/>
              </a:rPr>
              <a:t>nd</a:t>
            </a:r>
            <a:r>
              <a:rPr lang="en-US" sz="1800" b="1" spc="45" dirty="0">
                <a:latin typeface="Calibri"/>
                <a:cs typeface="Calibri"/>
              </a:rPr>
              <a:t>a</a:t>
            </a:r>
            <a:r>
              <a:rPr lang="en-US" sz="1800" b="1" spc="-20" dirty="0">
                <a:latin typeface="Calibri"/>
                <a:cs typeface="Calibri"/>
              </a:rPr>
              <a:t>r</a:t>
            </a:r>
            <a:r>
              <a:rPr lang="en-US" sz="1800" b="1" spc="-10" dirty="0">
                <a:latin typeface="Calibri"/>
                <a:cs typeface="Calibri"/>
              </a:rPr>
              <a:t>d</a:t>
            </a:r>
            <a:r>
              <a:rPr lang="en-US" sz="1800" b="1" spc="-60" dirty="0">
                <a:latin typeface="Times New Roman"/>
                <a:cs typeface="Times New Roman"/>
              </a:rPr>
              <a:t> </a:t>
            </a:r>
            <a:r>
              <a:rPr lang="en-US" sz="1800" b="1" spc="-20" dirty="0">
                <a:latin typeface="Calibri"/>
                <a:cs typeface="Calibri"/>
              </a:rPr>
              <a:t>d</a:t>
            </a:r>
            <a:r>
              <a:rPr lang="en-US" sz="1800" b="1" spc="-10" dirty="0">
                <a:latin typeface="Calibri"/>
                <a:cs typeface="Calibri"/>
              </a:rPr>
              <a:t>ev</a:t>
            </a:r>
            <a:r>
              <a:rPr lang="en-US" sz="1800" b="1" dirty="0">
                <a:latin typeface="Calibri"/>
                <a:cs typeface="Calibri"/>
              </a:rPr>
              <a:t>i</a:t>
            </a:r>
            <a:r>
              <a:rPr lang="en-US" sz="1800" b="1" spc="-5" dirty="0">
                <a:latin typeface="Calibri"/>
                <a:cs typeface="Calibri"/>
              </a:rPr>
              <a:t>a</a:t>
            </a:r>
            <a:r>
              <a:rPr lang="en-US" sz="1800" b="1" spc="-15" dirty="0">
                <a:latin typeface="Calibri"/>
                <a:cs typeface="Calibri"/>
              </a:rPr>
              <a:t>t</a:t>
            </a:r>
            <a:r>
              <a:rPr lang="en-US" sz="1800" b="1" dirty="0">
                <a:latin typeface="Calibri"/>
                <a:cs typeface="Calibri"/>
              </a:rPr>
              <a:t>i</a:t>
            </a:r>
            <a:r>
              <a:rPr lang="en-US" sz="1800" b="1" spc="-25" dirty="0">
                <a:latin typeface="Calibri"/>
                <a:cs typeface="Calibri"/>
              </a:rPr>
              <a:t>o</a:t>
            </a:r>
            <a:r>
              <a:rPr lang="en-US" sz="1800" b="1" spc="-10" dirty="0">
                <a:latin typeface="Calibri"/>
                <a:cs typeface="Calibri"/>
              </a:rPr>
              <a:t>n</a:t>
            </a:r>
            <a:r>
              <a:rPr lang="en-US" sz="1800" b="1" spc="-10" dirty="0">
                <a:latin typeface="Times New Roman"/>
                <a:cs typeface="Times New Roman"/>
              </a:rPr>
              <a:t> </a:t>
            </a:r>
            <a:r>
              <a:rPr lang="en-US" sz="1800" b="1" spc="-25" dirty="0">
                <a:latin typeface="Calibri"/>
                <a:cs typeface="Calibri"/>
              </a:rPr>
              <a:t>o</a:t>
            </a:r>
            <a:r>
              <a:rPr lang="en-US" sz="1800" b="1" dirty="0">
                <a:latin typeface="Calibri"/>
                <a:cs typeface="Calibri"/>
              </a:rPr>
              <a:t>f</a:t>
            </a:r>
            <a:r>
              <a:rPr lang="en-US" sz="1800" b="1" spc="-60" dirty="0">
                <a:latin typeface="Times New Roman"/>
                <a:cs typeface="Times New Roman"/>
              </a:rPr>
              <a:t> </a:t>
            </a:r>
            <a:r>
              <a:rPr lang="en-US" sz="1800" b="1" spc="-5" dirty="0">
                <a:latin typeface="Calibri"/>
                <a:cs typeface="Calibri"/>
              </a:rPr>
              <a:t>a</a:t>
            </a:r>
            <a:r>
              <a:rPr lang="en-US" sz="1800" b="1" dirty="0">
                <a:latin typeface="Calibri"/>
                <a:cs typeface="Calibri"/>
              </a:rPr>
              <a:t>l</a:t>
            </a:r>
            <a:r>
              <a:rPr lang="en-US" sz="1800" b="1" spc="-5" dirty="0">
                <a:latin typeface="Calibri"/>
                <a:cs typeface="Calibri"/>
              </a:rPr>
              <a:t>l</a:t>
            </a:r>
            <a:r>
              <a:rPr lang="en-US" sz="1800" b="1" spc="-45" dirty="0">
                <a:latin typeface="Times New Roman"/>
                <a:cs typeface="Times New Roman"/>
              </a:rPr>
              <a:t> </a:t>
            </a:r>
            <a:r>
              <a:rPr lang="en-US" sz="1800" b="1" spc="-15" dirty="0">
                <a:latin typeface="Calibri"/>
                <a:cs typeface="Calibri"/>
              </a:rPr>
              <a:t>t</a:t>
            </a:r>
            <a:r>
              <a:rPr lang="en-US" sz="1800" b="1" spc="-20" dirty="0">
                <a:latin typeface="Calibri"/>
                <a:cs typeface="Calibri"/>
              </a:rPr>
              <a:t>h</a:t>
            </a:r>
            <a:r>
              <a:rPr lang="en-US" sz="1800" b="1" dirty="0">
                <a:latin typeface="Calibri"/>
                <a:cs typeface="Calibri"/>
              </a:rPr>
              <a:t>e</a:t>
            </a:r>
            <a:r>
              <a:rPr lang="en-US" sz="1800" b="1" spc="-10" dirty="0">
                <a:latin typeface="Times New Roman"/>
                <a:cs typeface="Times New Roman"/>
              </a:rPr>
              <a:t> </a:t>
            </a:r>
            <a:r>
              <a:rPr lang="en-US" sz="1800" b="1" spc="-15" dirty="0">
                <a:latin typeface="Calibri"/>
                <a:cs typeface="Calibri"/>
              </a:rPr>
              <a:t>N</a:t>
            </a:r>
            <a:r>
              <a:rPr lang="en-US" sz="1800" b="1" spc="-25" dirty="0">
                <a:latin typeface="Calibri"/>
                <a:cs typeface="Calibri"/>
              </a:rPr>
              <a:t>u</a:t>
            </a:r>
            <a:r>
              <a:rPr lang="en-US" sz="1800" b="1" spc="-5" dirty="0">
                <a:latin typeface="Calibri"/>
                <a:cs typeface="Calibri"/>
              </a:rPr>
              <a:t>m</a:t>
            </a:r>
            <a:r>
              <a:rPr lang="en-US" sz="1800" b="1" spc="-10" dirty="0">
                <a:latin typeface="Calibri"/>
                <a:cs typeface="Calibri"/>
              </a:rPr>
              <a:t>e</a:t>
            </a:r>
            <a:r>
              <a:rPr lang="en-US" sz="1800" b="1" spc="-20" dirty="0">
                <a:latin typeface="Calibri"/>
                <a:cs typeface="Calibri"/>
              </a:rPr>
              <a:t>r</a:t>
            </a:r>
            <a:r>
              <a:rPr lang="en-US" sz="1800" b="1" spc="50" dirty="0">
                <a:latin typeface="Calibri"/>
                <a:cs typeface="Calibri"/>
              </a:rPr>
              <a:t>i</a:t>
            </a:r>
            <a:r>
              <a:rPr lang="en-US" sz="1800" b="1" dirty="0">
                <a:latin typeface="Calibri"/>
                <a:cs typeface="Calibri"/>
              </a:rPr>
              <a:t>c</a:t>
            </a:r>
            <a:r>
              <a:rPr lang="en-US" sz="1800" b="1" dirty="0">
                <a:latin typeface="Times New Roman"/>
                <a:cs typeface="Times New Roman"/>
              </a:rPr>
              <a:t> </a:t>
            </a:r>
            <a:r>
              <a:rPr lang="en-US" sz="1800" b="1" spc="-20" dirty="0">
                <a:latin typeface="Calibri"/>
                <a:cs typeface="Calibri"/>
              </a:rPr>
              <a:t>c</a:t>
            </a:r>
            <a:r>
              <a:rPr lang="en-US" sz="1800" b="1" spc="-25" dirty="0">
                <a:latin typeface="Calibri"/>
                <a:cs typeface="Calibri"/>
              </a:rPr>
              <a:t>o</a:t>
            </a:r>
            <a:r>
              <a:rPr lang="en-US" sz="1800" b="1" dirty="0">
                <a:latin typeface="Calibri"/>
                <a:cs typeface="Calibri"/>
              </a:rPr>
              <a:t>l</a:t>
            </a:r>
            <a:r>
              <a:rPr lang="en-US" sz="1800" b="1" spc="-20" dirty="0">
                <a:latin typeface="Calibri"/>
                <a:cs typeface="Calibri"/>
              </a:rPr>
              <a:t>u</a:t>
            </a:r>
            <a:r>
              <a:rPr lang="en-US" sz="1800" b="1" spc="-5" dirty="0">
                <a:latin typeface="Calibri"/>
                <a:cs typeface="Calibri"/>
              </a:rPr>
              <a:t>m</a:t>
            </a:r>
            <a:r>
              <a:rPr lang="en-US" sz="1800" b="1" spc="-10" dirty="0">
                <a:latin typeface="Calibri"/>
                <a:cs typeface="Calibri"/>
              </a:rPr>
              <a:t>ns</a:t>
            </a:r>
            <a:r>
              <a:rPr lang="en-US" sz="1800" b="1" spc="-40" dirty="0">
                <a:latin typeface="Times New Roman"/>
                <a:cs typeface="Times New Roman"/>
              </a:rPr>
              <a:t> </a:t>
            </a:r>
            <a:r>
              <a:rPr lang="en-US" sz="1800" b="1" dirty="0">
                <a:latin typeface="Calibri"/>
                <a:cs typeface="Calibri"/>
              </a:rPr>
              <a:t>i</a:t>
            </a:r>
            <a:r>
              <a:rPr lang="en-US" sz="1800" b="1" spc="-10" dirty="0">
                <a:latin typeface="Calibri"/>
                <a:cs typeface="Calibri"/>
              </a:rPr>
              <a:t>n</a:t>
            </a:r>
            <a:r>
              <a:rPr lang="en-US" sz="1800" b="1" spc="-60" dirty="0">
                <a:latin typeface="Times New Roman"/>
                <a:cs typeface="Times New Roman"/>
              </a:rPr>
              <a:t> </a:t>
            </a:r>
            <a:r>
              <a:rPr lang="en-US" sz="1800" b="1" spc="-15" dirty="0">
                <a:latin typeface="Calibri"/>
                <a:cs typeface="Calibri"/>
              </a:rPr>
              <a:t>t</a:t>
            </a:r>
            <a:r>
              <a:rPr lang="en-US" sz="1800" b="1" spc="-20" dirty="0">
                <a:latin typeface="Calibri"/>
                <a:cs typeface="Calibri"/>
              </a:rPr>
              <a:t>h</a:t>
            </a:r>
            <a:r>
              <a:rPr lang="en-US" sz="1800" b="1" dirty="0">
                <a:latin typeface="Calibri"/>
                <a:cs typeface="Calibri"/>
              </a:rPr>
              <a:t>e</a:t>
            </a:r>
            <a:r>
              <a:rPr lang="en-US" sz="1800" b="1" spc="-10" dirty="0">
                <a:latin typeface="Times New Roman"/>
                <a:cs typeface="Times New Roman"/>
              </a:rPr>
              <a:t> </a:t>
            </a:r>
            <a:r>
              <a:rPr lang="en-US" sz="1800" b="1" spc="-20" dirty="0">
                <a:latin typeface="Calibri"/>
                <a:cs typeface="Calibri"/>
              </a:rPr>
              <a:t>d</a:t>
            </a:r>
            <a:r>
              <a:rPr lang="en-US" sz="1800" b="1" spc="-5" dirty="0">
                <a:latin typeface="Calibri"/>
                <a:cs typeface="Calibri"/>
              </a:rPr>
              <a:t>a</a:t>
            </a:r>
            <a:r>
              <a:rPr lang="en-US" sz="1800" b="1" spc="-15" dirty="0">
                <a:latin typeface="Calibri"/>
                <a:cs typeface="Calibri"/>
              </a:rPr>
              <a:t>t</a:t>
            </a:r>
            <a:r>
              <a:rPr lang="en-US" sz="1800" b="1" spc="-5" dirty="0">
                <a:latin typeface="Calibri"/>
                <a:cs typeface="Calibri"/>
              </a:rPr>
              <a:t>as</a:t>
            </a:r>
            <a:r>
              <a:rPr lang="en-US" sz="1800" b="1" spc="-10" dirty="0">
                <a:latin typeface="Calibri"/>
                <a:cs typeface="Calibri"/>
              </a:rPr>
              <a:t>e</a:t>
            </a:r>
            <a:r>
              <a:rPr lang="en-US" sz="1800" b="1" spc="5" dirty="0">
                <a:latin typeface="Calibri"/>
                <a:cs typeface="Calibri"/>
              </a:rPr>
              <a:t>t</a:t>
            </a:r>
            <a:r>
              <a:rPr lang="en-US" sz="1800" b="1" dirty="0">
                <a:latin typeface="Calibri"/>
                <a:cs typeface="Calibri"/>
              </a:rPr>
              <a:t>.</a:t>
            </a:r>
            <a:endParaRPr lang="en-US" sz="1800" dirty="0">
              <a:latin typeface="Calibri"/>
              <a:cs typeface="Calibri"/>
            </a:endParaRPr>
          </a:p>
          <a:p>
            <a:pPr marL="298450" indent="-285750">
              <a:spcBef>
                <a:spcPts val="780"/>
              </a:spcBef>
              <a:tabLst>
                <a:tab pos="215900" algn="l"/>
              </a:tabLst>
            </a:pPr>
            <a:r>
              <a:rPr lang="en-US" sz="1800" b="1" spc="-5" dirty="0">
                <a:latin typeface="Calibri"/>
                <a:cs typeface="Calibri"/>
              </a:rPr>
              <a:t>W</a:t>
            </a:r>
            <a:r>
              <a:rPr lang="en-US" sz="1800" b="1" dirty="0">
                <a:latin typeface="Calibri"/>
                <a:cs typeface="Calibri"/>
              </a:rPr>
              <a:t>e</a:t>
            </a:r>
            <a:r>
              <a:rPr lang="en-US" sz="1800" b="1" spc="-50" dirty="0">
                <a:latin typeface="Times New Roman"/>
                <a:cs typeface="Times New Roman"/>
              </a:rPr>
              <a:t> </a:t>
            </a:r>
            <a:r>
              <a:rPr lang="en-US" sz="1800" b="1" spc="-20" dirty="0">
                <a:latin typeface="Calibri"/>
                <a:cs typeface="Calibri"/>
              </a:rPr>
              <a:t>c</a:t>
            </a:r>
            <a:r>
              <a:rPr lang="en-US" sz="1800" b="1" spc="-5" dirty="0">
                <a:latin typeface="Calibri"/>
                <a:cs typeface="Calibri"/>
              </a:rPr>
              <a:t>a</a:t>
            </a:r>
            <a:r>
              <a:rPr lang="en-US" sz="1800" b="1" spc="-10" dirty="0">
                <a:latin typeface="Calibri"/>
                <a:cs typeface="Calibri"/>
              </a:rPr>
              <a:t>n</a:t>
            </a:r>
            <a:r>
              <a:rPr lang="en-US" sz="1800" b="1" spc="-60" dirty="0">
                <a:latin typeface="Times New Roman"/>
                <a:cs typeface="Times New Roman"/>
              </a:rPr>
              <a:t> </a:t>
            </a:r>
            <a:r>
              <a:rPr lang="en-US" sz="1800" b="1" spc="-5" dirty="0">
                <a:latin typeface="Calibri"/>
                <a:cs typeface="Calibri"/>
              </a:rPr>
              <a:t>s</a:t>
            </a:r>
            <a:r>
              <a:rPr lang="en-US" sz="1800" b="1" spc="-10" dirty="0">
                <a:latin typeface="Calibri"/>
                <a:cs typeface="Calibri"/>
              </a:rPr>
              <a:t>e</a:t>
            </a:r>
            <a:r>
              <a:rPr lang="en-US" sz="1800" b="1" dirty="0">
                <a:latin typeface="Calibri"/>
                <a:cs typeface="Calibri"/>
              </a:rPr>
              <a:t>e</a:t>
            </a:r>
            <a:r>
              <a:rPr lang="en-US" sz="1800" b="1" spc="-55" dirty="0">
                <a:latin typeface="Times New Roman"/>
                <a:cs typeface="Times New Roman"/>
              </a:rPr>
              <a:t> </a:t>
            </a:r>
            <a:r>
              <a:rPr lang="en-US" sz="1800" b="1" spc="-15" dirty="0">
                <a:latin typeface="Calibri"/>
                <a:cs typeface="Calibri"/>
              </a:rPr>
              <a:t>t</a:t>
            </a:r>
            <a:r>
              <a:rPr lang="en-US" sz="1800" b="1" spc="25" dirty="0">
                <a:latin typeface="Calibri"/>
                <a:cs typeface="Calibri"/>
              </a:rPr>
              <a:t>h</a:t>
            </a:r>
            <a:r>
              <a:rPr lang="en-US" sz="1800" b="1" dirty="0">
                <a:latin typeface="Calibri"/>
                <a:cs typeface="Calibri"/>
              </a:rPr>
              <a:t>e</a:t>
            </a:r>
            <a:r>
              <a:rPr lang="en-US" sz="1800" b="1" spc="-55" dirty="0">
                <a:latin typeface="Times New Roman"/>
                <a:cs typeface="Times New Roman"/>
              </a:rPr>
              <a:t> </a:t>
            </a:r>
            <a:r>
              <a:rPr lang="en-US" sz="1800" b="1" spc="-15" dirty="0">
                <a:latin typeface="Calibri"/>
                <a:cs typeface="Calibri"/>
              </a:rPr>
              <a:t>M</a:t>
            </a:r>
            <a:r>
              <a:rPr lang="en-US" sz="1800" b="1" dirty="0">
                <a:latin typeface="Calibri"/>
                <a:cs typeface="Calibri"/>
              </a:rPr>
              <a:t>i</a:t>
            </a:r>
            <a:r>
              <a:rPr lang="en-US" sz="1800" b="1" spc="-10" dirty="0">
                <a:latin typeface="Calibri"/>
                <a:cs typeface="Calibri"/>
              </a:rPr>
              <a:t>n</a:t>
            </a:r>
            <a:r>
              <a:rPr lang="en-US" sz="1800" b="1" spc="-60" dirty="0">
                <a:latin typeface="Times New Roman"/>
                <a:cs typeface="Times New Roman"/>
              </a:rPr>
              <a:t> </a:t>
            </a:r>
            <a:r>
              <a:rPr lang="en-US" sz="1800" b="1" spc="-5" dirty="0">
                <a:latin typeface="Calibri"/>
                <a:cs typeface="Calibri"/>
              </a:rPr>
              <a:t>a</a:t>
            </a:r>
            <a:r>
              <a:rPr lang="en-US" sz="1800" b="1" spc="-20" dirty="0">
                <a:latin typeface="Calibri"/>
                <a:cs typeface="Calibri"/>
              </a:rPr>
              <a:t>n</a:t>
            </a:r>
            <a:r>
              <a:rPr lang="en-US" sz="1800" b="1" spc="-10" dirty="0">
                <a:latin typeface="Calibri"/>
                <a:cs typeface="Calibri"/>
              </a:rPr>
              <a:t>d</a:t>
            </a:r>
            <a:r>
              <a:rPr lang="en-US" sz="1800" b="1" spc="-60" dirty="0">
                <a:latin typeface="Times New Roman"/>
                <a:cs typeface="Times New Roman"/>
              </a:rPr>
              <a:t> </a:t>
            </a:r>
            <a:r>
              <a:rPr lang="en-US" sz="1800" b="1" spc="-15" dirty="0">
                <a:latin typeface="Calibri"/>
                <a:cs typeface="Calibri"/>
              </a:rPr>
              <a:t>M</a:t>
            </a:r>
            <a:r>
              <a:rPr lang="en-US" sz="1800" b="1" dirty="0">
                <a:latin typeface="Calibri"/>
                <a:cs typeface="Calibri"/>
              </a:rPr>
              <a:t>ax</a:t>
            </a:r>
            <a:r>
              <a:rPr lang="en-US" sz="1800" b="1" spc="-40" dirty="0">
                <a:latin typeface="Times New Roman"/>
                <a:cs typeface="Times New Roman"/>
              </a:rPr>
              <a:t> </a:t>
            </a:r>
            <a:r>
              <a:rPr lang="en-US" sz="1800" b="1" spc="40" dirty="0">
                <a:latin typeface="Calibri"/>
                <a:cs typeface="Calibri"/>
              </a:rPr>
              <a:t>f</a:t>
            </a:r>
            <a:r>
              <a:rPr lang="en-US" sz="1800" b="1" spc="-20" dirty="0">
                <a:latin typeface="Calibri"/>
                <a:cs typeface="Calibri"/>
              </a:rPr>
              <a:t>r</a:t>
            </a:r>
            <a:r>
              <a:rPr lang="en-US" sz="1800" b="1" spc="-25" dirty="0">
                <a:latin typeface="Calibri"/>
                <a:cs typeface="Calibri"/>
              </a:rPr>
              <a:t>o</a:t>
            </a:r>
            <a:r>
              <a:rPr lang="en-US" sz="1800" b="1" dirty="0">
                <a:latin typeface="Calibri"/>
                <a:cs typeface="Calibri"/>
              </a:rPr>
              <a:t>m</a:t>
            </a:r>
            <a:r>
              <a:rPr lang="en-US" sz="1800" b="1" spc="-55" dirty="0">
                <a:latin typeface="Times New Roman"/>
                <a:cs typeface="Times New Roman"/>
              </a:rPr>
              <a:t> </a:t>
            </a:r>
            <a:r>
              <a:rPr lang="en-US" sz="1800" b="1" spc="-5" dirty="0">
                <a:latin typeface="Calibri"/>
                <a:cs typeface="Calibri"/>
              </a:rPr>
              <a:t>a</a:t>
            </a:r>
            <a:r>
              <a:rPr lang="en-US" sz="1800" b="1" dirty="0">
                <a:latin typeface="Calibri"/>
                <a:cs typeface="Calibri"/>
              </a:rPr>
              <a:t>l</a:t>
            </a:r>
            <a:r>
              <a:rPr lang="en-US" sz="1800" b="1" spc="-5" dirty="0">
                <a:latin typeface="Calibri"/>
                <a:cs typeface="Calibri"/>
              </a:rPr>
              <a:t>l</a:t>
            </a:r>
            <a:r>
              <a:rPr lang="en-US" sz="1800" b="1" spc="-45" dirty="0">
                <a:latin typeface="Times New Roman"/>
                <a:cs typeface="Times New Roman"/>
              </a:rPr>
              <a:t> </a:t>
            </a:r>
            <a:r>
              <a:rPr lang="en-US" sz="1800" b="1" spc="-15" dirty="0">
                <a:latin typeface="Calibri"/>
                <a:cs typeface="Calibri"/>
              </a:rPr>
              <a:t>t</a:t>
            </a:r>
            <a:r>
              <a:rPr lang="en-US" sz="1800" b="1" spc="-20" dirty="0">
                <a:latin typeface="Calibri"/>
                <a:cs typeface="Calibri"/>
              </a:rPr>
              <a:t>h</a:t>
            </a:r>
            <a:r>
              <a:rPr lang="en-US" sz="1800" b="1" dirty="0">
                <a:latin typeface="Calibri"/>
                <a:cs typeface="Calibri"/>
              </a:rPr>
              <a:t>e</a:t>
            </a:r>
            <a:r>
              <a:rPr lang="en-US" sz="1800" b="1" spc="-10" dirty="0">
                <a:latin typeface="Times New Roman"/>
                <a:cs typeface="Times New Roman"/>
              </a:rPr>
              <a:t> </a:t>
            </a:r>
            <a:r>
              <a:rPr lang="en-US" sz="1800" b="1" spc="-20" dirty="0">
                <a:latin typeface="Calibri"/>
                <a:cs typeface="Calibri"/>
              </a:rPr>
              <a:t>c</a:t>
            </a:r>
            <a:r>
              <a:rPr lang="en-US" sz="1800" b="1" spc="-25" dirty="0">
                <a:latin typeface="Calibri"/>
                <a:cs typeface="Calibri"/>
              </a:rPr>
              <a:t>o</a:t>
            </a:r>
            <a:r>
              <a:rPr lang="en-US" sz="1800" b="1" dirty="0">
                <a:latin typeface="Calibri"/>
                <a:cs typeface="Calibri"/>
              </a:rPr>
              <a:t>l</a:t>
            </a:r>
            <a:r>
              <a:rPr lang="en-US" sz="1800" b="1" spc="-20" dirty="0">
                <a:latin typeface="Calibri"/>
                <a:cs typeface="Calibri"/>
              </a:rPr>
              <a:t>u</a:t>
            </a:r>
            <a:r>
              <a:rPr lang="en-US" sz="1800" b="1" spc="-5" dirty="0">
                <a:latin typeface="Calibri"/>
                <a:cs typeface="Calibri"/>
              </a:rPr>
              <a:t>m</a:t>
            </a:r>
            <a:r>
              <a:rPr lang="en-US" sz="1800" b="1" spc="-10" dirty="0">
                <a:latin typeface="Calibri"/>
                <a:cs typeface="Calibri"/>
              </a:rPr>
              <a:t>n</a:t>
            </a:r>
            <a:r>
              <a:rPr lang="en-US" sz="1800" b="1" spc="45" dirty="0">
                <a:latin typeface="Calibri"/>
                <a:cs typeface="Calibri"/>
              </a:rPr>
              <a:t>s</a:t>
            </a:r>
            <a:r>
              <a:rPr lang="en-US" sz="1800" b="1" dirty="0">
                <a:latin typeface="Calibri"/>
                <a:cs typeface="Calibri"/>
              </a:rPr>
              <a:t>.</a:t>
            </a:r>
            <a:endParaRPr lang="en-US" sz="2000" dirty="0">
              <a:latin typeface="Times New Roman"/>
              <a:cs typeface="Times New Roman"/>
            </a:endParaRPr>
          </a:p>
          <a:p>
            <a:pPr marL="298450" indent="-285750">
              <a:tabLst>
                <a:tab pos="215900" algn="l"/>
              </a:tabLst>
            </a:pPr>
            <a:r>
              <a:rPr lang="en-US" sz="1800" b="1" spc="-5" dirty="0">
                <a:latin typeface="Calibri"/>
                <a:cs typeface="Calibri"/>
              </a:rPr>
              <a:t>W</a:t>
            </a:r>
            <a:r>
              <a:rPr lang="en-US" sz="1800" b="1" dirty="0">
                <a:latin typeface="Calibri"/>
                <a:cs typeface="Calibri"/>
              </a:rPr>
              <a:t>e</a:t>
            </a:r>
            <a:r>
              <a:rPr lang="en-US" sz="1800" b="1" spc="-55" dirty="0">
                <a:latin typeface="Times New Roman"/>
                <a:cs typeface="Times New Roman"/>
              </a:rPr>
              <a:t> </a:t>
            </a:r>
            <a:r>
              <a:rPr lang="en-US" sz="1800" b="1" spc="-20" dirty="0">
                <a:latin typeface="Calibri"/>
                <a:cs typeface="Calibri"/>
              </a:rPr>
              <a:t>c</a:t>
            </a:r>
            <a:r>
              <a:rPr lang="en-US" sz="1800" b="1" spc="-5" dirty="0">
                <a:latin typeface="Calibri"/>
                <a:cs typeface="Calibri"/>
              </a:rPr>
              <a:t>a</a:t>
            </a:r>
            <a:r>
              <a:rPr lang="en-US" sz="1800" b="1" spc="-10" dirty="0">
                <a:latin typeface="Calibri"/>
                <a:cs typeface="Calibri"/>
              </a:rPr>
              <a:t>n</a:t>
            </a:r>
            <a:r>
              <a:rPr lang="en-US" sz="1800" b="1" spc="-60" dirty="0">
                <a:latin typeface="Times New Roman"/>
                <a:cs typeface="Times New Roman"/>
              </a:rPr>
              <a:t> </a:t>
            </a:r>
            <a:r>
              <a:rPr lang="en-US" sz="1800" b="1" spc="-5" dirty="0">
                <a:latin typeface="Calibri"/>
                <a:cs typeface="Calibri"/>
              </a:rPr>
              <a:t>s</a:t>
            </a:r>
            <a:r>
              <a:rPr lang="en-US" sz="1800" b="1" spc="-10" dirty="0">
                <a:latin typeface="Calibri"/>
                <a:cs typeface="Calibri"/>
              </a:rPr>
              <a:t>e</a:t>
            </a:r>
            <a:r>
              <a:rPr lang="en-US" sz="1800" b="1" dirty="0">
                <a:latin typeface="Calibri"/>
                <a:cs typeface="Calibri"/>
              </a:rPr>
              <a:t>e</a:t>
            </a:r>
            <a:r>
              <a:rPr lang="en-US" sz="1800" b="1" spc="-55" dirty="0">
                <a:latin typeface="Times New Roman"/>
                <a:cs typeface="Times New Roman"/>
              </a:rPr>
              <a:t> </a:t>
            </a:r>
            <a:r>
              <a:rPr lang="en-US" sz="1800" b="1" spc="-15" dirty="0">
                <a:latin typeface="Calibri"/>
                <a:cs typeface="Calibri"/>
              </a:rPr>
              <a:t>Q</a:t>
            </a:r>
            <a:r>
              <a:rPr lang="en-US" sz="1800" b="1" spc="-20" dirty="0">
                <a:latin typeface="Calibri"/>
                <a:cs typeface="Calibri"/>
              </a:rPr>
              <a:t>u</a:t>
            </a:r>
            <a:r>
              <a:rPr lang="en-US" sz="1800" b="1" spc="-5" dirty="0">
                <a:latin typeface="Calibri"/>
                <a:cs typeface="Calibri"/>
              </a:rPr>
              <a:t>a</a:t>
            </a:r>
            <a:r>
              <a:rPr lang="en-US" sz="1800" b="1" spc="25" dirty="0">
                <a:latin typeface="Calibri"/>
                <a:cs typeface="Calibri"/>
              </a:rPr>
              <a:t>r</a:t>
            </a:r>
            <a:r>
              <a:rPr lang="en-US" sz="1800" b="1" spc="-15" dirty="0">
                <a:latin typeface="Calibri"/>
                <a:cs typeface="Calibri"/>
              </a:rPr>
              <a:t>t</a:t>
            </a:r>
            <a:r>
              <a:rPr lang="en-US" sz="1800" b="1" dirty="0">
                <a:latin typeface="Calibri"/>
                <a:cs typeface="Calibri"/>
              </a:rPr>
              <a:t>il</a:t>
            </a:r>
            <a:r>
              <a:rPr lang="en-US" sz="1800" b="1" spc="-10" dirty="0">
                <a:latin typeface="Calibri"/>
                <a:cs typeface="Calibri"/>
              </a:rPr>
              <a:t>es</a:t>
            </a:r>
            <a:r>
              <a:rPr lang="en-US" sz="1800" b="1" spc="-40" dirty="0">
                <a:latin typeface="Times New Roman"/>
                <a:cs typeface="Times New Roman"/>
              </a:rPr>
              <a:t> </a:t>
            </a:r>
            <a:r>
              <a:rPr lang="en-US" sz="1800" b="1" spc="-25" dirty="0">
                <a:latin typeface="Calibri"/>
                <a:cs typeface="Calibri"/>
              </a:rPr>
              <a:t>o</a:t>
            </a:r>
            <a:r>
              <a:rPr lang="en-US" sz="1800" b="1" spc="-10" dirty="0">
                <a:latin typeface="Calibri"/>
                <a:cs typeface="Calibri"/>
              </a:rPr>
              <a:t>ve</a:t>
            </a:r>
            <a:r>
              <a:rPr lang="en-US" sz="1800" b="1" dirty="0">
                <a:latin typeface="Calibri"/>
                <a:cs typeface="Calibri"/>
              </a:rPr>
              <a:t>r</a:t>
            </a:r>
            <a:r>
              <a:rPr lang="en-US" sz="1800" b="1" spc="-20" dirty="0">
                <a:latin typeface="Times New Roman"/>
                <a:cs typeface="Times New Roman"/>
              </a:rPr>
              <a:t> </a:t>
            </a:r>
            <a:r>
              <a:rPr lang="en-US" sz="1800" b="1" spc="-20" dirty="0">
                <a:latin typeface="Calibri"/>
                <a:cs typeface="Calibri"/>
              </a:rPr>
              <a:t>h</a:t>
            </a:r>
            <a:r>
              <a:rPr lang="en-US" sz="1800" b="1" spc="-10" dirty="0">
                <a:latin typeface="Calibri"/>
                <a:cs typeface="Calibri"/>
              </a:rPr>
              <a:t>e</a:t>
            </a:r>
            <a:r>
              <a:rPr lang="en-US" sz="1800" b="1" spc="-20" dirty="0">
                <a:latin typeface="Calibri"/>
                <a:cs typeface="Calibri"/>
              </a:rPr>
              <a:t>r</a:t>
            </a:r>
            <a:r>
              <a:rPr lang="en-US" sz="1800" b="1" dirty="0">
                <a:latin typeface="Calibri"/>
                <a:cs typeface="Calibri"/>
              </a:rPr>
              <a:t>e</a:t>
            </a:r>
            <a:r>
              <a:rPr lang="en-US" sz="1800" b="1" spc="-10" dirty="0">
                <a:latin typeface="Times New Roman"/>
                <a:cs typeface="Times New Roman"/>
              </a:rPr>
              <a:t> </a:t>
            </a:r>
            <a:r>
              <a:rPr lang="en-US" sz="1800" b="1" spc="-15" dirty="0">
                <a:latin typeface="Calibri"/>
                <a:cs typeface="Calibri"/>
              </a:rPr>
              <a:t>t</a:t>
            </a:r>
            <a:r>
              <a:rPr lang="en-US" sz="1800" b="1" spc="-25" dirty="0">
                <a:latin typeface="Calibri"/>
                <a:cs typeface="Calibri"/>
              </a:rPr>
              <a:t>o</a:t>
            </a:r>
            <a:r>
              <a:rPr lang="en-US" sz="1800" b="1" spc="-10" dirty="0">
                <a:latin typeface="Calibri"/>
                <a:cs typeface="Calibri"/>
              </a:rPr>
              <a:t>o</a:t>
            </a:r>
            <a:endParaRPr lang="en-US" sz="1800" dirty="0">
              <a:latin typeface="Calibri"/>
              <a:cs typeface="Calibri"/>
            </a:endParaRPr>
          </a:p>
        </p:txBody>
      </p:sp>
      <p:sp>
        <p:nvSpPr>
          <p:cNvPr id="5" name="Slide Number Placeholder 4">
            <a:extLst>
              <a:ext uri="{FF2B5EF4-FFF2-40B4-BE49-F238E27FC236}">
                <a16:creationId xmlns:a16="http://schemas.microsoft.com/office/drawing/2014/main" id="{70EB003E-F5C6-4FFF-01A1-35CB2546D89C}"/>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6" name="object 5">
            <a:extLst>
              <a:ext uri="{FF2B5EF4-FFF2-40B4-BE49-F238E27FC236}">
                <a16:creationId xmlns:a16="http://schemas.microsoft.com/office/drawing/2014/main" id="{F1B9CCC7-4D15-8C27-2000-E64B402E242D}"/>
              </a:ext>
            </a:extLst>
          </p:cNvPr>
          <p:cNvSpPr/>
          <p:nvPr/>
        </p:nvSpPr>
        <p:spPr>
          <a:xfrm>
            <a:off x="4315956" y="1249986"/>
            <a:ext cx="6457949" cy="519988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7466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8381-4701-D4C6-3E46-9DBF6B925E16}"/>
              </a:ext>
            </a:extLst>
          </p:cNvPr>
          <p:cNvSpPr>
            <a:spLocks noGrp="1"/>
          </p:cNvSpPr>
          <p:nvPr>
            <p:ph type="title"/>
          </p:nvPr>
        </p:nvSpPr>
        <p:spPr>
          <a:xfrm>
            <a:off x="668795" y="210312"/>
            <a:ext cx="10671048" cy="768096"/>
          </a:xfrm>
        </p:spPr>
        <p:txBody>
          <a:bodyPr/>
          <a:lstStyle/>
          <a:p>
            <a:r>
              <a:rPr lang="en-US" dirty="0"/>
              <a:t>Dividing data</a:t>
            </a:r>
            <a:endParaRPr lang="en-IN" dirty="0"/>
          </a:p>
        </p:txBody>
      </p:sp>
      <p:sp>
        <p:nvSpPr>
          <p:cNvPr id="3" name="Content Placeholder 2">
            <a:extLst>
              <a:ext uri="{FF2B5EF4-FFF2-40B4-BE49-F238E27FC236}">
                <a16:creationId xmlns:a16="http://schemas.microsoft.com/office/drawing/2014/main" id="{04B595A8-BF38-31D4-EE3A-9AAA70398B99}"/>
              </a:ext>
            </a:extLst>
          </p:cNvPr>
          <p:cNvSpPr>
            <a:spLocks noGrp="1"/>
          </p:cNvSpPr>
          <p:nvPr>
            <p:ph sz="half" idx="1"/>
          </p:nvPr>
        </p:nvSpPr>
        <p:spPr>
          <a:xfrm>
            <a:off x="659651" y="1766717"/>
            <a:ext cx="10680192" cy="2834640"/>
          </a:xfrm>
        </p:spPr>
        <p:txBody>
          <a:bodyPr/>
          <a:lstStyle/>
          <a:p>
            <a:pPr>
              <a:tabLst>
                <a:tab pos="4796790" algn="l"/>
              </a:tabLst>
            </a:pPr>
            <a:r>
              <a:rPr lang="en-US" sz="2600" b="1" dirty="0">
                <a:latin typeface="Times New Roman"/>
                <a:cs typeface="Times New Roman"/>
              </a:rPr>
              <a:t>Diving the cause of deaths in 4 different categories </a:t>
            </a:r>
            <a:r>
              <a:rPr lang="en-US" sz="2600" b="1" spc="10" dirty="0">
                <a:latin typeface="Arial Black"/>
                <a:cs typeface="Arial Black"/>
              </a:rPr>
              <a:t>:</a:t>
            </a:r>
            <a:r>
              <a:rPr lang="en-US" sz="2600" b="1" dirty="0">
                <a:latin typeface="Arial Black"/>
                <a:cs typeface="Arial Black"/>
              </a:rPr>
              <a:t>-</a:t>
            </a:r>
            <a:endParaRPr lang="en-US" sz="2600" dirty="0">
              <a:latin typeface="Arial Black"/>
              <a:cs typeface="Arial Black"/>
            </a:endParaRPr>
          </a:p>
          <a:p>
            <a:pPr marL="0" indent="0">
              <a:lnSpc>
                <a:spcPct val="100000"/>
              </a:lnSpc>
              <a:spcBef>
                <a:spcPts val="1570"/>
              </a:spcBef>
              <a:buNone/>
              <a:tabLst>
                <a:tab pos="419734" algn="l"/>
              </a:tabLst>
            </a:pPr>
            <a:r>
              <a:rPr lang="en-US" sz="2600" b="1" dirty="0">
                <a:latin typeface="Times New Roman"/>
                <a:cs typeface="Times New Roman"/>
              </a:rPr>
              <a:t>Death by Diseases</a:t>
            </a:r>
          </a:p>
          <a:p>
            <a:pPr marL="0" marR="5080" indent="0">
              <a:lnSpc>
                <a:spcPct val="126800"/>
              </a:lnSpc>
              <a:spcBef>
                <a:spcPts val="800"/>
              </a:spcBef>
              <a:buNone/>
              <a:tabLst>
                <a:tab pos="419734" algn="l"/>
              </a:tabLst>
            </a:pPr>
            <a:r>
              <a:rPr lang="en-US" sz="2600" b="1" dirty="0">
                <a:latin typeface="Times New Roman"/>
                <a:cs typeface="Times New Roman"/>
              </a:rPr>
              <a:t>Death by environment and accident.</a:t>
            </a:r>
          </a:p>
          <a:p>
            <a:pPr marL="12700" indent="0">
              <a:lnSpc>
                <a:spcPct val="100000"/>
              </a:lnSpc>
              <a:spcBef>
                <a:spcPts val="1570"/>
              </a:spcBef>
              <a:buNone/>
              <a:tabLst>
                <a:tab pos="419734" algn="l"/>
              </a:tabLst>
            </a:pPr>
            <a:r>
              <a:rPr lang="en-US" sz="2600" b="1" dirty="0">
                <a:latin typeface="Times New Roman"/>
                <a:cs typeface="Times New Roman"/>
              </a:rPr>
              <a:t>Death by crime, terror  , self harm </a:t>
            </a:r>
          </a:p>
          <a:p>
            <a:pPr marL="12700" indent="0">
              <a:lnSpc>
                <a:spcPct val="100000"/>
              </a:lnSpc>
              <a:spcBef>
                <a:spcPts val="1320"/>
              </a:spcBef>
              <a:buNone/>
              <a:tabLst>
                <a:tab pos="419734" algn="l"/>
              </a:tabLst>
            </a:pPr>
            <a:r>
              <a:rPr lang="en-US" sz="2600" b="1" dirty="0">
                <a:latin typeface="Times New Roman"/>
                <a:cs typeface="Times New Roman"/>
              </a:rPr>
              <a:t>Death by Chronic Diseases</a:t>
            </a:r>
            <a:endParaRPr lang="en-IN" sz="2600" b="1" dirty="0">
              <a:latin typeface="Times New Roman"/>
              <a:cs typeface="Times New Roman"/>
            </a:endParaRPr>
          </a:p>
        </p:txBody>
      </p:sp>
      <p:sp>
        <p:nvSpPr>
          <p:cNvPr id="5" name="Slide Number Placeholder 4">
            <a:extLst>
              <a:ext uri="{FF2B5EF4-FFF2-40B4-BE49-F238E27FC236}">
                <a16:creationId xmlns:a16="http://schemas.microsoft.com/office/drawing/2014/main" id="{B44392A3-4697-63C4-FC2E-7DA3EFC44A33}"/>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09409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E8B1-8AA6-742E-5AB2-41C8F4867603}"/>
              </a:ext>
            </a:extLst>
          </p:cNvPr>
          <p:cNvSpPr>
            <a:spLocks noGrp="1"/>
          </p:cNvSpPr>
          <p:nvPr>
            <p:ph type="title"/>
          </p:nvPr>
        </p:nvSpPr>
        <p:spPr>
          <a:xfrm>
            <a:off x="89193" y="175340"/>
            <a:ext cx="5179675" cy="1112360"/>
          </a:xfrm>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9CCA7796-9322-C92C-F471-2E505B116E0E}"/>
              </a:ext>
            </a:extLst>
          </p:cNvPr>
          <p:cNvSpPr>
            <a:spLocks noGrp="1"/>
          </p:cNvSpPr>
          <p:nvPr>
            <p:ph sz="half" idx="1"/>
          </p:nvPr>
        </p:nvSpPr>
        <p:spPr>
          <a:xfrm>
            <a:off x="971508" y="1766716"/>
            <a:ext cx="3415044" cy="4345326"/>
          </a:xfrm>
        </p:spPr>
        <p:txBody>
          <a:bodyPr/>
          <a:lstStyle/>
          <a:p>
            <a:r>
              <a:rPr lang="en-US" sz="1800" b="1" spc="5" dirty="0">
                <a:latin typeface="Arial Black"/>
                <a:cs typeface="Arial Black"/>
              </a:rPr>
              <a:t>T</a:t>
            </a:r>
            <a:r>
              <a:rPr lang="en-US" sz="1800" b="1" spc="-10" dirty="0">
                <a:latin typeface="Arial Black"/>
                <a:cs typeface="Arial Black"/>
              </a:rPr>
              <a:t>his</a:t>
            </a:r>
            <a:r>
              <a:rPr lang="en-US" sz="1800" b="1" spc="125" dirty="0">
                <a:latin typeface="Times New Roman"/>
                <a:cs typeface="Times New Roman"/>
              </a:rPr>
              <a:t> </a:t>
            </a:r>
            <a:r>
              <a:rPr lang="en-US" sz="1800" b="1" spc="-10" dirty="0">
                <a:latin typeface="Arial Black"/>
                <a:cs typeface="Arial Black"/>
              </a:rPr>
              <a:t>is</a:t>
            </a:r>
            <a:r>
              <a:rPr lang="en-US" sz="1800" b="1" spc="130" dirty="0">
                <a:latin typeface="Times New Roman"/>
                <a:cs typeface="Times New Roman"/>
              </a:rPr>
              <a:t> </a:t>
            </a:r>
            <a:r>
              <a:rPr lang="en-US" sz="1800" b="1" spc="5" dirty="0">
                <a:latin typeface="Arial Black"/>
                <a:cs typeface="Arial Black"/>
              </a:rPr>
              <a:t>P</a:t>
            </a:r>
            <a:r>
              <a:rPr lang="en-US" sz="1800" b="1" spc="10" dirty="0">
                <a:latin typeface="Arial Black"/>
                <a:cs typeface="Arial Black"/>
              </a:rPr>
              <a:t>l</a:t>
            </a:r>
            <a:r>
              <a:rPr lang="en-US" sz="1800" b="1" spc="-10" dirty="0">
                <a:latin typeface="Arial Black"/>
                <a:cs typeface="Arial Black"/>
              </a:rPr>
              <a:t>ot</a:t>
            </a:r>
            <a:r>
              <a:rPr lang="en-US" sz="1800" b="1" spc="150" dirty="0">
                <a:latin typeface="Times New Roman"/>
                <a:cs typeface="Times New Roman"/>
              </a:rPr>
              <a:t> </a:t>
            </a:r>
            <a:r>
              <a:rPr lang="en-US" sz="1800" b="1" spc="-20" dirty="0">
                <a:latin typeface="Arial Black"/>
                <a:cs typeface="Arial Black"/>
              </a:rPr>
              <a:t>s</a:t>
            </a:r>
            <a:r>
              <a:rPr lang="en-US" sz="1800" b="1" spc="-15" dirty="0">
                <a:latin typeface="Arial Black"/>
                <a:cs typeface="Arial Black"/>
              </a:rPr>
              <a:t>ho</a:t>
            </a:r>
            <a:r>
              <a:rPr lang="en-US" sz="1800" b="1" spc="-30" dirty="0">
                <a:latin typeface="Arial Black"/>
                <a:cs typeface="Arial Black"/>
              </a:rPr>
              <a:t>w</a:t>
            </a:r>
            <a:r>
              <a:rPr lang="en-US" sz="1800" b="1" spc="-10" dirty="0">
                <a:latin typeface="Arial Black"/>
                <a:cs typeface="Arial Black"/>
              </a:rPr>
              <a:t>s</a:t>
            </a:r>
            <a:r>
              <a:rPr lang="en-US" sz="1800" b="1" spc="125" dirty="0">
                <a:latin typeface="Times New Roman"/>
                <a:cs typeface="Times New Roman"/>
              </a:rPr>
              <a:t> </a:t>
            </a:r>
            <a:r>
              <a:rPr lang="en-US" sz="1800" b="1" spc="-15" dirty="0">
                <a:latin typeface="Arial Black"/>
                <a:cs typeface="Arial Black"/>
              </a:rPr>
              <a:t>how</a:t>
            </a:r>
            <a:r>
              <a:rPr lang="en-US" sz="1800" b="1" spc="130" dirty="0">
                <a:latin typeface="Times New Roman"/>
                <a:cs typeface="Times New Roman"/>
              </a:rPr>
              <a:t> </a:t>
            </a:r>
            <a:r>
              <a:rPr lang="en-US" sz="1800" b="1" spc="-15" dirty="0">
                <a:latin typeface="Arial Black"/>
                <a:cs typeface="Arial Black"/>
              </a:rPr>
              <a:t>much</a:t>
            </a:r>
            <a:r>
              <a:rPr lang="en-US" sz="1800" b="1" spc="135" dirty="0">
                <a:latin typeface="Times New Roman"/>
                <a:cs typeface="Times New Roman"/>
              </a:rPr>
              <a:t> </a:t>
            </a:r>
            <a:r>
              <a:rPr lang="en-US" sz="1800" b="1" dirty="0">
                <a:latin typeface="Arial Black"/>
                <a:cs typeface="Arial Black"/>
              </a:rPr>
              <a:t>D</a:t>
            </a:r>
            <a:r>
              <a:rPr lang="en-US" sz="1800" b="1" spc="-15" dirty="0">
                <a:latin typeface="Arial Black"/>
                <a:cs typeface="Arial Black"/>
              </a:rPr>
              <a:t>ea</a:t>
            </a:r>
            <a:r>
              <a:rPr lang="en-US" sz="1800" b="1" spc="0" dirty="0">
                <a:latin typeface="Arial Black"/>
                <a:cs typeface="Arial Black"/>
              </a:rPr>
              <a:t>t</a:t>
            </a:r>
            <a:r>
              <a:rPr lang="en-US" sz="1800" b="1" spc="-15" dirty="0">
                <a:latin typeface="Arial Black"/>
                <a:cs typeface="Arial Black"/>
              </a:rPr>
              <a:t>h</a:t>
            </a:r>
            <a:r>
              <a:rPr lang="en-US" sz="1800" b="1" spc="135" dirty="0">
                <a:latin typeface="Times New Roman"/>
                <a:cs typeface="Times New Roman"/>
              </a:rPr>
              <a:t> </a:t>
            </a:r>
            <a:r>
              <a:rPr lang="en-US" sz="1800" b="1" spc="-15" dirty="0">
                <a:latin typeface="Arial Black"/>
                <a:cs typeface="Arial Black"/>
              </a:rPr>
              <a:t>has</a:t>
            </a:r>
            <a:r>
              <a:rPr lang="en-US" sz="1800" b="1" spc="125" dirty="0">
                <a:latin typeface="Times New Roman"/>
                <a:cs typeface="Times New Roman"/>
              </a:rPr>
              <a:t> </a:t>
            </a:r>
            <a:r>
              <a:rPr lang="en-US" sz="1800" b="1" spc="0" dirty="0">
                <a:latin typeface="Arial Black"/>
                <a:cs typeface="Arial Black"/>
              </a:rPr>
              <a:t>t</a:t>
            </a:r>
            <a:r>
              <a:rPr lang="en-US" sz="1800" b="1" spc="-15" dirty="0">
                <a:latin typeface="Arial Black"/>
                <a:cs typeface="Arial Black"/>
              </a:rPr>
              <a:t>aken</a:t>
            </a:r>
            <a:r>
              <a:rPr lang="en-US" sz="1800" b="1" spc="-5" dirty="0">
                <a:latin typeface="Times New Roman"/>
                <a:cs typeface="Times New Roman"/>
              </a:rPr>
              <a:t> </a:t>
            </a:r>
            <a:r>
              <a:rPr lang="en-US" sz="1800" b="1" spc="-10" dirty="0">
                <a:latin typeface="Arial Black"/>
                <a:cs typeface="Arial Black"/>
              </a:rPr>
              <a:t>places</a:t>
            </a:r>
            <a:r>
              <a:rPr lang="en-US" sz="1800" b="1" spc="125" dirty="0">
                <a:latin typeface="Times New Roman"/>
                <a:cs typeface="Times New Roman"/>
              </a:rPr>
              <a:t> </a:t>
            </a:r>
            <a:r>
              <a:rPr lang="en-US" sz="1800" b="1" spc="-15" dirty="0">
                <a:latin typeface="Arial Black"/>
                <a:cs typeface="Arial Black"/>
              </a:rPr>
              <a:t>by</a:t>
            </a:r>
            <a:r>
              <a:rPr lang="en-US" sz="1800" b="1" spc="125" dirty="0">
                <a:latin typeface="Times New Roman"/>
                <a:cs typeface="Times New Roman"/>
              </a:rPr>
              <a:t> </a:t>
            </a:r>
            <a:r>
              <a:rPr lang="en-US" sz="1800" b="1" dirty="0">
                <a:latin typeface="Arial Black"/>
                <a:cs typeface="Arial Black"/>
              </a:rPr>
              <a:t>D</a:t>
            </a:r>
            <a:r>
              <a:rPr lang="en-US" sz="1800" b="1" spc="-10" dirty="0">
                <a:latin typeface="Arial Black"/>
                <a:cs typeface="Arial Black"/>
              </a:rPr>
              <a:t>i</a:t>
            </a:r>
            <a:r>
              <a:rPr lang="en-US" sz="1800" b="1" spc="-20" dirty="0">
                <a:latin typeface="Arial Black"/>
                <a:cs typeface="Arial Black"/>
              </a:rPr>
              <a:t>s</a:t>
            </a:r>
            <a:r>
              <a:rPr lang="en-US" sz="1800" b="1" spc="-15" dirty="0">
                <a:latin typeface="Arial Black"/>
                <a:cs typeface="Arial Black"/>
              </a:rPr>
              <a:t>ea</a:t>
            </a:r>
            <a:r>
              <a:rPr lang="en-US" sz="1800" b="1" spc="-20" dirty="0">
                <a:latin typeface="Arial Black"/>
                <a:cs typeface="Arial Black"/>
              </a:rPr>
              <a:t>s</a:t>
            </a:r>
            <a:r>
              <a:rPr lang="en-US" sz="1800" b="1" spc="-15" dirty="0">
                <a:latin typeface="Arial Black"/>
                <a:cs typeface="Arial Black"/>
              </a:rPr>
              <a:t>es</a:t>
            </a:r>
            <a:r>
              <a:rPr lang="en-US" sz="1800" b="1" spc="125" dirty="0">
                <a:latin typeface="Times New Roman"/>
                <a:cs typeface="Times New Roman"/>
              </a:rPr>
              <a:t> </a:t>
            </a:r>
            <a:r>
              <a:rPr lang="en-US" sz="1800" b="1" spc="5" dirty="0">
                <a:latin typeface="Arial Black"/>
                <a:cs typeface="Arial Black"/>
              </a:rPr>
              <a:t>I</a:t>
            </a:r>
            <a:r>
              <a:rPr lang="en-US" sz="1800" b="1" spc="-15" dirty="0">
                <a:latin typeface="Arial Black"/>
                <a:cs typeface="Arial Black"/>
              </a:rPr>
              <a:t>n</a:t>
            </a:r>
            <a:r>
              <a:rPr lang="en-US" sz="1800" b="1" spc="135" dirty="0">
                <a:latin typeface="Times New Roman"/>
                <a:cs typeface="Times New Roman"/>
              </a:rPr>
              <a:t> </a:t>
            </a:r>
            <a:r>
              <a:rPr lang="en-US" sz="1800" b="1" dirty="0">
                <a:latin typeface="Arial Black"/>
                <a:cs typeface="Arial Black"/>
              </a:rPr>
              <a:t>all</a:t>
            </a:r>
            <a:r>
              <a:rPr lang="en-US" sz="1800" b="1" spc="135" dirty="0">
                <a:latin typeface="Times New Roman"/>
                <a:cs typeface="Times New Roman"/>
              </a:rPr>
              <a:t> </a:t>
            </a:r>
            <a:r>
              <a:rPr lang="en-US" sz="1800" b="1" spc="0" dirty="0">
                <a:latin typeface="Arial Black"/>
                <a:cs typeface="Arial Black"/>
              </a:rPr>
              <a:t>t</a:t>
            </a:r>
            <a:r>
              <a:rPr lang="en-US" sz="1800" b="1" spc="-15" dirty="0">
                <a:latin typeface="Arial Black"/>
                <a:cs typeface="Arial Black"/>
              </a:rPr>
              <a:t>he</a:t>
            </a:r>
            <a:r>
              <a:rPr lang="en-US" sz="1800" b="1" spc="135" dirty="0">
                <a:latin typeface="Times New Roman"/>
                <a:cs typeface="Times New Roman"/>
              </a:rPr>
              <a:t> </a:t>
            </a:r>
            <a:r>
              <a:rPr lang="en-US" sz="1800" b="1" spc="-20" dirty="0">
                <a:latin typeface="Arial Black"/>
                <a:cs typeface="Arial Black"/>
              </a:rPr>
              <a:t>y</a:t>
            </a:r>
            <a:r>
              <a:rPr lang="en-US" sz="1800" b="1" spc="-10" dirty="0">
                <a:latin typeface="Arial Black"/>
                <a:cs typeface="Arial Black"/>
              </a:rPr>
              <a:t>ear</a:t>
            </a:r>
            <a:r>
              <a:rPr lang="en-US" sz="1800" b="1" spc="185" dirty="0">
                <a:latin typeface="Times New Roman"/>
                <a:cs typeface="Times New Roman"/>
              </a:rPr>
              <a:t> </a:t>
            </a:r>
            <a:r>
              <a:rPr lang="en-US" sz="1800" b="1" spc="-20" dirty="0">
                <a:latin typeface="Arial Black"/>
                <a:cs typeface="Arial Black"/>
              </a:rPr>
              <a:t>s</a:t>
            </a:r>
            <a:r>
              <a:rPr lang="en-US" sz="1800" b="1" spc="-10" dirty="0">
                <a:latin typeface="Arial Black"/>
                <a:cs typeface="Arial Black"/>
              </a:rPr>
              <a:t>ince</a:t>
            </a:r>
            <a:r>
              <a:rPr lang="en-US" sz="1800" b="1" spc="140" dirty="0">
                <a:latin typeface="Times New Roman"/>
                <a:cs typeface="Times New Roman"/>
              </a:rPr>
              <a:t> </a:t>
            </a:r>
            <a:r>
              <a:rPr lang="en-US" sz="1800" b="1" spc="-20" dirty="0">
                <a:latin typeface="Arial Black"/>
                <a:cs typeface="Arial Black"/>
              </a:rPr>
              <a:t>199</a:t>
            </a:r>
            <a:r>
              <a:rPr lang="en-US" sz="1800" b="1" spc="-15" dirty="0">
                <a:latin typeface="Arial Black"/>
                <a:cs typeface="Arial Black"/>
              </a:rPr>
              <a:t>0</a:t>
            </a:r>
            <a:r>
              <a:rPr lang="en-US" sz="1800" b="1" dirty="0">
                <a:latin typeface="Arial Black"/>
                <a:cs typeface="Arial Black"/>
              </a:rPr>
              <a:t>-</a:t>
            </a:r>
            <a:r>
              <a:rPr lang="en-US" sz="1800" b="1" dirty="0">
                <a:latin typeface="Times New Roman"/>
                <a:cs typeface="Times New Roman"/>
              </a:rPr>
              <a:t> </a:t>
            </a:r>
            <a:r>
              <a:rPr lang="en-US" sz="1800" b="1" spc="-20" dirty="0">
                <a:latin typeface="Arial Black"/>
                <a:cs typeface="Arial Black"/>
              </a:rPr>
              <a:t>201</a:t>
            </a:r>
            <a:r>
              <a:rPr lang="en-US" sz="1800" b="1" spc="-15" dirty="0">
                <a:latin typeface="Arial Black"/>
                <a:cs typeface="Arial Black"/>
              </a:rPr>
              <a:t>9</a:t>
            </a:r>
            <a:r>
              <a:rPr lang="en-US" sz="1800" b="1" dirty="0">
                <a:latin typeface="Arial Black"/>
                <a:cs typeface="Arial Black"/>
              </a:rPr>
              <a:t>.</a:t>
            </a:r>
          </a:p>
          <a:p>
            <a:endParaRPr lang="en-IN" dirty="0"/>
          </a:p>
        </p:txBody>
      </p:sp>
      <p:sp>
        <p:nvSpPr>
          <p:cNvPr id="5" name="Slide Number Placeholder 4">
            <a:extLst>
              <a:ext uri="{FF2B5EF4-FFF2-40B4-BE49-F238E27FC236}">
                <a16:creationId xmlns:a16="http://schemas.microsoft.com/office/drawing/2014/main" id="{6A263217-9ECB-A818-3463-275154CF9689}"/>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7" name="object 3">
            <a:extLst>
              <a:ext uri="{FF2B5EF4-FFF2-40B4-BE49-F238E27FC236}">
                <a16:creationId xmlns:a16="http://schemas.microsoft.com/office/drawing/2014/main" id="{9D9D0D7A-1A10-2A28-F321-3AD23556274D}"/>
              </a:ext>
            </a:extLst>
          </p:cNvPr>
          <p:cNvSpPr/>
          <p:nvPr/>
        </p:nvSpPr>
        <p:spPr>
          <a:xfrm>
            <a:off x="5462094" y="282580"/>
            <a:ext cx="6407139" cy="629283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80579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CF8E-4A53-BDF2-D1D6-8ECFC1249938}"/>
              </a:ext>
            </a:extLst>
          </p:cNvPr>
          <p:cNvSpPr>
            <a:spLocks noGrp="1"/>
          </p:cNvSpPr>
          <p:nvPr>
            <p:ph type="title"/>
          </p:nvPr>
        </p:nvSpPr>
        <p:spPr>
          <a:xfrm>
            <a:off x="765048" y="347472"/>
            <a:ext cx="10671048" cy="768096"/>
          </a:xfrm>
        </p:spPr>
        <p:txBody>
          <a:bodyPr/>
          <a:lstStyle/>
          <a:p>
            <a:r>
              <a:rPr lang="en-US" dirty="0"/>
              <a:t>Death by environment and accident</a:t>
            </a:r>
            <a:endParaRPr lang="en-IN" dirty="0"/>
          </a:p>
        </p:txBody>
      </p:sp>
      <p:sp>
        <p:nvSpPr>
          <p:cNvPr id="5" name="Slide Number Placeholder 4">
            <a:extLst>
              <a:ext uri="{FF2B5EF4-FFF2-40B4-BE49-F238E27FC236}">
                <a16:creationId xmlns:a16="http://schemas.microsoft.com/office/drawing/2014/main" id="{A29FEA2B-AA70-C9C7-0E84-A45E80CAEC36}"/>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6" name="object 6">
            <a:extLst>
              <a:ext uri="{FF2B5EF4-FFF2-40B4-BE49-F238E27FC236}">
                <a16:creationId xmlns:a16="http://schemas.microsoft.com/office/drawing/2014/main" id="{5417EC77-C910-C362-6B87-F62D72E5753D}"/>
              </a:ext>
            </a:extLst>
          </p:cNvPr>
          <p:cNvSpPr/>
          <p:nvPr/>
        </p:nvSpPr>
        <p:spPr>
          <a:xfrm>
            <a:off x="2943225" y="2171874"/>
            <a:ext cx="6305549" cy="3854436"/>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59635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291D7-E4C9-E410-FDEF-0CB2CD61C5A1}"/>
              </a:ext>
            </a:extLst>
          </p:cNvPr>
          <p:cNvSpPr>
            <a:spLocks noGrp="1"/>
          </p:cNvSpPr>
          <p:nvPr>
            <p:ph sz="half" idx="1"/>
          </p:nvPr>
        </p:nvSpPr>
        <p:spPr>
          <a:xfrm>
            <a:off x="290683" y="1975264"/>
            <a:ext cx="2564812" cy="3222378"/>
          </a:xfrm>
        </p:spPr>
        <p:txBody>
          <a:bodyPr/>
          <a:lstStyle/>
          <a:p>
            <a:r>
              <a:rPr lang="en-US" dirty="0"/>
              <a:t>In this plot deaths caused by Environment and accidents are shown</a:t>
            </a:r>
            <a:endParaRPr lang="en-IN" dirty="0"/>
          </a:p>
        </p:txBody>
      </p:sp>
      <p:sp>
        <p:nvSpPr>
          <p:cNvPr id="5" name="Slide Number Placeholder 4">
            <a:extLst>
              <a:ext uri="{FF2B5EF4-FFF2-40B4-BE49-F238E27FC236}">
                <a16:creationId xmlns:a16="http://schemas.microsoft.com/office/drawing/2014/main" id="{B56E966F-08AD-5FB0-DA50-A88C2ABB9842}"/>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6" name="object 3">
            <a:extLst>
              <a:ext uri="{FF2B5EF4-FFF2-40B4-BE49-F238E27FC236}">
                <a16:creationId xmlns:a16="http://schemas.microsoft.com/office/drawing/2014/main" id="{35E8B652-7A1B-EB9F-1A8B-4430B1D018AF}"/>
              </a:ext>
            </a:extLst>
          </p:cNvPr>
          <p:cNvSpPr/>
          <p:nvPr/>
        </p:nvSpPr>
        <p:spPr>
          <a:xfrm>
            <a:off x="3192380" y="669758"/>
            <a:ext cx="8133346" cy="507869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271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2267-069A-1441-9F38-AAEE410D755A}"/>
              </a:ext>
            </a:extLst>
          </p:cNvPr>
          <p:cNvSpPr>
            <a:spLocks noGrp="1"/>
          </p:cNvSpPr>
          <p:nvPr>
            <p:ph type="title"/>
          </p:nvPr>
        </p:nvSpPr>
        <p:spPr>
          <a:xfrm>
            <a:off x="59195" y="1772119"/>
            <a:ext cx="3919247" cy="768096"/>
          </a:xfrm>
        </p:spPr>
        <p:txBody>
          <a:bodyPr/>
          <a:lstStyle/>
          <a:p>
            <a:pPr algn="l"/>
            <a:r>
              <a:rPr lang="en-US" dirty="0"/>
              <a:t>Death by crime, terror  , self harm </a:t>
            </a:r>
            <a:br>
              <a:rPr lang="en-US" sz="4400" b="1" dirty="0">
                <a:latin typeface="Times New Roman"/>
                <a:cs typeface="Times New Roman"/>
              </a:rPr>
            </a:br>
            <a:endParaRPr lang="en-IN" dirty="0"/>
          </a:p>
        </p:txBody>
      </p:sp>
      <p:sp>
        <p:nvSpPr>
          <p:cNvPr id="5" name="Slide Number Placeholder 4">
            <a:extLst>
              <a:ext uri="{FF2B5EF4-FFF2-40B4-BE49-F238E27FC236}">
                <a16:creationId xmlns:a16="http://schemas.microsoft.com/office/drawing/2014/main" id="{55B35A87-8A9E-E3EA-DFCF-497D19A3064F}"/>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6" name="object 5">
            <a:extLst>
              <a:ext uri="{FF2B5EF4-FFF2-40B4-BE49-F238E27FC236}">
                <a16:creationId xmlns:a16="http://schemas.microsoft.com/office/drawing/2014/main" id="{173C27E6-68A4-E8CF-2337-904D42503A57}"/>
              </a:ext>
            </a:extLst>
          </p:cNvPr>
          <p:cNvSpPr/>
          <p:nvPr/>
        </p:nvSpPr>
        <p:spPr>
          <a:xfrm>
            <a:off x="4138863" y="91494"/>
            <a:ext cx="5694947" cy="6675012"/>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47775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B5306-D31C-854F-CC6E-6795293B46CA}"/>
              </a:ext>
            </a:extLst>
          </p:cNvPr>
          <p:cNvSpPr>
            <a:spLocks noGrp="1"/>
          </p:cNvSpPr>
          <p:nvPr>
            <p:ph sz="half" idx="1"/>
          </p:nvPr>
        </p:nvSpPr>
        <p:spPr>
          <a:xfrm>
            <a:off x="226515" y="768918"/>
            <a:ext cx="4393611" cy="5320163"/>
          </a:xfrm>
        </p:spPr>
        <p:txBody>
          <a:bodyPr/>
          <a:lstStyle/>
          <a:p>
            <a:pPr marL="12700" marR="248285">
              <a:lnSpc>
                <a:spcPts val="1900"/>
              </a:lnSpc>
            </a:pPr>
            <a:r>
              <a:rPr lang="en-US" sz="1800" spc="190" dirty="0">
                <a:latin typeface="Garamond"/>
                <a:cs typeface="Garamond"/>
              </a:rPr>
              <a:t>We</a:t>
            </a:r>
            <a:r>
              <a:rPr lang="en-US" sz="1800" spc="40" dirty="0">
                <a:latin typeface="Times New Roman"/>
                <a:cs typeface="Times New Roman"/>
              </a:rPr>
              <a:t> </a:t>
            </a:r>
            <a:r>
              <a:rPr lang="en-US" sz="1800" spc="105" dirty="0">
                <a:latin typeface="Garamond"/>
                <a:cs typeface="Garamond"/>
              </a:rPr>
              <a:t>c</a:t>
            </a:r>
            <a:r>
              <a:rPr lang="en-US" sz="1800" spc="114" dirty="0">
                <a:latin typeface="Garamond"/>
                <a:cs typeface="Garamond"/>
              </a:rPr>
              <a:t>a</a:t>
            </a:r>
            <a:r>
              <a:rPr lang="en-US" sz="1800" spc="50" dirty="0">
                <a:latin typeface="Garamond"/>
                <a:cs typeface="Garamond"/>
              </a:rPr>
              <a:t>n</a:t>
            </a:r>
            <a:r>
              <a:rPr lang="en-US" sz="1800" spc="-10" dirty="0">
                <a:latin typeface="Times New Roman"/>
                <a:cs typeface="Times New Roman"/>
              </a:rPr>
              <a:t> </a:t>
            </a:r>
            <a:r>
              <a:rPr lang="en-US" sz="1800" spc="105" dirty="0">
                <a:latin typeface="Garamond"/>
                <a:cs typeface="Garamond"/>
              </a:rPr>
              <a:t>c</a:t>
            </a:r>
            <a:r>
              <a:rPr lang="en-US" sz="1800" spc="70" dirty="0">
                <a:latin typeface="Garamond"/>
                <a:cs typeface="Garamond"/>
              </a:rPr>
              <a:t>l</a:t>
            </a:r>
            <a:r>
              <a:rPr lang="en-US" sz="1800" spc="140" dirty="0">
                <a:latin typeface="Garamond"/>
                <a:cs typeface="Garamond"/>
              </a:rPr>
              <a:t>e</a:t>
            </a:r>
            <a:r>
              <a:rPr lang="en-US" sz="1800" spc="114" dirty="0">
                <a:latin typeface="Garamond"/>
                <a:cs typeface="Garamond"/>
              </a:rPr>
              <a:t>a</a:t>
            </a:r>
            <a:r>
              <a:rPr lang="en-US" sz="1800" spc="90" dirty="0">
                <a:latin typeface="Garamond"/>
                <a:cs typeface="Garamond"/>
              </a:rPr>
              <a:t>r</a:t>
            </a:r>
            <a:r>
              <a:rPr lang="en-US" sz="1800" spc="65" dirty="0">
                <a:latin typeface="Garamond"/>
                <a:cs typeface="Garamond"/>
              </a:rPr>
              <a:t>l</a:t>
            </a:r>
            <a:r>
              <a:rPr lang="en-US" sz="1800" spc="130" dirty="0">
                <a:latin typeface="Garamond"/>
                <a:cs typeface="Garamond"/>
              </a:rPr>
              <a:t>y</a:t>
            </a:r>
            <a:r>
              <a:rPr lang="en-US" sz="1800" spc="55" dirty="0">
                <a:latin typeface="Times New Roman"/>
                <a:cs typeface="Times New Roman"/>
              </a:rPr>
              <a:t> </a:t>
            </a:r>
            <a:r>
              <a:rPr lang="en-US" sz="1800" spc="90" dirty="0">
                <a:latin typeface="Garamond"/>
                <a:cs typeface="Garamond"/>
              </a:rPr>
              <a:t>s</a:t>
            </a:r>
            <a:r>
              <a:rPr lang="en-US" sz="1800" spc="100" dirty="0">
                <a:latin typeface="Garamond"/>
                <a:cs typeface="Garamond"/>
              </a:rPr>
              <a:t>e</a:t>
            </a:r>
            <a:r>
              <a:rPr lang="en-US" sz="1800" spc="95" dirty="0">
                <a:latin typeface="Garamond"/>
                <a:cs typeface="Garamond"/>
              </a:rPr>
              <a:t>e</a:t>
            </a:r>
            <a:r>
              <a:rPr lang="en-US" sz="1800" spc="-5" dirty="0">
                <a:latin typeface="Times New Roman"/>
                <a:cs typeface="Times New Roman"/>
              </a:rPr>
              <a:t> </a:t>
            </a:r>
            <a:r>
              <a:rPr lang="en-US" sz="1800" spc="45" dirty="0">
                <a:latin typeface="Garamond"/>
                <a:cs typeface="Garamond"/>
              </a:rPr>
              <a:t>i</a:t>
            </a:r>
            <a:r>
              <a:rPr lang="en-US" sz="1800" spc="114" dirty="0">
                <a:latin typeface="Garamond"/>
                <a:cs typeface="Garamond"/>
              </a:rPr>
              <a:t>n</a:t>
            </a:r>
            <a:r>
              <a:rPr lang="en-US" sz="1800" spc="40" dirty="0">
                <a:latin typeface="Times New Roman"/>
                <a:cs typeface="Times New Roman"/>
              </a:rPr>
              <a:t> </a:t>
            </a:r>
            <a:r>
              <a:rPr lang="en-US" sz="1800" spc="150" dirty="0">
                <a:latin typeface="Garamond"/>
                <a:cs typeface="Garamond"/>
              </a:rPr>
              <a:t>t</a:t>
            </a:r>
            <a:r>
              <a:rPr lang="en-US" sz="1800" spc="50" dirty="0">
                <a:latin typeface="Garamond"/>
                <a:cs typeface="Garamond"/>
              </a:rPr>
              <a:t>h</a:t>
            </a:r>
            <a:r>
              <a:rPr lang="en-US" sz="1800" spc="70" dirty="0">
                <a:latin typeface="Garamond"/>
                <a:cs typeface="Garamond"/>
              </a:rPr>
              <a:t>i</a:t>
            </a:r>
            <a:r>
              <a:rPr lang="en-US" sz="1800" spc="125" dirty="0">
                <a:latin typeface="Garamond"/>
                <a:cs typeface="Garamond"/>
              </a:rPr>
              <a:t>s</a:t>
            </a:r>
            <a:r>
              <a:rPr lang="en-US" sz="1800" dirty="0">
                <a:latin typeface="Times New Roman"/>
                <a:cs typeface="Times New Roman"/>
              </a:rPr>
              <a:t> </a:t>
            </a:r>
            <a:r>
              <a:rPr lang="en-US" sz="1800" spc="50" dirty="0">
                <a:latin typeface="Garamond"/>
                <a:cs typeface="Garamond"/>
              </a:rPr>
              <a:t>p</a:t>
            </a:r>
            <a:r>
              <a:rPr lang="en-US" sz="1800" spc="45" dirty="0">
                <a:latin typeface="Garamond"/>
                <a:cs typeface="Garamond"/>
              </a:rPr>
              <a:t>l</a:t>
            </a:r>
            <a:r>
              <a:rPr lang="en-US" sz="1800" spc="120" dirty="0">
                <a:latin typeface="Garamond"/>
                <a:cs typeface="Garamond"/>
              </a:rPr>
              <a:t>o</a:t>
            </a:r>
            <a:r>
              <a:rPr lang="en-US" sz="1800" spc="145" dirty="0">
                <a:latin typeface="Garamond"/>
                <a:cs typeface="Garamond"/>
              </a:rPr>
              <a:t>t</a:t>
            </a:r>
            <a:r>
              <a:rPr lang="en-US" sz="1800" spc="-5" dirty="0">
                <a:latin typeface="Times New Roman"/>
                <a:cs typeface="Times New Roman"/>
              </a:rPr>
              <a:t> </a:t>
            </a:r>
            <a:r>
              <a:rPr lang="en-US" sz="1800" spc="105" dirty="0">
                <a:latin typeface="Garamond"/>
                <a:cs typeface="Garamond"/>
              </a:rPr>
              <a:t>c</a:t>
            </a:r>
            <a:r>
              <a:rPr lang="en-US" sz="1800" spc="50" dirty="0">
                <a:latin typeface="Garamond"/>
                <a:cs typeface="Garamond"/>
              </a:rPr>
              <a:t>o</a:t>
            </a:r>
            <a:r>
              <a:rPr lang="en-US" sz="1800" spc="65" dirty="0">
                <a:latin typeface="Garamond"/>
                <a:cs typeface="Garamond"/>
              </a:rPr>
              <a:t>m</a:t>
            </a:r>
            <a:r>
              <a:rPr lang="en-US" sz="1800" spc="95" dirty="0">
                <a:latin typeface="Garamond"/>
                <a:cs typeface="Garamond"/>
              </a:rPr>
              <a:t>e</a:t>
            </a:r>
            <a:r>
              <a:rPr lang="en-US" sz="1800" spc="40" dirty="0">
                <a:latin typeface="Times New Roman"/>
                <a:cs typeface="Times New Roman"/>
              </a:rPr>
              <a:t> </a:t>
            </a:r>
            <a:r>
              <a:rPr lang="en-US" sz="1800" spc="150" dirty="0">
                <a:latin typeface="Garamond"/>
                <a:cs typeface="Garamond"/>
              </a:rPr>
              <a:t>t</a:t>
            </a:r>
            <a:r>
              <a:rPr lang="en-US" sz="1800" spc="50" dirty="0">
                <a:latin typeface="Garamond"/>
                <a:cs typeface="Garamond"/>
              </a:rPr>
              <a:t>o</a:t>
            </a:r>
            <a:r>
              <a:rPr lang="en-US" sz="1800" spc="-10" dirty="0">
                <a:latin typeface="Times New Roman"/>
                <a:cs typeface="Times New Roman"/>
              </a:rPr>
              <a:t> </a:t>
            </a:r>
            <a:r>
              <a:rPr lang="en-US" sz="1800" spc="114" dirty="0">
                <a:latin typeface="Garamond"/>
                <a:cs typeface="Garamond"/>
              </a:rPr>
              <a:t>k</a:t>
            </a:r>
            <a:r>
              <a:rPr lang="en-US" sz="1800" spc="50" dirty="0">
                <a:latin typeface="Garamond"/>
                <a:cs typeface="Garamond"/>
              </a:rPr>
              <a:t>no</a:t>
            </a:r>
            <a:r>
              <a:rPr lang="en-US" sz="1800" spc="75" dirty="0">
                <a:latin typeface="Garamond"/>
                <a:cs typeface="Garamond"/>
              </a:rPr>
              <a:t>w</a:t>
            </a:r>
            <a:r>
              <a:rPr lang="en-US" sz="1800" spc="45" dirty="0">
                <a:latin typeface="Times New Roman"/>
                <a:cs typeface="Times New Roman"/>
              </a:rPr>
              <a:t> </a:t>
            </a:r>
            <a:r>
              <a:rPr lang="en-US" sz="1800" spc="150" dirty="0">
                <a:latin typeface="Garamond"/>
                <a:cs typeface="Garamond"/>
              </a:rPr>
              <a:t>t</a:t>
            </a:r>
            <a:r>
              <a:rPr lang="en-US" sz="1800" spc="50" dirty="0">
                <a:latin typeface="Garamond"/>
                <a:cs typeface="Garamond"/>
              </a:rPr>
              <a:t>h</a:t>
            </a:r>
            <a:r>
              <a:rPr lang="en-US" sz="1800" spc="70" dirty="0">
                <a:latin typeface="Garamond"/>
                <a:cs typeface="Garamond"/>
              </a:rPr>
              <a:t>a</a:t>
            </a:r>
            <a:r>
              <a:rPr lang="en-US" sz="1800" spc="145" dirty="0">
                <a:latin typeface="Garamond"/>
                <a:cs typeface="Garamond"/>
              </a:rPr>
              <a:t>t</a:t>
            </a:r>
            <a:r>
              <a:rPr lang="en-US" sz="1800" spc="45" dirty="0">
                <a:latin typeface="Times New Roman"/>
                <a:cs typeface="Times New Roman"/>
              </a:rPr>
              <a:t> </a:t>
            </a:r>
            <a:r>
              <a:rPr lang="en-US" sz="1800" spc="45" dirty="0">
                <a:latin typeface="Garamond"/>
                <a:cs typeface="Garamond"/>
              </a:rPr>
              <a:t>i</a:t>
            </a:r>
            <a:r>
              <a:rPr lang="en-US" sz="1800" spc="114" dirty="0">
                <a:latin typeface="Garamond"/>
                <a:cs typeface="Garamond"/>
              </a:rPr>
              <a:t>n</a:t>
            </a:r>
            <a:r>
              <a:rPr lang="en-US" sz="1800" spc="-10" dirty="0">
                <a:latin typeface="Times New Roman"/>
                <a:cs typeface="Times New Roman"/>
              </a:rPr>
              <a:t> </a:t>
            </a:r>
            <a:r>
              <a:rPr lang="en-US" sz="1800" spc="114" dirty="0">
                <a:latin typeface="Garamond"/>
                <a:cs typeface="Garamond"/>
              </a:rPr>
              <a:t>a</a:t>
            </a:r>
            <a:r>
              <a:rPr lang="en-US" sz="1800" spc="110" dirty="0">
                <a:latin typeface="Garamond"/>
                <a:cs typeface="Garamond"/>
              </a:rPr>
              <a:t>l</a:t>
            </a:r>
            <a:r>
              <a:rPr lang="en-US" sz="1800" spc="114" dirty="0">
                <a:latin typeface="Garamond"/>
                <a:cs typeface="Garamond"/>
              </a:rPr>
              <a:t>l</a:t>
            </a:r>
            <a:r>
              <a:rPr lang="en-US" sz="1800" spc="35" dirty="0">
                <a:latin typeface="Times New Roman"/>
                <a:cs typeface="Times New Roman"/>
              </a:rPr>
              <a:t> </a:t>
            </a:r>
            <a:r>
              <a:rPr lang="en-US" sz="1800" spc="150" dirty="0">
                <a:latin typeface="Garamond"/>
                <a:cs typeface="Garamond"/>
              </a:rPr>
              <a:t>t</a:t>
            </a:r>
            <a:r>
              <a:rPr lang="en-US" sz="1800" spc="50" dirty="0">
                <a:latin typeface="Garamond"/>
                <a:cs typeface="Garamond"/>
              </a:rPr>
              <a:t>h</a:t>
            </a:r>
            <a:r>
              <a:rPr lang="en-US" sz="1800" spc="95" dirty="0">
                <a:latin typeface="Garamond"/>
                <a:cs typeface="Garamond"/>
              </a:rPr>
              <a:t>e</a:t>
            </a:r>
            <a:r>
              <a:rPr lang="en-US" sz="1800" spc="-5" dirty="0">
                <a:latin typeface="Times New Roman"/>
                <a:cs typeface="Times New Roman"/>
              </a:rPr>
              <a:t> </a:t>
            </a:r>
            <a:r>
              <a:rPr lang="en-US" sz="1800" spc="150" dirty="0">
                <a:latin typeface="Garamond"/>
                <a:cs typeface="Garamond"/>
              </a:rPr>
              <a:t>y</a:t>
            </a:r>
            <a:r>
              <a:rPr lang="en-US" sz="1800" spc="100" dirty="0">
                <a:latin typeface="Garamond"/>
                <a:cs typeface="Garamond"/>
              </a:rPr>
              <a:t>e</a:t>
            </a:r>
            <a:r>
              <a:rPr lang="en-US" sz="1800" spc="114" dirty="0">
                <a:latin typeface="Garamond"/>
                <a:cs typeface="Garamond"/>
              </a:rPr>
              <a:t>a</a:t>
            </a:r>
            <a:r>
              <a:rPr lang="en-US" sz="1800" spc="90" dirty="0">
                <a:latin typeface="Garamond"/>
                <a:cs typeface="Garamond"/>
              </a:rPr>
              <a:t>r</a:t>
            </a:r>
            <a:r>
              <a:rPr lang="en-US" sz="1800" spc="80" dirty="0">
                <a:latin typeface="Garamond"/>
                <a:cs typeface="Garamond"/>
              </a:rPr>
              <a:t>s</a:t>
            </a:r>
            <a:r>
              <a:rPr lang="en-US" sz="1800" spc="-5" dirty="0">
                <a:latin typeface="Times New Roman"/>
                <a:cs typeface="Times New Roman"/>
              </a:rPr>
              <a:t> </a:t>
            </a:r>
            <a:r>
              <a:rPr lang="en-US" sz="1800" spc="150" dirty="0">
                <a:latin typeface="Garamond"/>
                <a:cs typeface="Garamond"/>
              </a:rPr>
              <a:t>t</a:t>
            </a:r>
            <a:r>
              <a:rPr lang="en-US" sz="1800" spc="50" dirty="0">
                <a:latin typeface="Garamond"/>
                <a:cs typeface="Garamond"/>
              </a:rPr>
              <a:t>h</a:t>
            </a:r>
            <a:r>
              <a:rPr lang="en-US" sz="1800" spc="95" dirty="0">
                <a:latin typeface="Garamond"/>
                <a:cs typeface="Garamond"/>
              </a:rPr>
              <a:t>e</a:t>
            </a:r>
            <a:r>
              <a:rPr lang="en-US" sz="1800" spc="40" dirty="0">
                <a:latin typeface="Times New Roman"/>
                <a:cs typeface="Times New Roman"/>
              </a:rPr>
              <a:t> </a:t>
            </a:r>
            <a:r>
              <a:rPr lang="en-US" sz="1800" spc="65" dirty="0">
                <a:latin typeface="Garamond"/>
                <a:cs typeface="Garamond"/>
              </a:rPr>
              <a:t>m</a:t>
            </a:r>
            <a:r>
              <a:rPr lang="en-US" sz="1800" spc="114" dirty="0">
                <a:latin typeface="Garamond"/>
                <a:cs typeface="Garamond"/>
              </a:rPr>
              <a:t>a</a:t>
            </a:r>
            <a:r>
              <a:rPr lang="en-US" sz="1800" spc="135" dirty="0">
                <a:latin typeface="Garamond"/>
                <a:cs typeface="Garamond"/>
              </a:rPr>
              <a:t>x</a:t>
            </a:r>
            <a:r>
              <a:rPr lang="en-US" sz="1800" spc="40" dirty="0">
                <a:latin typeface="Garamond"/>
                <a:cs typeface="Garamond"/>
              </a:rPr>
              <a:t>i</a:t>
            </a:r>
            <a:r>
              <a:rPr lang="en-US" sz="1800" spc="140" dirty="0">
                <a:latin typeface="Garamond"/>
                <a:cs typeface="Garamond"/>
              </a:rPr>
              <a:t>m</a:t>
            </a:r>
            <a:r>
              <a:rPr lang="en-US" sz="1800" spc="80" dirty="0">
                <a:latin typeface="Garamond"/>
                <a:cs typeface="Garamond"/>
              </a:rPr>
              <a:t>u</a:t>
            </a:r>
            <a:r>
              <a:rPr lang="en-US" sz="1800" spc="75" dirty="0">
                <a:latin typeface="Garamond"/>
                <a:cs typeface="Garamond"/>
              </a:rPr>
              <a:t>m</a:t>
            </a:r>
            <a:r>
              <a:rPr lang="en-US" sz="1800" spc="25" dirty="0">
                <a:latin typeface="Times New Roman"/>
                <a:cs typeface="Times New Roman"/>
              </a:rPr>
              <a:t> </a:t>
            </a:r>
            <a:r>
              <a:rPr lang="en-US" sz="1800" spc="65" dirty="0">
                <a:latin typeface="Garamond"/>
                <a:cs typeface="Garamond"/>
              </a:rPr>
              <a:t>d</a:t>
            </a:r>
            <a:r>
              <a:rPr lang="en-US" sz="1800" spc="100" dirty="0">
                <a:latin typeface="Garamond"/>
                <a:cs typeface="Garamond"/>
              </a:rPr>
              <a:t>e</a:t>
            </a:r>
            <a:r>
              <a:rPr lang="en-US" sz="1800" spc="114" dirty="0">
                <a:latin typeface="Garamond"/>
                <a:cs typeface="Garamond"/>
              </a:rPr>
              <a:t>a</a:t>
            </a:r>
            <a:r>
              <a:rPr lang="en-US" sz="1800" spc="150" dirty="0">
                <a:latin typeface="Garamond"/>
                <a:cs typeface="Garamond"/>
              </a:rPr>
              <a:t>t</a:t>
            </a:r>
            <a:r>
              <a:rPr lang="en-US" sz="1800" spc="65" dirty="0">
                <a:latin typeface="Garamond"/>
                <a:cs typeface="Garamond"/>
              </a:rPr>
              <a:t>h</a:t>
            </a:r>
            <a:r>
              <a:rPr lang="en-US" sz="1800" spc="20" dirty="0">
                <a:latin typeface="Times New Roman"/>
                <a:cs typeface="Times New Roman"/>
              </a:rPr>
              <a:t> </a:t>
            </a:r>
            <a:r>
              <a:rPr lang="en-US" sz="1800" spc="50" dirty="0">
                <a:latin typeface="Garamond"/>
                <a:cs typeface="Garamond"/>
              </a:rPr>
              <a:t>h</a:t>
            </a:r>
            <a:r>
              <a:rPr lang="en-US" sz="1800" spc="70" dirty="0">
                <a:latin typeface="Garamond"/>
                <a:cs typeface="Garamond"/>
              </a:rPr>
              <a:t>a</a:t>
            </a:r>
            <a:r>
              <a:rPr lang="en-US" sz="1800" spc="60" dirty="0">
                <a:latin typeface="Garamond"/>
                <a:cs typeface="Garamond"/>
              </a:rPr>
              <a:t>v</a:t>
            </a:r>
            <a:r>
              <a:rPr lang="en-US" sz="1800" spc="95" dirty="0">
                <a:latin typeface="Garamond"/>
                <a:cs typeface="Garamond"/>
              </a:rPr>
              <a:t>e</a:t>
            </a:r>
            <a:r>
              <a:rPr lang="en-US" dirty="0">
                <a:latin typeface="Garamond"/>
                <a:cs typeface="Garamond"/>
              </a:rPr>
              <a:t> </a:t>
            </a:r>
            <a:r>
              <a:rPr lang="en-US" sz="1800" spc="50" dirty="0">
                <a:latin typeface="Garamond"/>
                <a:cs typeface="Garamond"/>
              </a:rPr>
              <a:t>b</a:t>
            </a:r>
            <a:r>
              <a:rPr lang="en-US" sz="1800" spc="100" dirty="0">
                <a:latin typeface="Garamond"/>
                <a:cs typeface="Garamond"/>
              </a:rPr>
              <a:t>ee</a:t>
            </a:r>
            <a:r>
              <a:rPr lang="en-US" sz="1800" spc="50" dirty="0">
                <a:latin typeface="Garamond"/>
                <a:cs typeface="Garamond"/>
              </a:rPr>
              <a:t>n</a:t>
            </a:r>
            <a:r>
              <a:rPr lang="en-US" sz="1800" spc="40" dirty="0">
                <a:latin typeface="Times New Roman"/>
                <a:cs typeface="Times New Roman"/>
              </a:rPr>
              <a:t> </a:t>
            </a:r>
            <a:r>
              <a:rPr lang="en-US" sz="1800" spc="150" dirty="0">
                <a:latin typeface="Garamond"/>
                <a:cs typeface="Garamond"/>
              </a:rPr>
              <a:t>t</a:t>
            </a:r>
            <a:r>
              <a:rPr lang="en-US" sz="1800" spc="114" dirty="0">
                <a:latin typeface="Garamond"/>
                <a:cs typeface="Garamond"/>
              </a:rPr>
              <a:t>ak</a:t>
            </a:r>
            <a:r>
              <a:rPr lang="en-US" sz="1800" spc="100" dirty="0">
                <a:latin typeface="Garamond"/>
                <a:cs typeface="Garamond"/>
              </a:rPr>
              <a:t>e</a:t>
            </a:r>
            <a:r>
              <a:rPr lang="en-US" sz="1800" spc="50" dirty="0">
                <a:latin typeface="Garamond"/>
                <a:cs typeface="Garamond"/>
              </a:rPr>
              <a:t>n</a:t>
            </a:r>
            <a:r>
              <a:rPr lang="en-US" sz="1800" spc="40" dirty="0">
                <a:latin typeface="Times New Roman"/>
                <a:cs typeface="Times New Roman"/>
              </a:rPr>
              <a:t> </a:t>
            </a:r>
            <a:r>
              <a:rPr lang="en-US" sz="1800" spc="50" dirty="0">
                <a:latin typeface="Garamond"/>
                <a:cs typeface="Garamond"/>
              </a:rPr>
              <a:t>p</a:t>
            </a:r>
            <a:r>
              <a:rPr lang="en-US" sz="1800" spc="65" dirty="0">
                <a:latin typeface="Garamond"/>
                <a:cs typeface="Garamond"/>
              </a:rPr>
              <a:t>l</a:t>
            </a:r>
            <a:r>
              <a:rPr lang="en-US" sz="1800" spc="114" dirty="0">
                <a:latin typeface="Garamond"/>
                <a:cs typeface="Garamond"/>
              </a:rPr>
              <a:t>a</a:t>
            </a:r>
            <a:r>
              <a:rPr lang="en-US" sz="1800" spc="105" dirty="0">
                <a:latin typeface="Garamond"/>
                <a:cs typeface="Garamond"/>
              </a:rPr>
              <a:t>c</a:t>
            </a:r>
            <a:r>
              <a:rPr lang="en-US" sz="1800" spc="95" dirty="0">
                <a:latin typeface="Garamond"/>
                <a:cs typeface="Garamond"/>
              </a:rPr>
              <a:t>e</a:t>
            </a:r>
            <a:r>
              <a:rPr lang="en-US" sz="1800" spc="-5" dirty="0">
                <a:latin typeface="Times New Roman"/>
                <a:cs typeface="Times New Roman"/>
              </a:rPr>
              <a:t> </a:t>
            </a:r>
            <a:r>
              <a:rPr lang="en-US" sz="1800" spc="50" dirty="0">
                <a:latin typeface="Garamond"/>
                <a:cs typeface="Garamond"/>
              </a:rPr>
              <a:t>b</a:t>
            </a:r>
            <a:r>
              <a:rPr lang="en-US" sz="1800" spc="130" dirty="0">
                <a:latin typeface="Garamond"/>
                <a:cs typeface="Garamond"/>
              </a:rPr>
              <a:t>y</a:t>
            </a:r>
            <a:r>
              <a:rPr lang="en-US" sz="1800" spc="55" dirty="0">
                <a:latin typeface="Times New Roman"/>
                <a:cs typeface="Times New Roman"/>
              </a:rPr>
              <a:t> </a:t>
            </a:r>
            <a:r>
              <a:rPr lang="en-US" sz="1800" spc="45" dirty="0">
                <a:latin typeface="Garamond"/>
                <a:cs typeface="Garamond"/>
              </a:rPr>
              <a:t>Co</a:t>
            </a:r>
            <a:r>
              <a:rPr lang="en-US" sz="1800" spc="50" dirty="0">
                <a:latin typeface="Garamond"/>
                <a:cs typeface="Garamond"/>
              </a:rPr>
              <a:t>n</a:t>
            </a:r>
            <a:r>
              <a:rPr lang="en-US" sz="1800" spc="85" dirty="0">
                <a:latin typeface="Garamond"/>
                <a:cs typeface="Garamond"/>
              </a:rPr>
              <a:t>fl</a:t>
            </a:r>
            <a:r>
              <a:rPr lang="en-US" sz="1800" spc="25" dirty="0">
                <a:latin typeface="Garamond"/>
                <a:cs typeface="Garamond"/>
              </a:rPr>
              <a:t>i</a:t>
            </a:r>
            <a:r>
              <a:rPr lang="en-US" sz="1800" spc="105" dirty="0">
                <a:latin typeface="Garamond"/>
                <a:cs typeface="Garamond"/>
              </a:rPr>
              <a:t>ct</a:t>
            </a:r>
            <a:r>
              <a:rPr lang="en-US" sz="1800" spc="80" dirty="0">
                <a:latin typeface="Garamond"/>
                <a:cs typeface="Garamond"/>
              </a:rPr>
              <a:t>s</a:t>
            </a:r>
            <a:r>
              <a:rPr lang="en-US" sz="1800" spc="45" dirty="0">
                <a:latin typeface="Times New Roman"/>
                <a:cs typeface="Times New Roman"/>
              </a:rPr>
              <a:t> </a:t>
            </a:r>
            <a:r>
              <a:rPr lang="en-US" sz="1800" spc="114" dirty="0">
                <a:latin typeface="Garamond"/>
                <a:cs typeface="Garamond"/>
              </a:rPr>
              <a:t>a</a:t>
            </a:r>
            <a:r>
              <a:rPr lang="en-US" sz="1800" spc="50" dirty="0">
                <a:latin typeface="Garamond"/>
                <a:cs typeface="Garamond"/>
              </a:rPr>
              <a:t>n</a:t>
            </a:r>
            <a:r>
              <a:rPr lang="en-US" sz="1800" spc="80" dirty="0">
                <a:latin typeface="Garamond"/>
                <a:cs typeface="Garamond"/>
              </a:rPr>
              <a:t>d</a:t>
            </a:r>
            <a:r>
              <a:rPr lang="en-US" sz="1800" spc="20" dirty="0">
                <a:latin typeface="Times New Roman"/>
                <a:cs typeface="Times New Roman"/>
              </a:rPr>
              <a:t> </a:t>
            </a:r>
            <a:r>
              <a:rPr lang="en-US" sz="1800" spc="170" dirty="0">
                <a:latin typeface="Garamond"/>
                <a:cs typeface="Garamond"/>
              </a:rPr>
              <a:t>T</a:t>
            </a:r>
            <a:r>
              <a:rPr lang="en-US" sz="1800" spc="100" dirty="0">
                <a:latin typeface="Garamond"/>
                <a:cs typeface="Garamond"/>
              </a:rPr>
              <a:t>e</a:t>
            </a:r>
            <a:r>
              <a:rPr lang="en-US" sz="1800" spc="90" dirty="0">
                <a:latin typeface="Garamond"/>
                <a:cs typeface="Garamond"/>
              </a:rPr>
              <a:t>rr</a:t>
            </a:r>
            <a:r>
              <a:rPr lang="en-US" sz="1800" spc="50" dirty="0">
                <a:latin typeface="Garamond"/>
                <a:cs typeface="Garamond"/>
              </a:rPr>
              <a:t>o</a:t>
            </a:r>
            <a:r>
              <a:rPr lang="en-US" sz="1800" spc="90" dirty="0">
                <a:latin typeface="Garamond"/>
                <a:cs typeface="Garamond"/>
              </a:rPr>
              <a:t>r</a:t>
            </a:r>
            <a:r>
              <a:rPr lang="en-US" sz="1800" spc="70" dirty="0">
                <a:latin typeface="Garamond"/>
                <a:cs typeface="Garamond"/>
              </a:rPr>
              <a:t>i</a:t>
            </a:r>
            <a:r>
              <a:rPr lang="en-US" sz="1800" spc="135" dirty="0">
                <a:latin typeface="Garamond"/>
                <a:cs typeface="Garamond"/>
              </a:rPr>
              <a:t>s</a:t>
            </a:r>
            <a:r>
              <a:rPr lang="en-US" sz="1800" spc="75" dirty="0">
                <a:latin typeface="Garamond"/>
                <a:cs typeface="Garamond"/>
              </a:rPr>
              <a:t>m</a:t>
            </a:r>
            <a:r>
              <a:rPr lang="en-US" sz="1800" spc="25" dirty="0">
                <a:latin typeface="Times New Roman"/>
                <a:cs typeface="Times New Roman"/>
              </a:rPr>
              <a:t> </a:t>
            </a:r>
            <a:r>
              <a:rPr lang="en-US" sz="1800" spc="114" dirty="0">
                <a:latin typeface="Garamond"/>
                <a:cs typeface="Garamond"/>
              </a:rPr>
              <a:t>a</a:t>
            </a:r>
            <a:r>
              <a:rPr lang="en-US" sz="1800" spc="50" dirty="0">
                <a:latin typeface="Garamond"/>
                <a:cs typeface="Garamond"/>
              </a:rPr>
              <a:t>n</a:t>
            </a:r>
            <a:r>
              <a:rPr lang="en-US" sz="1800" spc="80" dirty="0">
                <a:latin typeface="Garamond"/>
                <a:cs typeface="Garamond"/>
              </a:rPr>
              <a:t>d</a:t>
            </a:r>
            <a:r>
              <a:rPr lang="en-US" sz="1800" spc="20" dirty="0">
                <a:latin typeface="Times New Roman"/>
                <a:cs typeface="Times New Roman"/>
              </a:rPr>
              <a:t> </a:t>
            </a:r>
            <a:r>
              <a:rPr lang="en-US" sz="1800" spc="150" dirty="0">
                <a:latin typeface="Garamond"/>
                <a:cs typeface="Garamond"/>
              </a:rPr>
              <a:t>t</a:t>
            </a:r>
            <a:r>
              <a:rPr lang="en-US" sz="1800" spc="50" dirty="0">
                <a:latin typeface="Garamond"/>
                <a:cs typeface="Garamond"/>
              </a:rPr>
              <a:t>h</a:t>
            </a:r>
            <a:r>
              <a:rPr lang="en-US" sz="1800" spc="95" dirty="0">
                <a:latin typeface="Garamond"/>
                <a:cs typeface="Garamond"/>
              </a:rPr>
              <a:t>e</a:t>
            </a:r>
            <a:r>
              <a:rPr lang="en-US" sz="1800" spc="40" dirty="0">
                <a:latin typeface="Times New Roman"/>
                <a:cs typeface="Times New Roman"/>
              </a:rPr>
              <a:t> </a:t>
            </a:r>
            <a:r>
              <a:rPr lang="en-US" sz="1800" spc="65" dirty="0">
                <a:latin typeface="Garamond"/>
                <a:cs typeface="Garamond"/>
              </a:rPr>
              <a:t>m</a:t>
            </a:r>
            <a:r>
              <a:rPr lang="en-US" sz="1800" spc="114" dirty="0">
                <a:latin typeface="Garamond"/>
                <a:cs typeface="Garamond"/>
              </a:rPr>
              <a:t>a</a:t>
            </a:r>
            <a:r>
              <a:rPr lang="en-US" sz="1800" spc="135" dirty="0">
                <a:latin typeface="Garamond"/>
                <a:cs typeface="Garamond"/>
              </a:rPr>
              <a:t>x</a:t>
            </a:r>
            <a:r>
              <a:rPr lang="en-US" sz="1800" spc="70" dirty="0">
                <a:latin typeface="Times New Roman"/>
                <a:cs typeface="Times New Roman"/>
              </a:rPr>
              <a:t> </a:t>
            </a:r>
            <a:r>
              <a:rPr lang="en-US" sz="1800" spc="65" dirty="0">
                <a:latin typeface="Garamond"/>
                <a:cs typeface="Garamond"/>
              </a:rPr>
              <a:t>d</a:t>
            </a:r>
            <a:r>
              <a:rPr lang="en-US" sz="1800" spc="100" dirty="0">
                <a:latin typeface="Garamond"/>
                <a:cs typeface="Garamond"/>
              </a:rPr>
              <a:t>e</a:t>
            </a:r>
            <a:r>
              <a:rPr lang="en-US" sz="1800" spc="114" dirty="0">
                <a:latin typeface="Garamond"/>
                <a:cs typeface="Garamond"/>
              </a:rPr>
              <a:t>a</a:t>
            </a:r>
            <a:r>
              <a:rPr lang="en-US" sz="1800" spc="150" dirty="0">
                <a:latin typeface="Garamond"/>
                <a:cs typeface="Garamond"/>
              </a:rPr>
              <a:t>t</a:t>
            </a:r>
            <a:r>
              <a:rPr lang="en-US" sz="1800" spc="65" dirty="0">
                <a:latin typeface="Garamond"/>
                <a:cs typeface="Garamond"/>
              </a:rPr>
              <a:t>h</a:t>
            </a:r>
            <a:r>
              <a:rPr lang="en-US" sz="1800" spc="20" dirty="0">
                <a:latin typeface="Times New Roman"/>
                <a:cs typeface="Times New Roman"/>
              </a:rPr>
              <a:t> </a:t>
            </a:r>
            <a:r>
              <a:rPr lang="en-US" sz="1800" spc="85" dirty="0">
                <a:latin typeface="Garamond"/>
                <a:cs typeface="Garamond"/>
              </a:rPr>
              <a:t>w</a:t>
            </a:r>
            <a:r>
              <a:rPr lang="en-US" sz="1800" spc="114" dirty="0">
                <a:latin typeface="Garamond"/>
                <a:cs typeface="Garamond"/>
              </a:rPr>
              <a:t>a</a:t>
            </a:r>
            <a:r>
              <a:rPr lang="en-US" sz="1800" spc="80" dirty="0">
                <a:latin typeface="Garamond"/>
                <a:cs typeface="Garamond"/>
              </a:rPr>
              <a:t>s</a:t>
            </a:r>
            <a:r>
              <a:rPr lang="en-US" sz="1800" spc="45" dirty="0">
                <a:latin typeface="Times New Roman"/>
                <a:cs typeface="Times New Roman"/>
              </a:rPr>
              <a:t> </a:t>
            </a:r>
            <a:r>
              <a:rPr lang="en-US" sz="1800" spc="65" dirty="0">
                <a:latin typeface="Garamond"/>
                <a:cs typeface="Garamond"/>
              </a:rPr>
              <a:t>i</a:t>
            </a:r>
            <a:r>
              <a:rPr lang="en-US" sz="1800" spc="50" dirty="0">
                <a:latin typeface="Garamond"/>
                <a:cs typeface="Garamond"/>
              </a:rPr>
              <a:t>n</a:t>
            </a:r>
            <a:r>
              <a:rPr lang="en-US" sz="1800" spc="40" dirty="0">
                <a:latin typeface="Times New Roman"/>
                <a:cs typeface="Times New Roman"/>
              </a:rPr>
              <a:t> </a:t>
            </a:r>
            <a:r>
              <a:rPr lang="en-US" sz="1800" spc="50" dirty="0">
                <a:latin typeface="Garamond"/>
                <a:cs typeface="Garamond"/>
              </a:rPr>
              <a:t>b</a:t>
            </a:r>
            <a:r>
              <a:rPr lang="en-US" sz="1800" spc="100" dirty="0">
                <a:latin typeface="Garamond"/>
                <a:cs typeface="Garamond"/>
              </a:rPr>
              <a:t>e</a:t>
            </a:r>
            <a:r>
              <a:rPr lang="en-US" sz="1800" spc="180" dirty="0">
                <a:latin typeface="Garamond"/>
                <a:cs typeface="Garamond"/>
              </a:rPr>
              <a:t>t</a:t>
            </a:r>
            <a:r>
              <a:rPr lang="en-US" sz="1800" spc="35" dirty="0">
                <a:latin typeface="Garamond"/>
                <a:cs typeface="Garamond"/>
              </a:rPr>
              <a:t>w</a:t>
            </a:r>
            <a:r>
              <a:rPr lang="en-US" sz="1800" spc="100" dirty="0">
                <a:latin typeface="Garamond"/>
                <a:cs typeface="Garamond"/>
              </a:rPr>
              <a:t>ee</a:t>
            </a:r>
            <a:r>
              <a:rPr lang="en-US" sz="1800" spc="50" dirty="0">
                <a:latin typeface="Garamond"/>
                <a:cs typeface="Garamond"/>
              </a:rPr>
              <a:t>n</a:t>
            </a:r>
            <a:r>
              <a:rPr lang="en-US" sz="1800" spc="-10" dirty="0">
                <a:latin typeface="Times New Roman"/>
                <a:cs typeface="Times New Roman"/>
              </a:rPr>
              <a:t> </a:t>
            </a:r>
            <a:r>
              <a:rPr lang="en-US" sz="1800" spc="120" dirty="0">
                <a:latin typeface="Garamond"/>
                <a:cs typeface="Garamond"/>
              </a:rPr>
              <a:t>1</a:t>
            </a:r>
            <a:r>
              <a:rPr lang="en-US" sz="1800" spc="70" dirty="0">
                <a:latin typeface="Garamond"/>
                <a:cs typeface="Garamond"/>
              </a:rPr>
              <a:t>9</a:t>
            </a:r>
            <a:r>
              <a:rPr lang="en-US" sz="1800" spc="120" dirty="0">
                <a:latin typeface="Garamond"/>
                <a:cs typeface="Garamond"/>
              </a:rPr>
              <a:t>9</a:t>
            </a:r>
            <a:r>
              <a:rPr lang="en-US" sz="1800" spc="100" dirty="0">
                <a:latin typeface="Garamond"/>
                <a:cs typeface="Garamond"/>
              </a:rPr>
              <a:t>0</a:t>
            </a:r>
            <a:r>
              <a:rPr lang="en-US" sz="1800" spc="55" dirty="0">
                <a:latin typeface="Times New Roman"/>
                <a:cs typeface="Times New Roman"/>
              </a:rPr>
              <a:t> </a:t>
            </a:r>
            <a:r>
              <a:rPr lang="en-US" sz="1800" spc="70" dirty="0">
                <a:latin typeface="Garamond"/>
                <a:cs typeface="Garamond"/>
              </a:rPr>
              <a:t>a</a:t>
            </a:r>
            <a:r>
              <a:rPr lang="en-US" sz="1800" spc="50" dirty="0">
                <a:latin typeface="Garamond"/>
                <a:cs typeface="Garamond"/>
              </a:rPr>
              <a:t>n</a:t>
            </a:r>
            <a:r>
              <a:rPr lang="en-US" sz="1800" spc="80" dirty="0">
                <a:latin typeface="Garamond"/>
                <a:cs typeface="Garamond"/>
              </a:rPr>
              <a:t>d</a:t>
            </a:r>
            <a:r>
              <a:rPr lang="en-US" sz="1800" spc="20" dirty="0">
                <a:latin typeface="Times New Roman"/>
                <a:cs typeface="Times New Roman"/>
              </a:rPr>
              <a:t> </a:t>
            </a:r>
            <a:r>
              <a:rPr lang="en-US" sz="1800" spc="120" dirty="0">
                <a:latin typeface="Garamond"/>
                <a:cs typeface="Garamond"/>
              </a:rPr>
              <a:t>2</a:t>
            </a:r>
            <a:r>
              <a:rPr lang="en-US" sz="1800" spc="70" dirty="0">
                <a:latin typeface="Garamond"/>
                <a:cs typeface="Garamond"/>
              </a:rPr>
              <a:t>0</a:t>
            </a:r>
            <a:r>
              <a:rPr lang="en-US" sz="1800" spc="120" dirty="0">
                <a:latin typeface="Garamond"/>
                <a:cs typeface="Garamond"/>
              </a:rPr>
              <a:t>0</a:t>
            </a:r>
            <a:r>
              <a:rPr lang="en-US" sz="1800" spc="110" dirty="0">
                <a:latin typeface="Garamond"/>
                <a:cs typeface="Garamond"/>
              </a:rPr>
              <a:t>0</a:t>
            </a:r>
            <a:r>
              <a:rPr lang="en-US" sz="1800" spc="30" dirty="0">
                <a:latin typeface="Garamond"/>
                <a:cs typeface="Garamond"/>
              </a:rPr>
              <a:t>.</a:t>
            </a:r>
            <a:r>
              <a:rPr lang="en-US" sz="1800" spc="110" dirty="0">
                <a:latin typeface="Garamond"/>
                <a:cs typeface="Garamond"/>
              </a:rPr>
              <a:t>P</a:t>
            </a:r>
            <a:r>
              <a:rPr lang="en-US" sz="1800" spc="50" dirty="0">
                <a:latin typeface="Garamond"/>
                <a:cs typeface="Garamond"/>
              </a:rPr>
              <a:t>o</a:t>
            </a:r>
            <a:r>
              <a:rPr lang="en-US" sz="1800" spc="70" dirty="0">
                <a:latin typeface="Garamond"/>
                <a:cs typeface="Garamond"/>
              </a:rPr>
              <a:t>i</a:t>
            </a:r>
            <a:r>
              <a:rPr lang="en-US" sz="1800" spc="135" dirty="0">
                <a:latin typeface="Garamond"/>
                <a:cs typeface="Garamond"/>
              </a:rPr>
              <a:t>s</a:t>
            </a:r>
            <a:r>
              <a:rPr lang="en-US" sz="1800" spc="50" dirty="0">
                <a:latin typeface="Garamond"/>
                <a:cs typeface="Garamond"/>
              </a:rPr>
              <a:t>on</a:t>
            </a:r>
            <a:r>
              <a:rPr lang="en-US" sz="1800" spc="45" dirty="0">
                <a:latin typeface="Garamond"/>
                <a:cs typeface="Garamond"/>
              </a:rPr>
              <a:t>i</a:t>
            </a:r>
            <a:r>
              <a:rPr lang="en-US" sz="1800" spc="120" dirty="0">
                <a:latin typeface="Garamond"/>
                <a:cs typeface="Garamond"/>
              </a:rPr>
              <a:t>n</a:t>
            </a:r>
            <a:r>
              <a:rPr lang="en-US" sz="1800" spc="180" dirty="0">
                <a:latin typeface="Garamond"/>
                <a:cs typeface="Garamond"/>
              </a:rPr>
              <a:t>g</a:t>
            </a:r>
            <a:r>
              <a:rPr lang="en-US" sz="1800" spc="75" dirty="0">
                <a:latin typeface="Times New Roman"/>
                <a:cs typeface="Times New Roman"/>
              </a:rPr>
              <a:t> </a:t>
            </a:r>
            <a:r>
              <a:rPr lang="en-US" sz="1800" spc="40" dirty="0">
                <a:latin typeface="Garamond"/>
                <a:cs typeface="Garamond"/>
              </a:rPr>
              <a:t>s</a:t>
            </a:r>
            <a:r>
              <a:rPr lang="en-US" sz="1800" spc="100" dirty="0">
                <a:latin typeface="Garamond"/>
                <a:cs typeface="Garamond"/>
              </a:rPr>
              <a:t>ee</a:t>
            </a:r>
            <a:r>
              <a:rPr lang="en-US" sz="1800" spc="65" dirty="0">
                <a:latin typeface="Garamond"/>
                <a:cs typeface="Garamond"/>
              </a:rPr>
              <a:t>m</a:t>
            </a:r>
            <a:r>
              <a:rPr lang="en-US" sz="1800" spc="80" dirty="0">
                <a:latin typeface="Garamond"/>
                <a:cs typeface="Garamond"/>
              </a:rPr>
              <a:t>s</a:t>
            </a:r>
            <a:r>
              <a:rPr lang="en-US" sz="1800" spc="45" dirty="0">
                <a:latin typeface="Times New Roman"/>
                <a:cs typeface="Times New Roman"/>
              </a:rPr>
              <a:t> </a:t>
            </a:r>
            <a:r>
              <a:rPr lang="en-US" sz="1800" spc="105" dirty="0">
                <a:latin typeface="Garamond"/>
                <a:cs typeface="Garamond"/>
              </a:rPr>
              <a:t>t</a:t>
            </a:r>
            <a:r>
              <a:rPr lang="en-US" sz="1800" spc="50" dirty="0">
                <a:latin typeface="Garamond"/>
                <a:cs typeface="Garamond"/>
              </a:rPr>
              <a:t>o</a:t>
            </a:r>
            <a:r>
              <a:rPr lang="en-US" sz="1800" spc="40" dirty="0">
                <a:latin typeface="Times New Roman"/>
                <a:cs typeface="Times New Roman"/>
              </a:rPr>
              <a:t> </a:t>
            </a:r>
            <a:r>
              <a:rPr lang="en-US" sz="1800" spc="50" dirty="0">
                <a:latin typeface="Garamond"/>
                <a:cs typeface="Garamond"/>
              </a:rPr>
              <a:t>b</a:t>
            </a:r>
            <a:r>
              <a:rPr lang="en-US" sz="1800" spc="95" dirty="0">
                <a:latin typeface="Garamond"/>
                <a:cs typeface="Garamond"/>
              </a:rPr>
              <a:t>e</a:t>
            </a:r>
            <a:r>
              <a:rPr lang="en-US" sz="1800" spc="-5" dirty="0">
                <a:latin typeface="Times New Roman"/>
                <a:cs typeface="Times New Roman"/>
              </a:rPr>
              <a:t> </a:t>
            </a:r>
            <a:r>
              <a:rPr lang="en-US" sz="1800" spc="105" dirty="0">
                <a:latin typeface="Garamond"/>
                <a:cs typeface="Garamond"/>
              </a:rPr>
              <a:t>c</a:t>
            </a:r>
            <a:r>
              <a:rPr lang="en-US" sz="1800" spc="50" dirty="0">
                <a:latin typeface="Garamond"/>
                <a:cs typeface="Garamond"/>
              </a:rPr>
              <a:t>on</a:t>
            </a:r>
            <a:r>
              <a:rPr lang="en-US" sz="1800" spc="90" dirty="0">
                <a:latin typeface="Garamond"/>
                <a:cs typeface="Garamond"/>
              </a:rPr>
              <a:t>s</a:t>
            </a:r>
            <a:r>
              <a:rPr lang="en-US" sz="1800" spc="105" dirty="0">
                <a:latin typeface="Garamond"/>
                <a:cs typeface="Garamond"/>
              </a:rPr>
              <a:t>t</a:t>
            </a:r>
            <a:r>
              <a:rPr lang="en-US" sz="1800" spc="114" dirty="0">
                <a:latin typeface="Garamond"/>
                <a:cs typeface="Garamond"/>
              </a:rPr>
              <a:t>a</a:t>
            </a:r>
            <a:r>
              <a:rPr lang="en-US" sz="1800" spc="50" dirty="0">
                <a:latin typeface="Garamond"/>
                <a:cs typeface="Garamond"/>
              </a:rPr>
              <a:t>n</a:t>
            </a:r>
            <a:r>
              <a:rPr lang="en-US" sz="1800" spc="145" dirty="0">
                <a:latin typeface="Garamond"/>
                <a:cs typeface="Garamond"/>
              </a:rPr>
              <a:t>t</a:t>
            </a:r>
            <a:r>
              <a:rPr lang="en-US" sz="1800" spc="45" dirty="0">
                <a:latin typeface="Times New Roman"/>
                <a:cs typeface="Times New Roman"/>
              </a:rPr>
              <a:t> </a:t>
            </a:r>
            <a:r>
              <a:rPr lang="en-US" sz="1800" spc="45" dirty="0">
                <a:latin typeface="Garamond"/>
                <a:cs typeface="Garamond"/>
              </a:rPr>
              <a:t>i</a:t>
            </a:r>
            <a:r>
              <a:rPr lang="en-US" sz="1800" spc="114" dirty="0">
                <a:latin typeface="Garamond"/>
                <a:cs typeface="Garamond"/>
              </a:rPr>
              <a:t>n</a:t>
            </a:r>
            <a:r>
              <a:rPr lang="en-US" sz="1800" spc="-10" dirty="0">
                <a:latin typeface="Times New Roman"/>
                <a:cs typeface="Times New Roman"/>
              </a:rPr>
              <a:t> </a:t>
            </a:r>
            <a:r>
              <a:rPr lang="en-US" sz="1800" spc="114" dirty="0">
                <a:latin typeface="Garamond"/>
                <a:cs typeface="Garamond"/>
              </a:rPr>
              <a:t>a</a:t>
            </a:r>
            <a:r>
              <a:rPr lang="en-US" sz="1800" spc="110" dirty="0">
                <a:latin typeface="Garamond"/>
                <a:cs typeface="Garamond"/>
              </a:rPr>
              <a:t>l</a:t>
            </a:r>
            <a:r>
              <a:rPr lang="en-US" sz="1800" spc="114" dirty="0">
                <a:latin typeface="Garamond"/>
                <a:cs typeface="Garamond"/>
              </a:rPr>
              <a:t>l</a:t>
            </a:r>
            <a:r>
              <a:rPr lang="en-US" sz="1800" spc="35" dirty="0">
                <a:latin typeface="Times New Roman"/>
                <a:cs typeface="Times New Roman"/>
              </a:rPr>
              <a:t> </a:t>
            </a:r>
            <a:r>
              <a:rPr lang="en-US" sz="1800" spc="150" dirty="0">
                <a:latin typeface="Garamond"/>
                <a:cs typeface="Garamond"/>
              </a:rPr>
              <a:t>t</a:t>
            </a:r>
            <a:r>
              <a:rPr lang="en-US" sz="1800" spc="50" dirty="0">
                <a:latin typeface="Garamond"/>
                <a:cs typeface="Garamond"/>
              </a:rPr>
              <a:t>h</a:t>
            </a:r>
            <a:r>
              <a:rPr lang="en-US" sz="1800" spc="95" dirty="0">
                <a:latin typeface="Garamond"/>
                <a:cs typeface="Garamond"/>
              </a:rPr>
              <a:t>e</a:t>
            </a:r>
            <a:r>
              <a:rPr lang="en-US" sz="1800" spc="-5" dirty="0">
                <a:latin typeface="Times New Roman"/>
                <a:cs typeface="Times New Roman"/>
              </a:rPr>
              <a:t> </a:t>
            </a:r>
            <a:r>
              <a:rPr lang="en-US" sz="1800" spc="150" dirty="0">
                <a:latin typeface="Garamond"/>
                <a:cs typeface="Garamond"/>
              </a:rPr>
              <a:t>y</a:t>
            </a:r>
            <a:r>
              <a:rPr lang="en-US" sz="1800" spc="100" dirty="0">
                <a:latin typeface="Garamond"/>
                <a:cs typeface="Garamond"/>
              </a:rPr>
              <a:t>e</a:t>
            </a:r>
            <a:r>
              <a:rPr lang="en-US" sz="1800" spc="114" dirty="0">
                <a:latin typeface="Garamond"/>
                <a:cs typeface="Garamond"/>
              </a:rPr>
              <a:t>a</a:t>
            </a:r>
            <a:r>
              <a:rPr lang="en-US" sz="1800" spc="90" dirty="0">
                <a:latin typeface="Garamond"/>
                <a:cs typeface="Garamond"/>
              </a:rPr>
              <a:t>r</a:t>
            </a:r>
            <a:r>
              <a:rPr lang="en-US" sz="1800" spc="150" dirty="0">
                <a:latin typeface="Garamond"/>
                <a:cs typeface="Garamond"/>
              </a:rPr>
              <a:t>s</a:t>
            </a:r>
            <a:r>
              <a:rPr lang="en-US" sz="1800" spc="30" dirty="0">
                <a:latin typeface="Garamond"/>
                <a:cs typeface="Garamond"/>
              </a:rPr>
              <a:t>.</a:t>
            </a:r>
            <a:endParaRPr lang="en-US" sz="1800" dirty="0">
              <a:latin typeface="Garamond"/>
              <a:cs typeface="Garamond"/>
            </a:endParaRPr>
          </a:p>
          <a:p>
            <a:pPr marL="0" marR="93345" indent="0">
              <a:lnSpc>
                <a:spcPts val="1850"/>
              </a:lnSpc>
              <a:buNone/>
            </a:pPr>
            <a:r>
              <a:rPr lang="en-US" sz="1800" spc="220" dirty="0">
                <a:latin typeface="Garamond"/>
                <a:cs typeface="Garamond"/>
              </a:rPr>
              <a:t>T</a:t>
            </a:r>
            <a:r>
              <a:rPr lang="en-US" sz="1800" spc="50" dirty="0">
                <a:latin typeface="Garamond"/>
                <a:cs typeface="Garamond"/>
              </a:rPr>
              <a:t>h</a:t>
            </a:r>
            <a:r>
              <a:rPr lang="en-US" sz="1800" spc="95" dirty="0">
                <a:latin typeface="Garamond"/>
                <a:cs typeface="Garamond"/>
              </a:rPr>
              <a:t>e</a:t>
            </a:r>
            <a:r>
              <a:rPr lang="en-US" sz="1800" spc="40" dirty="0">
                <a:latin typeface="Times New Roman"/>
                <a:cs typeface="Times New Roman"/>
              </a:rPr>
              <a:t> </a:t>
            </a:r>
            <a:r>
              <a:rPr lang="en-US" sz="1800" spc="90" dirty="0">
                <a:latin typeface="Garamond"/>
                <a:cs typeface="Garamond"/>
              </a:rPr>
              <a:t>s</a:t>
            </a:r>
            <a:r>
              <a:rPr lang="en-US" sz="1800" spc="100" dirty="0">
                <a:latin typeface="Garamond"/>
                <a:cs typeface="Garamond"/>
              </a:rPr>
              <a:t>e</a:t>
            </a:r>
            <a:r>
              <a:rPr lang="en-US" sz="1800" spc="55" dirty="0">
                <a:latin typeface="Garamond"/>
                <a:cs typeface="Garamond"/>
              </a:rPr>
              <a:t>c</a:t>
            </a:r>
            <a:r>
              <a:rPr lang="en-US" sz="1800" spc="50" dirty="0">
                <a:latin typeface="Garamond"/>
                <a:cs typeface="Garamond"/>
              </a:rPr>
              <a:t>on</a:t>
            </a:r>
            <a:r>
              <a:rPr lang="en-US" sz="1800" spc="80" dirty="0">
                <a:latin typeface="Garamond"/>
                <a:cs typeface="Garamond"/>
              </a:rPr>
              <a:t>d</a:t>
            </a:r>
            <a:r>
              <a:rPr lang="en-US" sz="1800" spc="20" dirty="0">
                <a:latin typeface="Times New Roman"/>
                <a:cs typeface="Times New Roman"/>
              </a:rPr>
              <a:t> </a:t>
            </a:r>
            <a:r>
              <a:rPr lang="en-US" sz="1800" spc="50" dirty="0">
                <a:latin typeface="Garamond"/>
                <a:cs typeface="Garamond"/>
              </a:rPr>
              <a:t>h</a:t>
            </a:r>
            <a:r>
              <a:rPr lang="en-US" sz="1800" spc="95" dirty="0">
                <a:latin typeface="Garamond"/>
                <a:cs typeface="Garamond"/>
              </a:rPr>
              <a:t>i</a:t>
            </a:r>
            <a:r>
              <a:rPr lang="en-US" sz="1800" spc="210" dirty="0">
                <a:latin typeface="Garamond"/>
                <a:cs typeface="Garamond"/>
              </a:rPr>
              <a:t>g</a:t>
            </a:r>
            <a:r>
              <a:rPr lang="en-US" sz="1800" spc="50" dirty="0">
                <a:latin typeface="Garamond"/>
                <a:cs typeface="Garamond"/>
              </a:rPr>
              <a:t>h</a:t>
            </a:r>
            <a:r>
              <a:rPr lang="en-US" sz="1800" spc="100" dirty="0">
                <a:latin typeface="Garamond"/>
                <a:cs typeface="Garamond"/>
              </a:rPr>
              <a:t>e</a:t>
            </a:r>
            <a:r>
              <a:rPr lang="en-US" sz="1800" spc="90" dirty="0">
                <a:latin typeface="Garamond"/>
                <a:cs typeface="Garamond"/>
              </a:rPr>
              <a:t>s</a:t>
            </a:r>
            <a:r>
              <a:rPr lang="en-US" sz="1800" spc="145" dirty="0">
                <a:latin typeface="Garamond"/>
                <a:cs typeface="Garamond"/>
              </a:rPr>
              <a:t>t</a:t>
            </a:r>
            <a:r>
              <a:rPr lang="en-US" sz="1800" dirty="0">
                <a:latin typeface="Times New Roman"/>
                <a:cs typeface="Times New Roman"/>
              </a:rPr>
              <a:t> </a:t>
            </a:r>
            <a:r>
              <a:rPr lang="en-US" sz="1800" spc="65" dirty="0">
                <a:latin typeface="Garamond"/>
                <a:cs typeface="Garamond"/>
              </a:rPr>
              <a:t>d</a:t>
            </a:r>
            <a:r>
              <a:rPr lang="en-US" sz="1800" spc="100" dirty="0">
                <a:latin typeface="Garamond"/>
                <a:cs typeface="Garamond"/>
              </a:rPr>
              <a:t>e</a:t>
            </a:r>
            <a:r>
              <a:rPr lang="en-US" sz="1800" spc="114" dirty="0">
                <a:latin typeface="Garamond"/>
                <a:cs typeface="Garamond"/>
              </a:rPr>
              <a:t>a</a:t>
            </a:r>
            <a:r>
              <a:rPr lang="en-US" sz="1800" spc="150" dirty="0">
                <a:latin typeface="Garamond"/>
                <a:cs typeface="Garamond"/>
              </a:rPr>
              <a:t>t</a:t>
            </a:r>
            <a:r>
              <a:rPr lang="en-US" sz="1800" spc="65" dirty="0">
                <a:latin typeface="Garamond"/>
                <a:cs typeface="Garamond"/>
              </a:rPr>
              <a:t>h</a:t>
            </a:r>
            <a:r>
              <a:rPr lang="en-US" sz="1800" spc="20" dirty="0">
                <a:latin typeface="Times New Roman"/>
                <a:cs typeface="Times New Roman"/>
              </a:rPr>
              <a:t> </a:t>
            </a:r>
            <a:r>
              <a:rPr lang="en-US" sz="1800" spc="50" dirty="0">
                <a:latin typeface="Garamond"/>
                <a:cs typeface="Garamond"/>
              </a:rPr>
              <a:t>h</a:t>
            </a:r>
            <a:r>
              <a:rPr lang="en-US" sz="1800" spc="114" dirty="0">
                <a:latin typeface="Garamond"/>
                <a:cs typeface="Garamond"/>
              </a:rPr>
              <a:t>a</a:t>
            </a:r>
            <a:r>
              <a:rPr lang="en-US" sz="1800" spc="80" dirty="0">
                <a:latin typeface="Garamond"/>
                <a:cs typeface="Garamond"/>
              </a:rPr>
              <a:t>s</a:t>
            </a:r>
            <a:r>
              <a:rPr lang="en-US" sz="1800" spc="-5" dirty="0">
                <a:latin typeface="Times New Roman"/>
                <a:cs typeface="Times New Roman"/>
              </a:rPr>
              <a:t> </a:t>
            </a:r>
            <a:r>
              <a:rPr lang="en-US" sz="1800" spc="150" dirty="0">
                <a:latin typeface="Garamond"/>
                <a:cs typeface="Garamond"/>
              </a:rPr>
              <a:t>t</a:t>
            </a:r>
            <a:r>
              <a:rPr lang="en-US" sz="1800" spc="114" dirty="0">
                <a:latin typeface="Garamond"/>
                <a:cs typeface="Garamond"/>
              </a:rPr>
              <a:t>ak</a:t>
            </a:r>
            <a:r>
              <a:rPr lang="en-US" sz="1800" spc="100" dirty="0">
                <a:latin typeface="Garamond"/>
                <a:cs typeface="Garamond"/>
              </a:rPr>
              <a:t>e</a:t>
            </a:r>
            <a:r>
              <a:rPr lang="en-US" sz="1800" spc="50" dirty="0">
                <a:latin typeface="Garamond"/>
                <a:cs typeface="Garamond"/>
              </a:rPr>
              <a:t>n</a:t>
            </a:r>
            <a:r>
              <a:rPr lang="en-US" sz="1800" spc="-10" dirty="0">
                <a:latin typeface="Times New Roman"/>
                <a:cs typeface="Times New Roman"/>
              </a:rPr>
              <a:t> </a:t>
            </a:r>
            <a:r>
              <a:rPr lang="en-US" sz="1800" spc="50" dirty="0">
                <a:latin typeface="Garamond"/>
                <a:cs typeface="Garamond"/>
              </a:rPr>
              <a:t>p</a:t>
            </a:r>
            <a:r>
              <a:rPr lang="en-US" sz="1800" spc="80" dirty="0">
                <a:latin typeface="Garamond"/>
                <a:cs typeface="Garamond"/>
              </a:rPr>
              <a:t>l</a:t>
            </a:r>
            <a:r>
              <a:rPr lang="en-US" sz="1800" spc="155" dirty="0">
                <a:latin typeface="Garamond"/>
                <a:cs typeface="Garamond"/>
              </a:rPr>
              <a:t>a</a:t>
            </a:r>
            <a:r>
              <a:rPr lang="en-US" sz="1800" spc="105" dirty="0">
                <a:latin typeface="Garamond"/>
                <a:cs typeface="Garamond"/>
              </a:rPr>
              <a:t>c</a:t>
            </a:r>
            <a:r>
              <a:rPr lang="en-US" sz="1800" spc="95" dirty="0">
                <a:latin typeface="Garamond"/>
                <a:cs typeface="Garamond"/>
              </a:rPr>
              <a:t>e</a:t>
            </a:r>
            <a:r>
              <a:rPr lang="en-US" sz="1800" spc="-5" dirty="0">
                <a:latin typeface="Times New Roman"/>
                <a:cs typeface="Times New Roman"/>
              </a:rPr>
              <a:t> </a:t>
            </a:r>
            <a:r>
              <a:rPr lang="en-US" sz="1800" spc="50" dirty="0">
                <a:latin typeface="Garamond"/>
                <a:cs typeface="Garamond"/>
              </a:rPr>
              <a:t>b</a:t>
            </a:r>
            <a:r>
              <a:rPr lang="en-US" sz="1800" spc="130" dirty="0">
                <a:latin typeface="Garamond"/>
                <a:cs typeface="Garamond"/>
              </a:rPr>
              <a:t>y</a:t>
            </a:r>
            <a:r>
              <a:rPr lang="en-US" sz="1800" spc="5" dirty="0">
                <a:latin typeface="Times New Roman"/>
                <a:cs typeface="Times New Roman"/>
              </a:rPr>
              <a:t> </a:t>
            </a:r>
            <a:r>
              <a:rPr lang="en-US" sz="1800" spc="50" dirty="0">
                <a:latin typeface="Garamond"/>
                <a:cs typeface="Garamond"/>
              </a:rPr>
              <a:t>In</a:t>
            </a:r>
            <a:r>
              <a:rPr lang="en-US" sz="1800" spc="150" dirty="0">
                <a:latin typeface="Garamond"/>
                <a:cs typeface="Garamond"/>
              </a:rPr>
              <a:t>t</a:t>
            </a:r>
            <a:r>
              <a:rPr lang="en-US" sz="1800" spc="100" dirty="0">
                <a:latin typeface="Garamond"/>
                <a:cs typeface="Garamond"/>
              </a:rPr>
              <a:t>e</a:t>
            </a:r>
            <a:r>
              <a:rPr lang="en-US" sz="1800" spc="90" dirty="0">
                <a:latin typeface="Garamond"/>
                <a:cs typeface="Garamond"/>
              </a:rPr>
              <a:t>r</a:t>
            </a:r>
            <a:r>
              <a:rPr lang="en-US" sz="1800" spc="50" dirty="0">
                <a:latin typeface="Garamond"/>
                <a:cs typeface="Garamond"/>
              </a:rPr>
              <a:t>p</a:t>
            </a:r>
            <a:r>
              <a:rPr lang="en-US" sz="1800" spc="100" dirty="0">
                <a:latin typeface="Garamond"/>
                <a:cs typeface="Garamond"/>
              </a:rPr>
              <a:t>e</a:t>
            </a:r>
            <a:r>
              <a:rPr lang="en-US" sz="1800" spc="90" dirty="0">
                <a:latin typeface="Garamond"/>
                <a:cs typeface="Garamond"/>
              </a:rPr>
              <a:t>rs</a:t>
            </a:r>
            <a:r>
              <a:rPr lang="en-US" sz="1800" spc="50" dirty="0">
                <a:latin typeface="Garamond"/>
                <a:cs typeface="Garamond"/>
              </a:rPr>
              <a:t>on</a:t>
            </a:r>
            <a:r>
              <a:rPr lang="en-US" sz="1800" spc="114" dirty="0">
                <a:latin typeface="Garamond"/>
                <a:cs typeface="Garamond"/>
              </a:rPr>
              <a:t>al</a:t>
            </a:r>
            <a:r>
              <a:rPr lang="en-US" sz="1800" spc="125" dirty="0">
                <a:latin typeface="Times New Roman"/>
                <a:cs typeface="Times New Roman"/>
              </a:rPr>
              <a:t> </a:t>
            </a:r>
            <a:r>
              <a:rPr lang="en-US" sz="1800" spc="60" dirty="0">
                <a:latin typeface="Garamond"/>
                <a:cs typeface="Garamond"/>
              </a:rPr>
              <a:t>v</a:t>
            </a:r>
            <a:r>
              <a:rPr lang="en-US" sz="1800" spc="45" dirty="0">
                <a:latin typeface="Garamond"/>
                <a:cs typeface="Garamond"/>
              </a:rPr>
              <a:t>i</a:t>
            </a:r>
            <a:r>
              <a:rPr lang="en-US" sz="1800" spc="120" dirty="0">
                <a:latin typeface="Garamond"/>
                <a:cs typeface="Garamond"/>
              </a:rPr>
              <a:t>o</a:t>
            </a:r>
            <a:r>
              <a:rPr lang="en-US" sz="1800" spc="70" dirty="0">
                <a:latin typeface="Garamond"/>
                <a:cs typeface="Garamond"/>
              </a:rPr>
              <a:t>l</a:t>
            </a:r>
            <a:r>
              <a:rPr lang="en-US" sz="1800" spc="140" dirty="0">
                <a:latin typeface="Garamond"/>
                <a:cs typeface="Garamond"/>
              </a:rPr>
              <a:t>e</a:t>
            </a:r>
            <a:r>
              <a:rPr lang="en-US" sz="1800" spc="5" dirty="0">
                <a:latin typeface="Garamond"/>
                <a:cs typeface="Garamond"/>
              </a:rPr>
              <a:t>n</a:t>
            </a:r>
            <a:r>
              <a:rPr lang="en-US" sz="1800" spc="114" dirty="0">
                <a:latin typeface="Garamond"/>
                <a:cs typeface="Garamond"/>
              </a:rPr>
              <a:t>c</a:t>
            </a:r>
            <a:r>
              <a:rPr lang="en-US" sz="1800" spc="95" dirty="0">
                <a:latin typeface="Garamond"/>
                <a:cs typeface="Garamond"/>
              </a:rPr>
              <a:t>e</a:t>
            </a:r>
            <a:endParaRPr lang="en-US" sz="1800" dirty="0">
              <a:latin typeface="Garamond"/>
              <a:cs typeface="Garamond"/>
            </a:endParaRPr>
          </a:p>
          <a:p>
            <a:pPr marL="0" marR="294005" indent="0">
              <a:lnSpc>
                <a:spcPts val="1850"/>
              </a:lnSpc>
              <a:buNone/>
            </a:pPr>
            <a:r>
              <a:rPr lang="en-US" sz="1800" spc="55" dirty="0">
                <a:latin typeface="Garamond"/>
                <a:cs typeface="Garamond"/>
              </a:rPr>
              <a:t>And</a:t>
            </a:r>
            <a:r>
              <a:rPr lang="en-US" sz="1800" spc="25" dirty="0">
                <a:latin typeface="Times New Roman"/>
                <a:cs typeface="Times New Roman"/>
              </a:rPr>
              <a:t> </a:t>
            </a:r>
            <a:r>
              <a:rPr lang="en-US" sz="1800" spc="90" dirty="0">
                <a:latin typeface="Garamond"/>
                <a:cs typeface="Garamond"/>
              </a:rPr>
              <a:t>r</a:t>
            </a:r>
            <a:r>
              <a:rPr lang="en-US" sz="1800" spc="100" dirty="0">
                <a:latin typeface="Garamond"/>
                <a:cs typeface="Garamond"/>
              </a:rPr>
              <a:t>e</a:t>
            </a:r>
            <a:r>
              <a:rPr lang="en-US" sz="1800" spc="90" dirty="0">
                <a:latin typeface="Garamond"/>
                <a:cs typeface="Garamond"/>
              </a:rPr>
              <a:t>s</a:t>
            </a:r>
            <a:r>
              <a:rPr lang="en-US" sz="1800" spc="145" dirty="0">
                <a:latin typeface="Garamond"/>
                <a:cs typeface="Garamond"/>
              </a:rPr>
              <a:t>t</a:t>
            </a:r>
            <a:r>
              <a:rPr lang="en-US" sz="1800" spc="45" dirty="0">
                <a:latin typeface="Times New Roman"/>
                <a:cs typeface="Times New Roman"/>
              </a:rPr>
              <a:t> </a:t>
            </a:r>
            <a:r>
              <a:rPr lang="en-US" sz="1800" spc="114" dirty="0">
                <a:latin typeface="Garamond"/>
                <a:cs typeface="Garamond"/>
              </a:rPr>
              <a:t>a</a:t>
            </a:r>
            <a:r>
              <a:rPr lang="en-US" sz="1800" spc="110" dirty="0">
                <a:latin typeface="Garamond"/>
                <a:cs typeface="Garamond"/>
              </a:rPr>
              <a:t>l</a:t>
            </a:r>
            <a:r>
              <a:rPr lang="en-US" sz="1800" spc="114" dirty="0">
                <a:latin typeface="Garamond"/>
                <a:cs typeface="Garamond"/>
              </a:rPr>
              <a:t>l</a:t>
            </a:r>
            <a:r>
              <a:rPr lang="en-US" sz="1800" spc="35" dirty="0">
                <a:latin typeface="Times New Roman"/>
                <a:cs typeface="Times New Roman"/>
              </a:rPr>
              <a:t> </a:t>
            </a:r>
            <a:r>
              <a:rPr lang="en-US" sz="1800" spc="150" dirty="0">
                <a:latin typeface="Garamond"/>
                <a:cs typeface="Garamond"/>
              </a:rPr>
              <a:t>t</a:t>
            </a:r>
            <a:r>
              <a:rPr lang="en-US" sz="1800" spc="50" dirty="0">
                <a:latin typeface="Garamond"/>
                <a:cs typeface="Garamond"/>
              </a:rPr>
              <a:t>h</a:t>
            </a:r>
            <a:r>
              <a:rPr lang="en-US" sz="1800" spc="95" dirty="0">
                <a:latin typeface="Garamond"/>
                <a:cs typeface="Garamond"/>
              </a:rPr>
              <a:t>e</a:t>
            </a:r>
            <a:r>
              <a:rPr lang="en-US" sz="1800" spc="-5" dirty="0">
                <a:latin typeface="Times New Roman"/>
                <a:cs typeface="Times New Roman"/>
              </a:rPr>
              <a:t> </a:t>
            </a:r>
            <a:r>
              <a:rPr lang="en-US" sz="1800" spc="105" dirty="0">
                <a:latin typeface="Garamond"/>
                <a:cs typeface="Garamond"/>
              </a:rPr>
              <a:t>c</a:t>
            </a:r>
            <a:r>
              <a:rPr lang="en-US" sz="1800" spc="70" dirty="0">
                <a:latin typeface="Garamond"/>
                <a:cs typeface="Garamond"/>
              </a:rPr>
              <a:t>a</a:t>
            </a:r>
            <a:r>
              <a:rPr lang="en-US" sz="1800" spc="90" dirty="0">
                <a:latin typeface="Garamond"/>
                <a:cs typeface="Garamond"/>
              </a:rPr>
              <a:t>s</a:t>
            </a:r>
            <a:r>
              <a:rPr lang="en-US" sz="1800" spc="95" dirty="0">
                <a:latin typeface="Garamond"/>
                <a:cs typeface="Garamond"/>
              </a:rPr>
              <a:t>e</a:t>
            </a:r>
            <a:r>
              <a:rPr lang="en-US" sz="1800" spc="40" dirty="0">
                <a:latin typeface="Times New Roman"/>
                <a:cs typeface="Times New Roman"/>
              </a:rPr>
              <a:t> </a:t>
            </a:r>
            <a:r>
              <a:rPr lang="en-US" sz="1800" spc="50" dirty="0">
                <a:latin typeface="Garamond"/>
                <a:cs typeface="Garamond"/>
              </a:rPr>
              <a:t>o</a:t>
            </a:r>
            <a:r>
              <a:rPr lang="en-US" sz="1800" spc="15" dirty="0">
                <a:latin typeface="Garamond"/>
                <a:cs typeface="Garamond"/>
              </a:rPr>
              <a:t>f</a:t>
            </a:r>
            <a:r>
              <a:rPr lang="en-US" sz="1800" spc="-15" dirty="0">
                <a:latin typeface="Times New Roman"/>
                <a:cs typeface="Times New Roman"/>
              </a:rPr>
              <a:t> </a:t>
            </a:r>
            <a:r>
              <a:rPr lang="en-US" sz="1800" spc="90" dirty="0">
                <a:latin typeface="Garamond"/>
                <a:cs typeface="Garamond"/>
              </a:rPr>
              <a:t>s</a:t>
            </a:r>
            <a:r>
              <a:rPr lang="en-US" sz="1800" spc="100" dirty="0">
                <a:latin typeface="Garamond"/>
                <a:cs typeface="Garamond"/>
              </a:rPr>
              <a:t>ee</a:t>
            </a:r>
            <a:r>
              <a:rPr lang="en-US" sz="1800" spc="65" dirty="0">
                <a:latin typeface="Garamond"/>
                <a:cs typeface="Garamond"/>
              </a:rPr>
              <a:t>m</a:t>
            </a:r>
            <a:r>
              <a:rPr lang="en-US" sz="1800" spc="80" dirty="0">
                <a:latin typeface="Garamond"/>
                <a:cs typeface="Garamond"/>
              </a:rPr>
              <a:t>s</a:t>
            </a:r>
            <a:r>
              <a:rPr lang="en-US" sz="1800" spc="-5" dirty="0">
                <a:latin typeface="Times New Roman"/>
                <a:cs typeface="Times New Roman"/>
              </a:rPr>
              <a:t> </a:t>
            </a:r>
            <a:r>
              <a:rPr lang="en-US" sz="1800" spc="150" dirty="0">
                <a:latin typeface="Garamond"/>
                <a:cs typeface="Garamond"/>
              </a:rPr>
              <a:t>t</a:t>
            </a:r>
            <a:r>
              <a:rPr lang="en-US" sz="1800" spc="50" dirty="0">
                <a:latin typeface="Garamond"/>
                <a:cs typeface="Garamond"/>
              </a:rPr>
              <a:t>o</a:t>
            </a:r>
            <a:r>
              <a:rPr lang="en-US" sz="1800" spc="40" dirty="0">
                <a:latin typeface="Times New Roman"/>
                <a:cs typeface="Times New Roman"/>
              </a:rPr>
              <a:t> </a:t>
            </a:r>
            <a:r>
              <a:rPr lang="en-US" sz="1800" spc="50" dirty="0">
                <a:latin typeface="Garamond"/>
                <a:cs typeface="Garamond"/>
              </a:rPr>
              <a:t>b</a:t>
            </a:r>
            <a:r>
              <a:rPr lang="en-US" sz="1800" spc="95" dirty="0">
                <a:latin typeface="Garamond"/>
                <a:cs typeface="Garamond"/>
              </a:rPr>
              <a:t>e</a:t>
            </a:r>
            <a:r>
              <a:rPr lang="en-US" sz="1800" spc="40" dirty="0">
                <a:latin typeface="Times New Roman"/>
                <a:cs typeface="Times New Roman"/>
              </a:rPr>
              <a:t> </a:t>
            </a:r>
            <a:r>
              <a:rPr lang="en-US" sz="1800" spc="35" dirty="0">
                <a:latin typeface="Garamond"/>
                <a:cs typeface="Garamond"/>
              </a:rPr>
              <a:t>u</a:t>
            </a:r>
            <a:r>
              <a:rPr lang="en-US" sz="1800" spc="50" dirty="0">
                <a:latin typeface="Garamond"/>
                <a:cs typeface="Garamond"/>
              </a:rPr>
              <a:t>n</a:t>
            </a:r>
            <a:r>
              <a:rPr lang="en-US" sz="1800" spc="130" dirty="0">
                <a:latin typeface="Garamond"/>
                <a:cs typeface="Garamond"/>
              </a:rPr>
              <a:t>d</a:t>
            </a:r>
            <a:r>
              <a:rPr lang="en-US" sz="1800" spc="100" dirty="0">
                <a:latin typeface="Garamond"/>
                <a:cs typeface="Garamond"/>
              </a:rPr>
              <a:t>e</a:t>
            </a:r>
            <a:r>
              <a:rPr lang="en-US" sz="1800" spc="114" dirty="0">
                <a:latin typeface="Garamond"/>
                <a:cs typeface="Garamond"/>
              </a:rPr>
              <a:t>r</a:t>
            </a:r>
            <a:r>
              <a:rPr lang="en-US" sz="1800" spc="15" dirty="0">
                <a:latin typeface="Times New Roman"/>
                <a:cs typeface="Times New Roman"/>
              </a:rPr>
              <a:t> </a:t>
            </a:r>
            <a:r>
              <a:rPr lang="en-US" sz="1800" spc="120" dirty="0">
                <a:latin typeface="Garamond"/>
                <a:cs typeface="Garamond"/>
              </a:rPr>
              <a:t>2</a:t>
            </a:r>
            <a:r>
              <a:rPr lang="en-US" sz="1800" spc="70" dirty="0">
                <a:latin typeface="Garamond"/>
                <a:cs typeface="Garamond"/>
              </a:rPr>
              <a:t>0</a:t>
            </a:r>
            <a:r>
              <a:rPr lang="en-US" sz="1800" spc="120" dirty="0">
                <a:latin typeface="Garamond"/>
                <a:cs typeface="Garamond"/>
              </a:rPr>
              <a:t>0</a:t>
            </a:r>
            <a:r>
              <a:rPr lang="en-US" sz="1800" spc="130" dirty="0">
                <a:latin typeface="Garamond"/>
                <a:cs typeface="Garamond"/>
              </a:rPr>
              <a:t>k</a:t>
            </a:r>
            <a:r>
              <a:rPr lang="en-US" sz="1800" spc="20" dirty="0">
                <a:latin typeface="Times New Roman"/>
                <a:cs typeface="Times New Roman"/>
              </a:rPr>
              <a:t> </a:t>
            </a:r>
            <a:r>
              <a:rPr lang="en-US" sz="1800" spc="45" dirty="0">
                <a:latin typeface="Garamond"/>
                <a:cs typeface="Garamond"/>
              </a:rPr>
              <a:t>i</a:t>
            </a:r>
            <a:r>
              <a:rPr lang="en-US" sz="1800" spc="114" dirty="0">
                <a:latin typeface="Garamond"/>
                <a:cs typeface="Garamond"/>
              </a:rPr>
              <a:t>n</a:t>
            </a:r>
            <a:r>
              <a:rPr lang="en-US" sz="1800" spc="40" dirty="0">
                <a:latin typeface="Times New Roman"/>
                <a:cs typeface="Times New Roman"/>
              </a:rPr>
              <a:t> </a:t>
            </a:r>
            <a:r>
              <a:rPr lang="en-US" sz="1800" spc="114" dirty="0">
                <a:latin typeface="Garamond"/>
                <a:cs typeface="Garamond"/>
              </a:rPr>
              <a:t>a</a:t>
            </a:r>
            <a:r>
              <a:rPr lang="en-US" sz="1800" spc="110" dirty="0">
                <a:latin typeface="Garamond"/>
                <a:cs typeface="Garamond"/>
              </a:rPr>
              <a:t>l</a:t>
            </a:r>
            <a:r>
              <a:rPr lang="en-US" sz="1800" spc="114" dirty="0">
                <a:latin typeface="Garamond"/>
                <a:cs typeface="Garamond"/>
              </a:rPr>
              <a:t>l</a:t>
            </a:r>
            <a:r>
              <a:rPr lang="en-US" sz="1800" spc="-15" dirty="0">
                <a:latin typeface="Times New Roman"/>
                <a:cs typeface="Times New Roman"/>
              </a:rPr>
              <a:t> </a:t>
            </a:r>
            <a:r>
              <a:rPr lang="en-US" sz="1800" spc="150" dirty="0">
                <a:latin typeface="Garamond"/>
                <a:cs typeface="Garamond"/>
              </a:rPr>
              <a:t>t</a:t>
            </a:r>
            <a:r>
              <a:rPr lang="en-US" sz="1800" spc="50" dirty="0">
                <a:latin typeface="Garamond"/>
                <a:cs typeface="Garamond"/>
              </a:rPr>
              <a:t>h</a:t>
            </a:r>
            <a:r>
              <a:rPr lang="en-US" sz="1800" spc="95" dirty="0">
                <a:latin typeface="Garamond"/>
                <a:cs typeface="Garamond"/>
              </a:rPr>
              <a:t>e</a:t>
            </a:r>
            <a:r>
              <a:rPr lang="en-US" sz="1800" spc="55" dirty="0">
                <a:latin typeface="Times New Roman"/>
                <a:cs typeface="Times New Roman"/>
              </a:rPr>
              <a:t> </a:t>
            </a:r>
            <a:r>
              <a:rPr lang="en-US" sz="1800" spc="200" dirty="0">
                <a:latin typeface="Garamond"/>
                <a:cs typeface="Garamond"/>
              </a:rPr>
              <a:t>g</a:t>
            </a:r>
            <a:r>
              <a:rPr lang="en-US" sz="1800" spc="45" dirty="0">
                <a:latin typeface="Garamond"/>
                <a:cs typeface="Garamond"/>
              </a:rPr>
              <a:t>i</a:t>
            </a:r>
            <a:r>
              <a:rPr lang="en-US" sz="1800" spc="125" dirty="0">
                <a:latin typeface="Garamond"/>
                <a:cs typeface="Garamond"/>
              </a:rPr>
              <a:t>v</a:t>
            </a:r>
            <a:r>
              <a:rPr lang="en-US" sz="1800" spc="100" dirty="0">
                <a:latin typeface="Garamond"/>
                <a:cs typeface="Garamond"/>
              </a:rPr>
              <a:t>e</a:t>
            </a:r>
            <a:r>
              <a:rPr lang="en-US" sz="1800" spc="50" dirty="0">
                <a:latin typeface="Garamond"/>
                <a:cs typeface="Garamond"/>
              </a:rPr>
              <a:t>n</a:t>
            </a:r>
            <a:r>
              <a:rPr lang="en-US" sz="1800" spc="-10" dirty="0">
                <a:latin typeface="Times New Roman"/>
                <a:cs typeface="Times New Roman"/>
              </a:rPr>
              <a:t> </a:t>
            </a:r>
            <a:r>
              <a:rPr lang="en-US" sz="1800" spc="150" dirty="0">
                <a:latin typeface="Garamond"/>
                <a:cs typeface="Garamond"/>
              </a:rPr>
              <a:t>y</a:t>
            </a:r>
            <a:r>
              <a:rPr lang="en-US" sz="1800" spc="100" dirty="0">
                <a:latin typeface="Garamond"/>
                <a:cs typeface="Garamond"/>
              </a:rPr>
              <a:t>e</a:t>
            </a:r>
            <a:r>
              <a:rPr lang="en-US" sz="1800" spc="114" dirty="0">
                <a:latin typeface="Garamond"/>
                <a:cs typeface="Garamond"/>
              </a:rPr>
              <a:t>a</a:t>
            </a:r>
            <a:r>
              <a:rPr lang="en-US" sz="1800" spc="90" dirty="0">
                <a:latin typeface="Garamond"/>
                <a:cs typeface="Garamond"/>
              </a:rPr>
              <a:t>rs</a:t>
            </a:r>
            <a:r>
              <a:rPr lang="en-US" sz="1800" spc="30" dirty="0">
                <a:latin typeface="Garamond"/>
                <a:cs typeface="Garamond"/>
              </a:rPr>
              <a:t>.</a:t>
            </a:r>
            <a:endParaRPr lang="en-US" sz="1800" dirty="0">
              <a:latin typeface="Garamond"/>
              <a:cs typeface="Garamond"/>
            </a:endParaRPr>
          </a:p>
          <a:p>
            <a:endParaRPr lang="en-IN" dirty="0"/>
          </a:p>
        </p:txBody>
      </p:sp>
      <p:sp>
        <p:nvSpPr>
          <p:cNvPr id="5" name="Slide Number Placeholder 4">
            <a:extLst>
              <a:ext uri="{FF2B5EF4-FFF2-40B4-BE49-F238E27FC236}">
                <a16:creationId xmlns:a16="http://schemas.microsoft.com/office/drawing/2014/main" id="{EE2D6EF1-DB6C-2DAA-C2DC-4346DBC13E70}"/>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6" name="object 8">
            <a:extLst>
              <a:ext uri="{FF2B5EF4-FFF2-40B4-BE49-F238E27FC236}">
                <a16:creationId xmlns:a16="http://schemas.microsoft.com/office/drawing/2014/main" id="{1347C398-EC3B-8E9C-2377-9810F035DEDA}"/>
              </a:ext>
            </a:extLst>
          </p:cNvPr>
          <p:cNvSpPr/>
          <p:nvPr/>
        </p:nvSpPr>
        <p:spPr>
          <a:xfrm>
            <a:off x="5149516" y="1080637"/>
            <a:ext cx="6815969" cy="532016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73278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F030-16F5-B253-E21A-94647AEE6420}"/>
              </a:ext>
            </a:extLst>
          </p:cNvPr>
          <p:cNvSpPr>
            <a:spLocks noGrp="1"/>
          </p:cNvSpPr>
          <p:nvPr>
            <p:ph type="title"/>
          </p:nvPr>
        </p:nvSpPr>
        <p:spPr>
          <a:xfrm>
            <a:off x="768096" y="347472"/>
            <a:ext cx="10671048" cy="768096"/>
          </a:xfrm>
        </p:spPr>
        <p:txBody>
          <a:bodyPr/>
          <a:lstStyle/>
          <a:p>
            <a:r>
              <a:rPr lang="en-US" dirty="0"/>
              <a:t>Death by chronic diseases</a:t>
            </a:r>
            <a:endParaRPr lang="en-IN" dirty="0"/>
          </a:p>
        </p:txBody>
      </p:sp>
      <p:sp>
        <p:nvSpPr>
          <p:cNvPr id="5" name="Slide Number Placeholder 4">
            <a:extLst>
              <a:ext uri="{FF2B5EF4-FFF2-40B4-BE49-F238E27FC236}">
                <a16:creationId xmlns:a16="http://schemas.microsoft.com/office/drawing/2014/main" id="{5DD9F2F7-F3B2-D815-9A8C-40DC94B20436}"/>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6" name="object 6">
            <a:extLst>
              <a:ext uri="{FF2B5EF4-FFF2-40B4-BE49-F238E27FC236}">
                <a16:creationId xmlns:a16="http://schemas.microsoft.com/office/drawing/2014/main" id="{DB8B8A24-53BB-7EC1-EC81-FF6B98DBCDC9}"/>
              </a:ext>
            </a:extLst>
          </p:cNvPr>
          <p:cNvSpPr/>
          <p:nvPr/>
        </p:nvSpPr>
        <p:spPr>
          <a:xfrm>
            <a:off x="2308721" y="1713831"/>
            <a:ext cx="7348626" cy="443029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3121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9B899-198B-F999-AF4C-97C37E49D8BF}"/>
              </a:ext>
            </a:extLst>
          </p:cNvPr>
          <p:cNvSpPr>
            <a:spLocks noGrp="1"/>
          </p:cNvSpPr>
          <p:nvPr>
            <p:ph sz="half" idx="1"/>
          </p:nvPr>
        </p:nvSpPr>
        <p:spPr>
          <a:xfrm>
            <a:off x="419020" y="1798802"/>
            <a:ext cx="3527338" cy="2834640"/>
          </a:xfrm>
        </p:spPr>
        <p:txBody>
          <a:bodyPr/>
          <a:lstStyle/>
          <a:p>
            <a:r>
              <a:rPr lang="en-US" sz="1800" b="1" spc="-5" dirty="0">
                <a:latin typeface="Arial"/>
                <a:cs typeface="Arial"/>
              </a:rPr>
              <a:t>W</a:t>
            </a:r>
            <a:r>
              <a:rPr lang="en-US" sz="1800" b="1" dirty="0">
                <a:latin typeface="Arial"/>
                <a:cs typeface="Arial"/>
              </a:rPr>
              <a:t>E</a:t>
            </a:r>
            <a:r>
              <a:rPr lang="en-US" sz="1800" b="1" spc="-10" dirty="0">
                <a:latin typeface="Arial"/>
                <a:cs typeface="Arial"/>
              </a:rPr>
              <a:t> </a:t>
            </a:r>
            <a:r>
              <a:rPr lang="en-US" sz="1800" b="1" spc="5" dirty="0">
                <a:latin typeface="Arial"/>
                <a:cs typeface="Arial"/>
              </a:rPr>
              <a:t>CA</a:t>
            </a:r>
            <a:r>
              <a:rPr lang="en-US" sz="1800" b="1" dirty="0">
                <a:latin typeface="Arial"/>
                <a:cs typeface="Arial"/>
              </a:rPr>
              <a:t>N</a:t>
            </a:r>
            <a:r>
              <a:rPr lang="en-US" sz="1800" b="1" spc="-5" dirty="0">
                <a:latin typeface="Arial"/>
                <a:cs typeface="Arial"/>
              </a:rPr>
              <a:t> </a:t>
            </a:r>
            <a:r>
              <a:rPr lang="en-US" sz="1800" b="1" dirty="0">
                <a:latin typeface="Arial"/>
                <a:cs typeface="Arial"/>
              </a:rPr>
              <a:t>SEE </a:t>
            </a:r>
            <a:r>
              <a:rPr lang="en-US" sz="1800" b="1" spc="35" dirty="0">
                <a:latin typeface="Arial"/>
                <a:cs typeface="Arial"/>
              </a:rPr>
              <a:t>T</a:t>
            </a:r>
            <a:r>
              <a:rPr lang="en-US" sz="1800" b="1" spc="5" dirty="0">
                <a:latin typeface="Arial"/>
                <a:cs typeface="Arial"/>
              </a:rPr>
              <a:t>H</a:t>
            </a:r>
            <a:r>
              <a:rPr lang="en-US" sz="1800" b="1" spc="-45" dirty="0">
                <a:latin typeface="Arial"/>
                <a:cs typeface="Arial"/>
              </a:rPr>
              <a:t>A</a:t>
            </a:r>
            <a:r>
              <a:rPr lang="en-US" sz="1800" b="1" dirty="0">
                <a:latin typeface="Arial"/>
                <a:cs typeface="Arial"/>
              </a:rPr>
              <a:t>T</a:t>
            </a:r>
            <a:r>
              <a:rPr lang="en-US" sz="1800" b="1" spc="-20" dirty="0">
                <a:latin typeface="Arial"/>
                <a:cs typeface="Arial"/>
              </a:rPr>
              <a:t> </a:t>
            </a:r>
            <a:r>
              <a:rPr lang="en-US" sz="1800" b="1" spc="35" dirty="0">
                <a:latin typeface="Arial"/>
                <a:cs typeface="Arial"/>
              </a:rPr>
              <a:t>T</a:t>
            </a:r>
            <a:r>
              <a:rPr lang="en-US" sz="1800" b="1" spc="5" dirty="0">
                <a:latin typeface="Arial"/>
                <a:cs typeface="Arial"/>
              </a:rPr>
              <a:t>H</a:t>
            </a:r>
            <a:r>
              <a:rPr lang="en-US" sz="1800" b="1" dirty="0">
                <a:latin typeface="Arial"/>
                <a:cs typeface="Arial"/>
              </a:rPr>
              <a:t>E</a:t>
            </a:r>
            <a:r>
              <a:rPr lang="en-US" sz="1800" b="1" spc="-10" dirty="0">
                <a:latin typeface="Arial"/>
                <a:cs typeface="Arial"/>
              </a:rPr>
              <a:t> </a:t>
            </a:r>
            <a:r>
              <a:rPr lang="en-US" sz="1800" b="1" spc="20" dirty="0">
                <a:latin typeface="Arial"/>
                <a:cs typeface="Arial"/>
              </a:rPr>
              <a:t>M</a:t>
            </a:r>
            <a:r>
              <a:rPr lang="en-US" sz="1800" b="1" spc="5" dirty="0">
                <a:latin typeface="Arial"/>
                <a:cs typeface="Arial"/>
              </a:rPr>
              <a:t>A</a:t>
            </a:r>
            <a:r>
              <a:rPr lang="en-US" sz="1800" b="1" dirty="0">
                <a:latin typeface="Arial"/>
                <a:cs typeface="Arial"/>
              </a:rPr>
              <a:t>X</a:t>
            </a:r>
            <a:r>
              <a:rPr lang="en-US" sz="1800" b="1" spc="-60" dirty="0">
                <a:latin typeface="Arial"/>
                <a:cs typeface="Arial"/>
              </a:rPr>
              <a:t>I</a:t>
            </a:r>
            <a:r>
              <a:rPr lang="en-US" sz="1800" b="1" spc="20" dirty="0">
                <a:latin typeface="Arial"/>
                <a:cs typeface="Arial"/>
              </a:rPr>
              <a:t>M</a:t>
            </a:r>
            <a:r>
              <a:rPr lang="en-US" sz="1800" b="1" spc="5" dirty="0">
                <a:latin typeface="Arial"/>
                <a:cs typeface="Arial"/>
              </a:rPr>
              <a:t>U</a:t>
            </a:r>
            <a:r>
              <a:rPr lang="en-US" sz="1800" b="1" dirty="0">
                <a:latin typeface="Arial"/>
                <a:cs typeface="Arial"/>
              </a:rPr>
              <a:t>M</a:t>
            </a:r>
            <a:r>
              <a:rPr lang="en-US" sz="1800" b="1" spc="10" dirty="0">
                <a:latin typeface="Arial"/>
                <a:cs typeface="Arial"/>
              </a:rPr>
              <a:t> </a:t>
            </a:r>
            <a:r>
              <a:rPr lang="en-US" sz="1800" b="1" spc="5" dirty="0">
                <a:latin typeface="Arial"/>
                <a:cs typeface="Arial"/>
              </a:rPr>
              <a:t>D</a:t>
            </a:r>
            <a:r>
              <a:rPr lang="en-US" sz="1800" b="1" dirty="0">
                <a:latin typeface="Arial"/>
                <a:cs typeface="Arial"/>
              </a:rPr>
              <a:t>E</a:t>
            </a:r>
            <a:r>
              <a:rPr lang="en-US" sz="1800" b="1" spc="-45" dirty="0">
                <a:latin typeface="Arial"/>
                <a:cs typeface="Arial"/>
              </a:rPr>
              <a:t>A</a:t>
            </a:r>
            <a:r>
              <a:rPr lang="en-US" sz="1800" b="1" spc="35" dirty="0">
                <a:latin typeface="Arial"/>
                <a:cs typeface="Arial"/>
              </a:rPr>
              <a:t>T</a:t>
            </a:r>
            <a:r>
              <a:rPr lang="en-US" sz="1800" b="1" dirty="0">
                <a:latin typeface="Arial"/>
                <a:cs typeface="Arial"/>
              </a:rPr>
              <a:t>H</a:t>
            </a:r>
            <a:r>
              <a:rPr lang="en-US" sz="1800" b="1" spc="-5" dirty="0">
                <a:latin typeface="Arial"/>
                <a:cs typeface="Arial"/>
              </a:rPr>
              <a:t> </a:t>
            </a:r>
            <a:r>
              <a:rPr lang="en-US" sz="1800" b="1" spc="-10" dirty="0">
                <a:latin typeface="Arial"/>
                <a:cs typeface="Arial"/>
              </a:rPr>
              <a:t>I</a:t>
            </a:r>
            <a:r>
              <a:rPr lang="en-US" sz="1800" b="1" dirty="0">
                <a:latin typeface="Arial"/>
                <a:cs typeface="Arial"/>
              </a:rPr>
              <a:t>S</a:t>
            </a:r>
            <a:r>
              <a:rPr lang="en-US" sz="1800" b="1" spc="-10" dirty="0">
                <a:latin typeface="Arial"/>
                <a:cs typeface="Arial"/>
              </a:rPr>
              <a:t> </a:t>
            </a:r>
            <a:r>
              <a:rPr lang="en-US" sz="1800" b="1" spc="5" dirty="0">
                <a:latin typeface="Arial"/>
                <a:cs typeface="Arial"/>
              </a:rPr>
              <a:t>CAU</a:t>
            </a:r>
            <a:r>
              <a:rPr lang="en-US" sz="1800" b="1" dirty="0">
                <a:latin typeface="Arial"/>
                <a:cs typeface="Arial"/>
              </a:rPr>
              <a:t>SED </a:t>
            </a:r>
            <a:r>
              <a:rPr lang="en-US" sz="1800" b="1" spc="5" dirty="0">
                <a:latin typeface="Arial"/>
                <a:cs typeface="Arial"/>
              </a:rPr>
              <a:t>B</a:t>
            </a:r>
            <a:r>
              <a:rPr lang="en-US" sz="1800" b="1" dirty="0">
                <a:latin typeface="Arial"/>
                <a:cs typeface="Arial"/>
              </a:rPr>
              <a:t>Y</a:t>
            </a:r>
            <a:r>
              <a:rPr lang="en-US" sz="1800" b="1" spc="-10" dirty="0">
                <a:latin typeface="Arial"/>
                <a:cs typeface="Arial"/>
              </a:rPr>
              <a:t> </a:t>
            </a:r>
            <a:r>
              <a:rPr lang="en-US" sz="1800" b="1" spc="5" dirty="0">
                <a:latin typeface="Arial"/>
                <a:cs typeface="Arial"/>
              </a:rPr>
              <a:t>CHR</a:t>
            </a:r>
            <a:r>
              <a:rPr lang="en-US" sz="1800" b="1" spc="10" dirty="0">
                <a:latin typeface="Arial"/>
                <a:cs typeface="Arial"/>
              </a:rPr>
              <a:t>O</a:t>
            </a:r>
            <a:r>
              <a:rPr lang="en-US" sz="1800" b="1" spc="5" dirty="0">
                <a:latin typeface="Arial"/>
                <a:cs typeface="Arial"/>
              </a:rPr>
              <a:t>N</a:t>
            </a:r>
            <a:r>
              <a:rPr lang="en-US" sz="1800" b="1" spc="-10" dirty="0">
                <a:latin typeface="Arial"/>
                <a:cs typeface="Arial"/>
              </a:rPr>
              <a:t>I</a:t>
            </a:r>
            <a:r>
              <a:rPr lang="en-US" sz="1800" b="1" dirty="0">
                <a:latin typeface="Arial"/>
                <a:cs typeface="Arial"/>
              </a:rPr>
              <a:t>C</a:t>
            </a:r>
            <a:r>
              <a:rPr lang="en-US" sz="1800" b="1" spc="-5" dirty="0">
                <a:latin typeface="Arial"/>
                <a:cs typeface="Arial"/>
              </a:rPr>
              <a:t> </a:t>
            </a:r>
            <a:r>
              <a:rPr lang="en-US" sz="1800" b="1" spc="5" dirty="0">
                <a:latin typeface="Arial"/>
                <a:cs typeface="Arial"/>
              </a:rPr>
              <a:t>R</a:t>
            </a:r>
            <a:r>
              <a:rPr lang="en-US" sz="1800" b="1" dirty="0">
                <a:latin typeface="Arial"/>
                <a:cs typeface="Arial"/>
              </a:rPr>
              <a:t>ESP</a:t>
            </a:r>
            <a:r>
              <a:rPr lang="en-US" sz="1800" b="1" spc="-10" dirty="0">
                <a:latin typeface="Arial"/>
                <a:cs typeface="Arial"/>
              </a:rPr>
              <a:t>I</a:t>
            </a:r>
            <a:r>
              <a:rPr lang="en-US" sz="1800" b="1" spc="5" dirty="0">
                <a:latin typeface="Arial"/>
                <a:cs typeface="Arial"/>
              </a:rPr>
              <a:t>R</a:t>
            </a:r>
            <a:r>
              <a:rPr lang="en-US" sz="1800" b="1" spc="-45" dirty="0">
                <a:latin typeface="Arial"/>
                <a:cs typeface="Arial"/>
              </a:rPr>
              <a:t>A</a:t>
            </a:r>
            <a:r>
              <a:rPr lang="en-US" sz="1800" b="1" spc="35" dirty="0">
                <a:latin typeface="Arial"/>
                <a:cs typeface="Arial"/>
              </a:rPr>
              <a:t>T</a:t>
            </a:r>
            <a:r>
              <a:rPr lang="en-US" sz="1800" b="1" spc="10" dirty="0">
                <a:latin typeface="Arial"/>
                <a:cs typeface="Arial"/>
              </a:rPr>
              <a:t>O</a:t>
            </a:r>
            <a:r>
              <a:rPr lang="en-US" sz="1800" b="1" spc="5" dirty="0">
                <a:latin typeface="Arial"/>
                <a:cs typeface="Arial"/>
              </a:rPr>
              <a:t>R</a:t>
            </a:r>
            <a:r>
              <a:rPr lang="en-US" sz="1800" b="1" dirty="0">
                <a:latin typeface="Arial"/>
                <a:cs typeface="Arial"/>
              </a:rPr>
              <a:t>Y</a:t>
            </a:r>
            <a:r>
              <a:rPr lang="en-US" sz="1800" b="1" spc="-10" dirty="0">
                <a:latin typeface="Arial"/>
                <a:cs typeface="Arial"/>
              </a:rPr>
              <a:t> </a:t>
            </a:r>
            <a:r>
              <a:rPr lang="en-US" sz="1800" b="1" spc="5" dirty="0">
                <a:latin typeface="Arial"/>
                <a:cs typeface="Arial"/>
              </a:rPr>
              <a:t>D</a:t>
            </a:r>
            <a:r>
              <a:rPr lang="en-US" sz="1800" b="1" spc="-10" dirty="0">
                <a:latin typeface="Arial"/>
                <a:cs typeface="Arial"/>
              </a:rPr>
              <a:t>I</a:t>
            </a:r>
            <a:r>
              <a:rPr lang="en-US" sz="1800" b="1" dirty="0">
                <a:latin typeface="Arial"/>
                <a:cs typeface="Arial"/>
              </a:rPr>
              <a:t>SE</a:t>
            </a:r>
            <a:r>
              <a:rPr lang="en-US" sz="1800" b="1" spc="5" dirty="0">
                <a:latin typeface="Arial"/>
                <a:cs typeface="Arial"/>
              </a:rPr>
              <a:t>A</a:t>
            </a:r>
            <a:r>
              <a:rPr lang="en-US" sz="1800" b="1" dirty="0">
                <a:latin typeface="Arial"/>
                <a:cs typeface="Arial"/>
              </a:rPr>
              <a:t>SES</a:t>
            </a:r>
            <a:r>
              <a:rPr lang="en-US" sz="1800" b="1" spc="-10" dirty="0">
                <a:latin typeface="Arial"/>
                <a:cs typeface="Arial"/>
              </a:rPr>
              <a:t> </a:t>
            </a:r>
            <a:r>
              <a:rPr lang="en-US" sz="1800" b="1" spc="-45" dirty="0">
                <a:latin typeface="Arial"/>
                <a:cs typeface="Arial"/>
              </a:rPr>
              <a:t>A</a:t>
            </a:r>
            <a:r>
              <a:rPr lang="en-US" sz="1800" b="1" spc="5" dirty="0">
                <a:latin typeface="Arial"/>
                <a:cs typeface="Arial"/>
              </a:rPr>
              <a:t>N</a:t>
            </a:r>
            <a:r>
              <a:rPr lang="en-US" sz="1800" b="1" dirty="0">
                <a:latin typeface="Arial"/>
                <a:cs typeface="Arial"/>
              </a:rPr>
              <a:t>D</a:t>
            </a:r>
            <a:r>
              <a:rPr lang="en-US" sz="1800" b="1" spc="-5" dirty="0">
                <a:latin typeface="Arial"/>
                <a:cs typeface="Arial"/>
              </a:rPr>
              <a:t> </a:t>
            </a:r>
            <a:r>
              <a:rPr lang="en-US" sz="1800" b="1" spc="-10" dirty="0">
                <a:latin typeface="Arial"/>
                <a:cs typeface="Arial"/>
              </a:rPr>
              <a:t>L</a:t>
            </a:r>
            <a:r>
              <a:rPr lang="en-US" sz="1800" b="1" dirty="0">
                <a:latin typeface="Arial"/>
                <a:cs typeface="Arial"/>
              </a:rPr>
              <a:t>E</a:t>
            </a:r>
            <a:r>
              <a:rPr lang="en-US" sz="1800" b="1" spc="5" dirty="0">
                <a:latin typeface="Arial"/>
                <a:cs typeface="Arial"/>
              </a:rPr>
              <a:t>A</a:t>
            </a:r>
            <a:r>
              <a:rPr lang="en-US" sz="1800" b="1" dirty="0">
                <a:latin typeface="Arial"/>
                <a:cs typeface="Arial"/>
              </a:rPr>
              <a:t>ST </a:t>
            </a:r>
            <a:r>
              <a:rPr lang="en-US" sz="1800" b="1" spc="5" dirty="0">
                <a:latin typeface="Arial"/>
                <a:cs typeface="Arial"/>
              </a:rPr>
              <a:t>D</a:t>
            </a:r>
            <a:r>
              <a:rPr lang="en-US" sz="1800" b="1" dirty="0">
                <a:latin typeface="Arial"/>
                <a:cs typeface="Arial"/>
              </a:rPr>
              <a:t>E</a:t>
            </a:r>
            <a:r>
              <a:rPr lang="en-US" sz="1800" b="1" spc="5" dirty="0">
                <a:latin typeface="Arial"/>
                <a:cs typeface="Arial"/>
              </a:rPr>
              <a:t>A</a:t>
            </a:r>
            <a:r>
              <a:rPr lang="en-US" sz="1800" b="1" spc="35" dirty="0">
                <a:latin typeface="Arial"/>
                <a:cs typeface="Arial"/>
              </a:rPr>
              <a:t>T</a:t>
            </a:r>
            <a:r>
              <a:rPr lang="en-US" sz="1800" b="1" dirty="0">
                <a:latin typeface="Arial"/>
                <a:cs typeface="Arial"/>
              </a:rPr>
              <a:t>H</a:t>
            </a:r>
            <a:r>
              <a:rPr lang="en-US" sz="1800" b="1" spc="-5" dirty="0">
                <a:latin typeface="Arial"/>
                <a:cs typeface="Arial"/>
              </a:rPr>
              <a:t> </a:t>
            </a:r>
            <a:r>
              <a:rPr lang="en-US" sz="1800" b="1" spc="-10" dirty="0">
                <a:latin typeface="Arial"/>
                <a:cs typeface="Arial"/>
              </a:rPr>
              <a:t>I</a:t>
            </a:r>
            <a:r>
              <a:rPr lang="en-US" sz="1800" b="1" dirty="0">
                <a:latin typeface="Arial"/>
                <a:cs typeface="Arial"/>
              </a:rPr>
              <a:t>S</a:t>
            </a:r>
            <a:r>
              <a:rPr lang="en-US" sz="1800" b="1" spc="-10" dirty="0">
                <a:latin typeface="Arial"/>
                <a:cs typeface="Arial"/>
              </a:rPr>
              <a:t> </a:t>
            </a:r>
            <a:r>
              <a:rPr lang="en-US" sz="1800" b="1" spc="5" dirty="0">
                <a:latin typeface="Arial"/>
                <a:cs typeface="Arial"/>
              </a:rPr>
              <a:t>CAU</a:t>
            </a:r>
            <a:r>
              <a:rPr lang="en-US" sz="1800" b="1" dirty="0">
                <a:latin typeface="Arial"/>
                <a:cs typeface="Arial"/>
              </a:rPr>
              <a:t>SED</a:t>
            </a:r>
            <a:r>
              <a:rPr lang="en-US" sz="1800" b="1" spc="-5" dirty="0">
                <a:latin typeface="Arial"/>
                <a:cs typeface="Arial"/>
              </a:rPr>
              <a:t> </a:t>
            </a:r>
            <a:r>
              <a:rPr lang="en-US" sz="1800" b="1" spc="5" dirty="0">
                <a:latin typeface="Arial"/>
                <a:cs typeface="Arial"/>
              </a:rPr>
              <a:t>B</a:t>
            </a:r>
            <a:r>
              <a:rPr lang="en-US" sz="1800" b="1" dirty="0">
                <a:latin typeface="Arial"/>
                <a:cs typeface="Arial"/>
              </a:rPr>
              <a:t>Y</a:t>
            </a:r>
            <a:r>
              <a:rPr lang="en-US" sz="1800" b="1" spc="-10" dirty="0">
                <a:latin typeface="Arial"/>
                <a:cs typeface="Arial"/>
              </a:rPr>
              <a:t> </a:t>
            </a:r>
            <a:r>
              <a:rPr lang="en-US" sz="1800" b="1" spc="-45" dirty="0">
                <a:latin typeface="Arial"/>
                <a:cs typeface="Arial"/>
              </a:rPr>
              <a:t>C</a:t>
            </a:r>
            <a:r>
              <a:rPr lang="en-US" sz="1800" b="1" spc="5" dirty="0">
                <a:latin typeface="Arial"/>
                <a:cs typeface="Arial"/>
              </a:rPr>
              <a:t>HR</a:t>
            </a:r>
            <a:r>
              <a:rPr lang="en-US" sz="1800" b="1" spc="10" dirty="0">
                <a:latin typeface="Arial"/>
                <a:cs typeface="Arial"/>
              </a:rPr>
              <a:t>O</a:t>
            </a:r>
            <a:r>
              <a:rPr lang="en-US" sz="1800" b="1" spc="5" dirty="0">
                <a:latin typeface="Arial"/>
                <a:cs typeface="Arial"/>
              </a:rPr>
              <a:t>N</a:t>
            </a:r>
            <a:r>
              <a:rPr lang="en-US" sz="1800" b="1" spc="-10" dirty="0">
                <a:latin typeface="Arial"/>
                <a:cs typeface="Arial"/>
              </a:rPr>
              <a:t>I</a:t>
            </a:r>
            <a:r>
              <a:rPr lang="en-US" sz="1800" b="1" dirty="0">
                <a:latin typeface="Arial"/>
                <a:cs typeface="Arial"/>
              </a:rPr>
              <a:t>C</a:t>
            </a:r>
            <a:r>
              <a:rPr lang="en-US" sz="1800" b="1" spc="-5" dirty="0">
                <a:latin typeface="Arial"/>
                <a:cs typeface="Arial"/>
              </a:rPr>
              <a:t> </a:t>
            </a:r>
            <a:r>
              <a:rPr lang="en-US" sz="1800" b="1" spc="5" dirty="0">
                <a:latin typeface="Arial"/>
                <a:cs typeface="Arial"/>
              </a:rPr>
              <a:t>K</a:t>
            </a:r>
            <a:r>
              <a:rPr lang="en-US" sz="1800" b="1" spc="-10" dirty="0">
                <a:latin typeface="Arial"/>
                <a:cs typeface="Arial"/>
              </a:rPr>
              <a:t>I</a:t>
            </a:r>
            <a:r>
              <a:rPr lang="en-US" sz="1800" b="1" spc="5" dirty="0">
                <a:latin typeface="Arial"/>
                <a:cs typeface="Arial"/>
              </a:rPr>
              <a:t>DN</a:t>
            </a:r>
            <a:r>
              <a:rPr lang="en-US" sz="1800" b="1" dirty="0">
                <a:latin typeface="Arial"/>
                <a:cs typeface="Arial"/>
              </a:rPr>
              <a:t>EY</a:t>
            </a:r>
            <a:r>
              <a:rPr lang="en-US" sz="1800" b="1" spc="-10" dirty="0">
                <a:latin typeface="Arial"/>
                <a:cs typeface="Arial"/>
              </a:rPr>
              <a:t> </a:t>
            </a:r>
            <a:r>
              <a:rPr lang="en-US" sz="1800" b="1" spc="5" dirty="0">
                <a:latin typeface="Arial"/>
                <a:cs typeface="Arial"/>
              </a:rPr>
              <a:t>D</a:t>
            </a:r>
            <a:r>
              <a:rPr lang="en-US" sz="1800" b="1" spc="-10" dirty="0">
                <a:latin typeface="Arial"/>
                <a:cs typeface="Arial"/>
              </a:rPr>
              <a:t>I</a:t>
            </a:r>
            <a:r>
              <a:rPr lang="en-US" sz="1800" b="1" dirty="0">
                <a:latin typeface="Arial"/>
                <a:cs typeface="Arial"/>
              </a:rPr>
              <a:t>SE</a:t>
            </a:r>
            <a:r>
              <a:rPr lang="en-US" sz="1800" b="1" spc="5" dirty="0">
                <a:latin typeface="Arial"/>
                <a:cs typeface="Arial"/>
              </a:rPr>
              <a:t>A</a:t>
            </a:r>
            <a:r>
              <a:rPr lang="en-US" sz="1800" b="1" dirty="0">
                <a:latin typeface="Arial"/>
                <a:cs typeface="Arial"/>
              </a:rPr>
              <a:t>SES</a:t>
            </a:r>
            <a:r>
              <a:rPr lang="en-US" sz="1800" b="1" spc="-10" dirty="0">
                <a:latin typeface="Arial"/>
                <a:cs typeface="Arial"/>
              </a:rPr>
              <a:t> I</a:t>
            </a:r>
            <a:r>
              <a:rPr lang="en-US" sz="1800" b="1" dirty="0">
                <a:latin typeface="Arial"/>
                <a:cs typeface="Arial"/>
              </a:rPr>
              <a:t>N </a:t>
            </a:r>
            <a:r>
              <a:rPr lang="en-US" sz="1800" b="1" spc="5" dirty="0">
                <a:latin typeface="Arial"/>
                <a:cs typeface="Arial"/>
              </a:rPr>
              <a:t>A</a:t>
            </a:r>
            <a:r>
              <a:rPr lang="en-US" sz="1800" b="1" spc="-10" dirty="0">
                <a:latin typeface="Arial"/>
                <a:cs typeface="Arial"/>
              </a:rPr>
              <a:t>L</a:t>
            </a:r>
            <a:r>
              <a:rPr lang="en-US" sz="1800" b="1" dirty="0">
                <a:latin typeface="Arial"/>
                <a:cs typeface="Arial"/>
              </a:rPr>
              <a:t>L</a:t>
            </a:r>
            <a:r>
              <a:rPr lang="en-US" sz="1800" b="1" spc="-20" dirty="0">
                <a:latin typeface="Arial"/>
                <a:cs typeface="Arial"/>
              </a:rPr>
              <a:t> </a:t>
            </a:r>
            <a:r>
              <a:rPr lang="en-US" sz="1800" b="1" spc="35" dirty="0">
                <a:latin typeface="Arial"/>
                <a:cs typeface="Arial"/>
              </a:rPr>
              <a:t>T</a:t>
            </a:r>
            <a:r>
              <a:rPr lang="en-US" sz="1800" b="1" spc="5" dirty="0">
                <a:latin typeface="Arial"/>
                <a:cs typeface="Arial"/>
              </a:rPr>
              <a:t>H</a:t>
            </a:r>
            <a:r>
              <a:rPr lang="en-US" sz="1800" b="1" dirty="0">
                <a:latin typeface="Arial"/>
                <a:cs typeface="Arial"/>
              </a:rPr>
              <a:t>E</a:t>
            </a:r>
            <a:r>
              <a:rPr lang="en-US" sz="1800" b="1" spc="-10" dirty="0">
                <a:latin typeface="Arial"/>
                <a:cs typeface="Arial"/>
              </a:rPr>
              <a:t> </a:t>
            </a:r>
            <a:r>
              <a:rPr lang="en-US" sz="1800" b="1" spc="10" dirty="0">
                <a:latin typeface="Arial"/>
                <a:cs typeface="Arial"/>
              </a:rPr>
              <a:t>G</a:t>
            </a:r>
            <a:r>
              <a:rPr lang="en-US" sz="1800" b="1" spc="-10" dirty="0">
                <a:latin typeface="Arial"/>
                <a:cs typeface="Arial"/>
              </a:rPr>
              <a:t>I</a:t>
            </a:r>
            <a:r>
              <a:rPr lang="en-US" sz="1800" b="1" dirty="0">
                <a:latin typeface="Arial"/>
                <a:cs typeface="Arial"/>
              </a:rPr>
              <a:t>VEN</a:t>
            </a:r>
            <a:r>
              <a:rPr lang="en-US" sz="1800" b="1" spc="15" dirty="0">
                <a:latin typeface="Arial"/>
                <a:cs typeface="Arial"/>
              </a:rPr>
              <a:t> </a:t>
            </a:r>
            <a:r>
              <a:rPr lang="en-US" sz="1800" b="1" dirty="0">
                <a:latin typeface="Arial"/>
                <a:cs typeface="Arial"/>
              </a:rPr>
              <a:t>YE</a:t>
            </a:r>
            <a:r>
              <a:rPr lang="en-US" sz="1800" b="1" spc="5" dirty="0">
                <a:latin typeface="Arial"/>
                <a:cs typeface="Arial"/>
              </a:rPr>
              <a:t>AR</a:t>
            </a:r>
            <a:r>
              <a:rPr lang="en-US" sz="1800" b="1" dirty="0">
                <a:latin typeface="Arial"/>
                <a:cs typeface="Arial"/>
              </a:rPr>
              <a:t>S</a:t>
            </a:r>
            <a:r>
              <a:rPr lang="en-US" sz="1800" b="1" spc="-10" dirty="0">
                <a:latin typeface="Arial"/>
                <a:cs typeface="Arial"/>
              </a:rPr>
              <a:t> </a:t>
            </a:r>
            <a:r>
              <a:rPr lang="en-US" sz="1800" b="1" spc="-5" dirty="0">
                <a:latin typeface="Arial"/>
                <a:cs typeface="Arial"/>
              </a:rPr>
              <a:t>W</a:t>
            </a:r>
            <a:r>
              <a:rPr lang="en-US" sz="1800" b="1" spc="5" dirty="0">
                <a:latin typeface="Arial"/>
                <a:cs typeface="Arial"/>
              </a:rPr>
              <a:t>H</a:t>
            </a:r>
            <a:r>
              <a:rPr lang="en-US" sz="1800" b="1" spc="-10" dirty="0">
                <a:latin typeface="Arial"/>
                <a:cs typeface="Arial"/>
              </a:rPr>
              <a:t>I</a:t>
            </a:r>
            <a:r>
              <a:rPr lang="en-US" sz="1800" b="1" spc="5" dirty="0">
                <a:latin typeface="Arial"/>
                <a:cs typeface="Arial"/>
              </a:rPr>
              <a:t>C</a:t>
            </a:r>
            <a:r>
              <a:rPr lang="en-US" sz="1800" b="1" dirty="0">
                <a:latin typeface="Arial"/>
                <a:cs typeface="Arial"/>
              </a:rPr>
              <a:t>H</a:t>
            </a:r>
            <a:r>
              <a:rPr lang="en-US" sz="1800" b="1" spc="-5" dirty="0">
                <a:latin typeface="Arial"/>
                <a:cs typeface="Arial"/>
              </a:rPr>
              <a:t> </a:t>
            </a:r>
            <a:r>
              <a:rPr lang="en-US" sz="1800" b="1" spc="-10" dirty="0">
                <a:latin typeface="Arial"/>
                <a:cs typeface="Arial"/>
              </a:rPr>
              <a:t>I</a:t>
            </a:r>
            <a:r>
              <a:rPr lang="en-US" sz="1800" b="1" dirty="0">
                <a:latin typeface="Arial"/>
                <a:cs typeface="Arial"/>
              </a:rPr>
              <a:t>S</a:t>
            </a:r>
            <a:r>
              <a:rPr lang="en-US" sz="1800" b="1" spc="-10" dirty="0">
                <a:latin typeface="Arial"/>
                <a:cs typeface="Arial"/>
              </a:rPr>
              <a:t> </a:t>
            </a:r>
            <a:r>
              <a:rPr lang="en-US" sz="1800" b="1" spc="-20" dirty="0">
                <a:latin typeface="Arial"/>
                <a:cs typeface="Arial"/>
              </a:rPr>
              <a:t>199</a:t>
            </a:r>
            <a:r>
              <a:rPr lang="en-US" sz="1800" b="1" dirty="0">
                <a:latin typeface="Arial"/>
                <a:cs typeface="Arial"/>
              </a:rPr>
              <a:t>0</a:t>
            </a:r>
            <a:r>
              <a:rPr lang="en-US" sz="1800" b="1" spc="-30" dirty="0">
                <a:latin typeface="Arial"/>
                <a:cs typeface="Arial"/>
              </a:rPr>
              <a:t> </a:t>
            </a:r>
            <a:r>
              <a:rPr lang="en-US" sz="1800" b="1" spc="35" dirty="0">
                <a:latin typeface="Arial"/>
                <a:cs typeface="Arial"/>
              </a:rPr>
              <a:t>T</a:t>
            </a:r>
            <a:r>
              <a:rPr lang="en-US" sz="1800" b="1" dirty="0">
                <a:latin typeface="Arial"/>
                <a:cs typeface="Arial"/>
              </a:rPr>
              <a:t>O</a:t>
            </a:r>
            <a:r>
              <a:rPr lang="en-US" sz="1800" b="1" spc="5" dirty="0">
                <a:latin typeface="Arial"/>
                <a:cs typeface="Arial"/>
              </a:rPr>
              <a:t> </a:t>
            </a:r>
            <a:r>
              <a:rPr lang="en-US" sz="1800" b="1" spc="-20" dirty="0">
                <a:latin typeface="Arial"/>
                <a:cs typeface="Arial"/>
              </a:rPr>
              <a:t>20</a:t>
            </a:r>
            <a:r>
              <a:rPr lang="en-US" sz="1800" b="1" spc="30" dirty="0">
                <a:latin typeface="Arial"/>
                <a:cs typeface="Arial"/>
              </a:rPr>
              <a:t>1</a:t>
            </a:r>
            <a:r>
              <a:rPr lang="en-US" sz="1800" b="1" spc="15" dirty="0">
                <a:latin typeface="Arial"/>
                <a:cs typeface="Arial"/>
              </a:rPr>
              <a:t>9</a:t>
            </a:r>
            <a:r>
              <a:rPr lang="en-US" sz="1800" b="1" dirty="0">
                <a:latin typeface="Arial"/>
                <a:cs typeface="Arial"/>
              </a:rPr>
              <a:t>.</a:t>
            </a:r>
            <a:endParaRPr lang="en-US" sz="1800" dirty="0">
              <a:latin typeface="Arial"/>
              <a:cs typeface="Arial"/>
            </a:endParaRPr>
          </a:p>
          <a:p>
            <a:endParaRPr lang="en-IN" dirty="0"/>
          </a:p>
        </p:txBody>
      </p:sp>
      <p:sp>
        <p:nvSpPr>
          <p:cNvPr id="5" name="Slide Number Placeholder 4">
            <a:extLst>
              <a:ext uri="{FF2B5EF4-FFF2-40B4-BE49-F238E27FC236}">
                <a16:creationId xmlns:a16="http://schemas.microsoft.com/office/drawing/2014/main" id="{B70B9730-18FC-50FB-0AFA-90ABA7717D70}"/>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6" name="object 9">
            <a:extLst>
              <a:ext uri="{FF2B5EF4-FFF2-40B4-BE49-F238E27FC236}">
                <a16:creationId xmlns:a16="http://schemas.microsoft.com/office/drawing/2014/main" id="{53268E80-F8FB-B74F-449C-ACF2B35D1A82}"/>
              </a:ext>
            </a:extLst>
          </p:cNvPr>
          <p:cNvSpPr/>
          <p:nvPr/>
        </p:nvSpPr>
        <p:spPr>
          <a:xfrm>
            <a:off x="3946358" y="1013866"/>
            <a:ext cx="7523747" cy="483026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27457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F8DF-98E1-12B6-AAFD-9F66ACD6F4A6}"/>
              </a:ext>
            </a:extLst>
          </p:cNvPr>
          <p:cNvSpPr>
            <a:spLocks noGrp="1"/>
          </p:cNvSpPr>
          <p:nvPr>
            <p:ph type="title"/>
          </p:nvPr>
        </p:nvSpPr>
        <p:spPr>
          <a:xfrm>
            <a:off x="765048" y="162185"/>
            <a:ext cx="10671048" cy="768096"/>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E46D255-18D5-CB32-72B0-2E213E9DC6CF}"/>
              </a:ext>
            </a:extLst>
          </p:cNvPr>
          <p:cNvSpPr>
            <a:spLocks noGrp="1"/>
          </p:cNvSpPr>
          <p:nvPr>
            <p:ph sz="half" idx="1"/>
          </p:nvPr>
        </p:nvSpPr>
        <p:spPr>
          <a:xfrm>
            <a:off x="765048" y="978408"/>
            <a:ext cx="10680192" cy="5175504"/>
          </a:xfrm>
        </p:spPr>
        <p:txBody>
          <a:bodyPr/>
          <a:lstStyle/>
          <a:p>
            <a:pPr marL="0" indent="0">
              <a:lnSpc>
                <a:spcPts val="1850"/>
              </a:lnSpc>
              <a:buNone/>
            </a:pPr>
            <a:r>
              <a:rPr lang="en-US" sz="2200" dirty="0">
                <a:latin typeface="Garamond"/>
              </a:rPr>
              <a:t>Total rows 6120 and 34 columns in the dataset.</a:t>
            </a:r>
          </a:p>
          <a:p>
            <a:pPr marL="0" marR="5080" indent="0">
              <a:lnSpc>
                <a:spcPts val="1850"/>
              </a:lnSpc>
              <a:buNone/>
            </a:pPr>
            <a:r>
              <a:rPr lang="en-US" sz="2200" dirty="0">
                <a:latin typeface="Garamond"/>
              </a:rPr>
              <a:t>I found out that there are many diseases which continuously increasing such as Neoplasms, HIV/AIDS, Diabetes, Cardiovascular Diseases, Digestive disorder and Alzheimer</a:t>
            </a:r>
          </a:p>
          <a:p>
            <a:pPr marL="0" marR="33020" indent="0">
              <a:lnSpc>
                <a:spcPts val="1850"/>
              </a:lnSpc>
              <a:buNone/>
            </a:pPr>
            <a:r>
              <a:rPr lang="en-US" sz="2200" dirty="0">
                <a:latin typeface="Garamond"/>
              </a:rPr>
              <a:t>Found out that there are many diseases which are continuously decreasing too such as Acute Hepatitis, Diarrheal Diseases, Nutritional Diseases and Meningitis</a:t>
            </a:r>
          </a:p>
          <a:p>
            <a:pPr marL="0" marR="194310" indent="0">
              <a:lnSpc>
                <a:spcPts val="1850"/>
              </a:lnSpc>
              <a:buNone/>
            </a:pPr>
            <a:r>
              <a:rPr lang="en-US" sz="2200" dirty="0">
                <a:latin typeface="Garamond"/>
              </a:rPr>
              <a:t>Parkinson Diseases seems to be constants till 1990 to 1993 after that no data is present for the same.</a:t>
            </a:r>
          </a:p>
          <a:p>
            <a:pPr marL="0" marR="93980" indent="0">
              <a:lnSpc>
                <a:spcPts val="1850"/>
              </a:lnSpc>
              <a:buNone/>
            </a:pPr>
            <a:r>
              <a:rPr lang="en-US" sz="2200" dirty="0">
                <a:latin typeface="Garamond"/>
              </a:rPr>
              <a:t>We can see that in all the given years i.e. 1990 to 2019, Road accident have taken Maximum life’s and the least can death can be seen in Exposure to force of Nature</a:t>
            </a:r>
          </a:p>
          <a:p>
            <a:pPr marL="0" marR="137160" indent="0">
              <a:lnSpc>
                <a:spcPts val="1850"/>
              </a:lnSpc>
              <a:buNone/>
            </a:pPr>
            <a:r>
              <a:rPr lang="en-US" sz="2200" dirty="0">
                <a:latin typeface="Garamond"/>
              </a:rPr>
              <a:t>In case of Death by crime, self-harm and Accident -&gt; Maximum death have been taken place by Conflict and Terrorism and the second highest death have been recorded by -Interpersonal Violence.</a:t>
            </a:r>
          </a:p>
          <a:p>
            <a:pPr marL="0" marR="5080" indent="0">
              <a:lnSpc>
                <a:spcPts val="1850"/>
              </a:lnSpc>
              <a:buNone/>
            </a:pPr>
            <a:r>
              <a:rPr lang="en-US" sz="2200" dirty="0">
                <a:latin typeface="Garamond"/>
              </a:rPr>
              <a:t>Rest all other factors of death are under 200k which can be even further minimized</a:t>
            </a:r>
          </a:p>
          <a:p>
            <a:pPr marL="0" marR="68580" indent="0">
              <a:lnSpc>
                <a:spcPts val="1850"/>
              </a:lnSpc>
              <a:buNone/>
            </a:pPr>
            <a:r>
              <a:rPr lang="en-US" sz="2200" dirty="0">
                <a:latin typeface="Garamond"/>
              </a:rPr>
              <a:t>ALL THE GOVERNMENT AND CONCERNED BODIES SHOULD TAKE RESONABLE STEP TO ENSURE THAT ALL THE AREAS WITH MAXIMUM DEATHS CAN BE MINIMIZED AND PROPER ACTION SHOULD BE TAKEN</a:t>
            </a:r>
          </a:p>
          <a:p>
            <a:pPr marL="0" marR="126364" indent="0">
              <a:lnSpc>
                <a:spcPts val="1850"/>
              </a:lnSpc>
              <a:buNone/>
            </a:pPr>
            <a:r>
              <a:rPr lang="en-US" sz="2200" dirty="0">
                <a:latin typeface="Garamond"/>
              </a:rPr>
              <a:t>IN CASE OF CONFLICT &amp;TERRIOSM AND INTERPERSONAL VIOLENCE SO THAT IT SHOULD BE REDUCED TO MINIMAL.</a:t>
            </a:r>
          </a:p>
          <a:p>
            <a:endParaRPr lang="en-IN" dirty="0"/>
          </a:p>
        </p:txBody>
      </p:sp>
      <p:sp>
        <p:nvSpPr>
          <p:cNvPr id="5" name="Slide Number Placeholder 4">
            <a:extLst>
              <a:ext uri="{FF2B5EF4-FFF2-40B4-BE49-F238E27FC236}">
                <a16:creationId xmlns:a16="http://schemas.microsoft.com/office/drawing/2014/main" id="{35477C49-6E39-8AA7-8409-558C7752AA15}"/>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315718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95137" y="166624"/>
            <a:ext cx="7470167" cy="768096"/>
          </a:xfrm>
        </p:spPr>
        <p:txBody>
          <a:bodyPr/>
          <a:lstStyle/>
          <a:p>
            <a:r>
              <a:rPr lang="en-US" dirty="0"/>
              <a:t>About dataset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95136" y="1185405"/>
            <a:ext cx="8237783" cy="4477458"/>
          </a:xfrm>
        </p:spPr>
        <p:txBody>
          <a:bodyPr/>
          <a:lstStyle/>
          <a:p>
            <a:pPr fontAlgn="base">
              <a:lnSpc>
                <a:spcPts val="1650"/>
              </a:lnSpc>
              <a:spcBef>
                <a:spcPts val="790"/>
              </a:spcBef>
              <a:spcAft>
                <a:spcPts val="790"/>
              </a:spcAft>
            </a:pPr>
            <a:endParaRPr lang="en-IN" sz="1800" dirty="0">
              <a:solidFill>
                <a:srgbClr val="000000"/>
              </a:solidFill>
              <a:effectLst/>
              <a:latin typeface="inherit"/>
              <a:ea typeface="Times New Roman" panose="02020603050405020304" pitchFamily="18" charset="0"/>
              <a:cs typeface="Arial" panose="020B0604020202020204" pitchFamily="34" charset="0"/>
            </a:endParaRPr>
          </a:p>
          <a:p>
            <a:pPr fontAlgn="base">
              <a:lnSpc>
                <a:spcPts val="1650"/>
              </a:lnSpc>
              <a:spcBef>
                <a:spcPts val="790"/>
              </a:spcBef>
              <a:spcAft>
                <a:spcPts val="790"/>
              </a:spcAft>
            </a:pPr>
            <a:r>
              <a:rPr lang="en-US" sz="2000" b="1" cap="all" dirty="0">
                <a:latin typeface="+mj-lt"/>
                <a:ea typeface="+mj-ea"/>
                <a:cs typeface="+mj-cs"/>
              </a:rPr>
              <a:t>Content</a:t>
            </a:r>
            <a:endParaRPr lang="en-IN" sz="2000" b="1" cap="all" dirty="0">
              <a:latin typeface="+mj-lt"/>
              <a:ea typeface="+mj-ea"/>
              <a:cs typeface="+mj-cs"/>
            </a:endParaRPr>
          </a:p>
          <a:p>
            <a:pPr fontAlgn="base">
              <a:lnSpc>
                <a:spcPts val="1650"/>
              </a:lnSpc>
              <a:spcBef>
                <a:spcPts val="790"/>
              </a:spcBef>
              <a:spcAft>
                <a:spcPts val="790"/>
              </a:spcAft>
            </a:pPr>
            <a:r>
              <a:rPr lang="en-IN" sz="1800" dirty="0">
                <a:solidFill>
                  <a:srgbClr val="000000"/>
                </a:solidFill>
                <a:effectLst/>
                <a:latin typeface="inherit"/>
                <a:ea typeface="Times New Roman" panose="02020603050405020304" pitchFamily="18" charset="0"/>
                <a:cs typeface="Arial" panose="020B0604020202020204" pitchFamily="34" charset="0"/>
              </a:rPr>
              <a:t>In this Dataset, we have Historical Data of different cause of deaths for all ages around the World. 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398711"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7CD6-007B-D5C7-A971-E591D204F120}"/>
              </a:ext>
            </a:extLst>
          </p:cNvPr>
          <p:cNvSpPr>
            <a:spLocks noGrp="1"/>
          </p:cNvSpPr>
          <p:nvPr>
            <p:ph type="title"/>
          </p:nvPr>
        </p:nvSpPr>
        <p:spPr>
          <a:xfrm>
            <a:off x="765048" y="19513"/>
            <a:ext cx="10671048" cy="768096"/>
          </a:xfrm>
        </p:spPr>
        <p:txBody>
          <a:bodyPr/>
          <a:lstStyle/>
          <a:p>
            <a:r>
              <a:rPr lang="en-US" dirty="0"/>
              <a:t>Data Glossary</a:t>
            </a:r>
            <a:endParaRPr lang="en-IN" dirty="0"/>
          </a:p>
        </p:txBody>
      </p:sp>
      <p:sp>
        <p:nvSpPr>
          <p:cNvPr id="3" name="Content Placeholder 2">
            <a:extLst>
              <a:ext uri="{FF2B5EF4-FFF2-40B4-BE49-F238E27FC236}">
                <a16:creationId xmlns:a16="http://schemas.microsoft.com/office/drawing/2014/main" id="{137D5C69-7E30-5BBB-1DF2-25BF6B8EDA52}"/>
              </a:ext>
            </a:extLst>
          </p:cNvPr>
          <p:cNvSpPr>
            <a:spLocks noGrp="1"/>
          </p:cNvSpPr>
          <p:nvPr>
            <p:ph sz="half" idx="1"/>
          </p:nvPr>
        </p:nvSpPr>
        <p:spPr>
          <a:xfrm>
            <a:off x="490194" y="1090963"/>
            <a:ext cx="10945902" cy="5630347"/>
          </a:xfrm>
        </p:spPr>
        <p:txBody>
          <a:bodyPr/>
          <a:lstStyle/>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01. Country/Territory - Name of the Country/Territory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02. Code - Country/Territory Code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03. Year - Year of the Incident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04. Meningitis - No. of People died from Meningitis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05. Alzheimer's Disease and Other Dementias - No. of People died from Alzheimer's Disease and Other Dementias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06. Parkinson's Disease - No. of People died from Parkinson's Disease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07. Nutritional Deficiencies - No. of People died from Nutritional Deficiencies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08. Malaria - No. of People died from Malaria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09. Drowning - No. of People died from Drowning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10. Interpersonal Violence - No. of People died from Interpersonal Violence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11. Maternal Disorders - No. of People died from Maternal Disorders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12. Drug Use Disorders - No. of People died from Drug Use Disorders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13. Tuberculosis - No. of People died from Tuberculosis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14. Cardiovascular Diseases - No. of People died from Cardiovascular Diseases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15. Lower Respiratory Infections - No. of People died from Lower Respiratory Infections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Slide Number Placeholder 4">
            <a:extLst>
              <a:ext uri="{FF2B5EF4-FFF2-40B4-BE49-F238E27FC236}">
                <a16:creationId xmlns:a16="http://schemas.microsoft.com/office/drawing/2014/main" id="{0BF4D67C-3983-6900-BCD6-1509D0AC71A9}"/>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46230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F51678-7919-7917-F398-AA4B7A192CBC}"/>
              </a:ext>
            </a:extLst>
          </p:cNvPr>
          <p:cNvSpPr>
            <a:spLocks noGrp="1"/>
          </p:cNvSpPr>
          <p:nvPr>
            <p:ph sz="half" idx="1"/>
          </p:nvPr>
        </p:nvSpPr>
        <p:spPr>
          <a:xfrm>
            <a:off x="537328" y="457199"/>
            <a:ext cx="10898768" cy="6207551"/>
          </a:xfrm>
        </p:spPr>
        <p:txBody>
          <a:bodyPr/>
          <a:lstStyle/>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16. Neonatal Disorders - No. of People died from Neonatal Disorders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17. Alcohol Use Disorders - No. of People died from Alcohol Use Disorders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18. Self-harm - No. of People died from Self-harm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19. Exposure to Forces of Nature - No. of People died from Exposure to Forces of Nature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20. Diarrheal Diseases - No. of People died from Diarrheal Diseases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21. Environmental Heat and Cold Exposure - No. of People died from Environmental Heat and Cold Exposure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22. Neoplasms - No. of People died from Neoplasms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23. Conflict and Terrorism - No. of People died from Conflict and Terrorism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24. Diabetes Mellitus - No. of People died from Diabetes Mellitus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25. Chronic Kidney Disease - No. of People died from Chronic Kidney Disease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26. Poisonings - No. of People died from Poisoning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27. Protein-Energy Malnutrition - No. of People died from Protein-Energy Malnutrition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28. Chronic Respiratory Diseases - No. of People died from Chronic Respiratory Diseases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29. Cirrhosis and Other Chronic Liver Diseases - No. of People died from Cirrhosis and Other Chronic Liver Diseases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30. Digestive Diseases - No. of People died from Digestive Diseases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31. Fire, Heat, and Hot Substances - No. of People died from Fire or Heat or any Hot Substances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fontAlgn="base">
              <a:lnSpc>
                <a:spcPts val="1650"/>
              </a:lnSpc>
              <a:spcAft>
                <a:spcPts val="800"/>
              </a:spcAft>
              <a:buSzPts val="1000"/>
              <a:buNone/>
              <a:tabLst>
                <a:tab pos="457200" algn="l"/>
              </a:tabLst>
            </a:pPr>
            <a:r>
              <a:rPr lang="en-IN" sz="1800" dirty="0">
                <a:solidFill>
                  <a:srgbClr val="000000"/>
                </a:solidFill>
                <a:effectLst/>
                <a:latin typeface="inherit"/>
                <a:ea typeface="Times New Roman" panose="02020603050405020304" pitchFamily="18" charset="0"/>
                <a:cs typeface="Arial" panose="020B0604020202020204" pitchFamily="34" charset="0"/>
              </a:rPr>
              <a:t>32. Acute Hepatitis - No. of People died from Acute Hepatitis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5" name="Slide Number Placeholder 4">
            <a:extLst>
              <a:ext uri="{FF2B5EF4-FFF2-40B4-BE49-F238E27FC236}">
                <a16:creationId xmlns:a16="http://schemas.microsoft.com/office/drawing/2014/main" id="{D4BCB151-7A6C-275C-AE18-C4A24633ED0C}"/>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73512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B73A-764F-BF7B-B47F-A7BF75B70C46}"/>
              </a:ext>
            </a:extLst>
          </p:cNvPr>
          <p:cNvSpPr>
            <a:spLocks noGrp="1"/>
          </p:cNvSpPr>
          <p:nvPr>
            <p:ph type="title"/>
          </p:nvPr>
        </p:nvSpPr>
        <p:spPr>
          <a:xfrm>
            <a:off x="755904" y="210312"/>
            <a:ext cx="10671048" cy="768096"/>
          </a:xfrm>
        </p:spPr>
        <p:txBody>
          <a:bodyPr/>
          <a:lstStyle/>
          <a:p>
            <a:r>
              <a:rPr lang="en-US" dirty="0"/>
              <a:t>Importing libraries and the dataset</a:t>
            </a:r>
            <a:endParaRPr lang="en-IN" dirty="0"/>
          </a:p>
        </p:txBody>
      </p:sp>
      <p:sp>
        <p:nvSpPr>
          <p:cNvPr id="5" name="Slide Number Placeholder 4">
            <a:extLst>
              <a:ext uri="{FF2B5EF4-FFF2-40B4-BE49-F238E27FC236}">
                <a16:creationId xmlns:a16="http://schemas.microsoft.com/office/drawing/2014/main" id="{37062ADF-00C1-522B-C175-4D7640E30767}"/>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7" name="object 10">
            <a:extLst>
              <a:ext uri="{FF2B5EF4-FFF2-40B4-BE49-F238E27FC236}">
                <a16:creationId xmlns:a16="http://schemas.microsoft.com/office/drawing/2014/main" id="{201F6BD0-8649-A9FA-6A9E-6D1EB0C84344}"/>
              </a:ext>
            </a:extLst>
          </p:cNvPr>
          <p:cNvSpPr/>
          <p:nvPr/>
        </p:nvSpPr>
        <p:spPr>
          <a:xfrm>
            <a:off x="5165843" y="2300261"/>
            <a:ext cx="6261109" cy="3700789"/>
          </a:xfrm>
          <a:prstGeom prst="rect">
            <a:avLst/>
          </a:prstGeom>
          <a:blipFill>
            <a:blip r:embed="rId2" cstate="print"/>
            <a:stretch>
              <a:fillRect/>
            </a:stretch>
          </a:blipFill>
        </p:spPr>
        <p:txBody>
          <a:bodyPr wrap="square" lIns="0" tIns="0" rIns="0" bIns="0" rtlCol="0"/>
          <a:lstStyle/>
          <a:p>
            <a:endParaRPr/>
          </a:p>
        </p:txBody>
      </p:sp>
      <p:sp>
        <p:nvSpPr>
          <p:cNvPr id="8" name="object 7">
            <a:extLst>
              <a:ext uri="{FF2B5EF4-FFF2-40B4-BE49-F238E27FC236}">
                <a16:creationId xmlns:a16="http://schemas.microsoft.com/office/drawing/2014/main" id="{6025B5C9-F3F7-BD37-8EDA-26B735A76E62}"/>
              </a:ext>
            </a:extLst>
          </p:cNvPr>
          <p:cNvSpPr/>
          <p:nvPr/>
        </p:nvSpPr>
        <p:spPr>
          <a:xfrm>
            <a:off x="395926" y="2382508"/>
            <a:ext cx="4355183" cy="146239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5945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E364-F505-AFCA-FAEC-525B52A3AB1C}"/>
              </a:ext>
            </a:extLst>
          </p:cNvPr>
          <p:cNvSpPr>
            <a:spLocks noGrp="1"/>
          </p:cNvSpPr>
          <p:nvPr>
            <p:ph type="title"/>
          </p:nvPr>
        </p:nvSpPr>
        <p:spPr>
          <a:xfrm>
            <a:off x="758952" y="210312"/>
            <a:ext cx="10671048" cy="768096"/>
          </a:xfrm>
        </p:spPr>
        <p:txBody>
          <a:bodyPr/>
          <a:lstStyle/>
          <a:p>
            <a:r>
              <a:rPr lang="en-US" dirty="0"/>
              <a:t>Checking the data types</a:t>
            </a:r>
            <a:endParaRPr lang="en-IN" dirty="0"/>
          </a:p>
        </p:txBody>
      </p:sp>
      <p:sp>
        <p:nvSpPr>
          <p:cNvPr id="5" name="Slide Number Placeholder 4">
            <a:extLst>
              <a:ext uri="{FF2B5EF4-FFF2-40B4-BE49-F238E27FC236}">
                <a16:creationId xmlns:a16="http://schemas.microsoft.com/office/drawing/2014/main" id="{69339573-A6B4-DA56-5CF4-A304B045445C}"/>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6" name="object 5">
            <a:extLst>
              <a:ext uri="{FF2B5EF4-FFF2-40B4-BE49-F238E27FC236}">
                <a16:creationId xmlns:a16="http://schemas.microsoft.com/office/drawing/2014/main" id="{A7378268-3904-ADA1-2865-94B44236174D}"/>
              </a:ext>
            </a:extLst>
          </p:cNvPr>
          <p:cNvSpPr/>
          <p:nvPr/>
        </p:nvSpPr>
        <p:spPr>
          <a:xfrm>
            <a:off x="1989221" y="1150059"/>
            <a:ext cx="8085221" cy="5337208"/>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82013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94A0-FB35-23FD-557D-D2B86320CF91}"/>
              </a:ext>
            </a:extLst>
          </p:cNvPr>
          <p:cNvSpPr>
            <a:spLocks noGrp="1"/>
          </p:cNvSpPr>
          <p:nvPr>
            <p:ph type="title"/>
          </p:nvPr>
        </p:nvSpPr>
        <p:spPr>
          <a:xfrm>
            <a:off x="755904" y="73152"/>
            <a:ext cx="10671048" cy="768096"/>
          </a:xfrm>
        </p:spPr>
        <p:txBody>
          <a:bodyPr/>
          <a:lstStyle/>
          <a:p>
            <a:r>
              <a:rPr lang="en-US" dirty="0"/>
              <a:t>Info about the dataset</a:t>
            </a:r>
            <a:endParaRPr lang="en-IN" dirty="0"/>
          </a:p>
        </p:txBody>
      </p:sp>
      <p:sp>
        <p:nvSpPr>
          <p:cNvPr id="5" name="Slide Number Placeholder 4">
            <a:extLst>
              <a:ext uri="{FF2B5EF4-FFF2-40B4-BE49-F238E27FC236}">
                <a16:creationId xmlns:a16="http://schemas.microsoft.com/office/drawing/2014/main" id="{A0973E4D-640A-BAA1-4FCE-547CCA68B79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6" name="object 7">
            <a:extLst>
              <a:ext uri="{FF2B5EF4-FFF2-40B4-BE49-F238E27FC236}">
                <a16:creationId xmlns:a16="http://schemas.microsoft.com/office/drawing/2014/main" id="{B524DBA0-66D5-01BE-9AE5-9CFE88FE0683}"/>
              </a:ext>
            </a:extLst>
          </p:cNvPr>
          <p:cNvSpPr/>
          <p:nvPr/>
        </p:nvSpPr>
        <p:spPr>
          <a:xfrm>
            <a:off x="1860884" y="1081488"/>
            <a:ext cx="8165431" cy="550343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9314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E700-ECA3-C4AA-E122-79CA054DDFE9}"/>
              </a:ext>
            </a:extLst>
          </p:cNvPr>
          <p:cNvSpPr>
            <a:spLocks noGrp="1"/>
          </p:cNvSpPr>
          <p:nvPr>
            <p:ph type="title"/>
          </p:nvPr>
        </p:nvSpPr>
        <p:spPr>
          <a:xfrm>
            <a:off x="758952" y="210312"/>
            <a:ext cx="10671048" cy="768096"/>
          </a:xfrm>
        </p:spPr>
        <p:txBody>
          <a:bodyPr/>
          <a:lstStyle/>
          <a:p>
            <a:r>
              <a:rPr lang="en-US" dirty="0"/>
              <a:t>Check the null values</a:t>
            </a:r>
            <a:endParaRPr lang="en-IN" dirty="0"/>
          </a:p>
        </p:txBody>
      </p:sp>
      <p:sp>
        <p:nvSpPr>
          <p:cNvPr id="5" name="Slide Number Placeholder 4">
            <a:extLst>
              <a:ext uri="{FF2B5EF4-FFF2-40B4-BE49-F238E27FC236}">
                <a16:creationId xmlns:a16="http://schemas.microsoft.com/office/drawing/2014/main" id="{EC0699F4-B6F9-4158-42FF-F0D2D6EB37CF}"/>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6" name="object 5">
            <a:extLst>
              <a:ext uri="{FF2B5EF4-FFF2-40B4-BE49-F238E27FC236}">
                <a16:creationId xmlns:a16="http://schemas.microsoft.com/office/drawing/2014/main" id="{1A66EF23-87E6-3A3F-705D-A42E8EB3B65B}"/>
              </a:ext>
            </a:extLst>
          </p:cNvPr>
          <p:cNvSpPr/>
          <p:nvPr/>
        </p:nvSpPr>
        <p:spPr>
          <a:xfrm>
            <a:off x="2422358" y="1223256"/>
            <a:ext cx="7106653" cy="507150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9213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B4D5F-BFD5-7B16-C089-32B2E992814C}"/>
              </a:ext>
            </a:extLst>
          </p:cNvPr>
          <p:cNvSpPr>
            <a:spLocks noGrp="1"/>
          </p:cNvSpPr>
          <p:nvPr>
            <p:ph type="title"/>
          </p:nvPr>
        </p:nvSpPr>
        <p:spPr>
          <a:xfrm>
            <a:off x="179756" y="2962495"/>
            <a:ext cx="3463170" cy="768096"/>
          </a:xfrm>
        </p:spPr>
        <p:txBody>
          <a:bodyPr/>
          <a:lstStyle/>
          <a:p>
            <a:r>
              <a:rPr lang="en-US" dirty="0"/>
              <a:t>heatmap</a:t>
            </a:r>
            <a:endParaRPr lang="en-IN" dirty="0"/>
          </a:p>
        </p:txBody>
      </p:sp>
      <p:sp>
        <p:nvSpPr>
          <p:cNvPr id="5" name="Slide Number Placeholder 4">
            <a:extLst>
              <a:ext uri="{FF2B5EF4-FFF2-40B4-BE49-F238E27FC236}">
                <a16:creationId xmlns:a16="http://schemas.microsoft.com/office/drawing/2014/main" id="{1579AAF2-5ECB-3E18-8460-20B9ACFDF24A}"/>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6" name="object 3">
            <a:extLst>
              <a:ext uri="{FF2B5EF4-FFF2-40B4-BE49-F238E27FC236}">
                <a16:creationId xmlns:a16="http://schemas.microsoft.com/office/drawing/2014/main" id="{2D73BF19-DBB7-4AD8-979B-5808777D2DB9}"/>
              </a:ext>
            </a:extLst>
          </p:cNvPr>
          <p:cNvSpPr/>
          <p:nvPr/>
        </p:nvSpPr>
        <p:spPr>
          <a:xfrm>
            <a:off x="3962400" y="179992"/>
            <a:ext cx="6318259" cy="6333103"/>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39638682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{54D3C751-EBC8-418E-8468-3173D3715C66}tf78438558_win32</Template>
  <TotalTime>64</TotalTime>
  <Words>1108</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inherit</vt:lpstr>
      <vt:lpstr>Arial</vt:lpstr>
      <vt:lpstr>Arial Black</vt:lpstr>
      <vt:lpstr>Calibri</vt:lpstr>
      <vt:lpstr>Garamond</vt:lpstr>
      <vt:lpstr>Sabon Next LT</vt:lpstr>
      <vt:lpstr>Times New Roman</vt:lpstr>
      <vt:lpstr>Office Theme</vt:lpstr>
      <vt:lpstr>Causes of death case study </vt:lpstr>
      <vt:lpstr>About dataset</vt:lpstr>
      <vt:lpstr>Data Glossary</vt:lpstr>
      <vt:lpstr>PowerPoint Presentation</vt:lpstr>
      <vt:lpstr>Importing libraries and the dataset</vt:lpstr>
      <vt:lpstr>Checking the data types</vt:lpstr>
      <vt:lpstr>Info about the dataset</vt:lpstr>
      <vt:lpstr>Check the null values</vt:lpstr>
      <vt:lpstr>heatmap</vt:lpstr>
      <vt:lpstr>Describing the dataset</vt:lpstr>
      <vt:lpstr>Dividing data</vt:lpstr>
      <vt:lpstr>Data visualization</vt:lpstr>
      <vt:lpstr>Death by environment and accident</vt:lpstr>
      <vt:lpstr>PowerPoint Presentation</vt:lpstr>
      <vt:lpstr>Death by crime, terror  , self harm  </vt:lpstr>
      <vt:lpstr>PowerPoint Presentation</vt:lpstr>
      <vt:lpstr>Death by chronic diseases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Causes of death case study</dc:title>
  <dc:subject/>
  <dc:creator>Gaurav Kalambhe</dc:creator>
  <cp:lastModifiedBy>Gaurav Kalambhe</cp:lastModifiedBy>
  <cp:revision>1</cp:revision>
  <dcterms:created xsi:type="dcterms:W3CDTF">2023-02-09T19:22:26Z</dcterms:created>
  <dcterms:modified xsi:type="dcterms:W3CDTF">2023-02-09T20:27:02Z</dcterms:modified>
</cp:coreProperties>
</file>