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7" name="PlaceHolder 2"/>
          <p:cNvSpPr>
            <a:spLocks noGrp="1"/>
          </p:cNvSpPr>
          <p:nvPr>
            <p:ph type="body"/>
          </p:nvPr>
        </p:nvSpPr>
        <p:spPr>
          <a:xfrm>
            <a:off x="684000" y="6858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8" name="PlaceHolder 3"/>
          <p:cNvSpPr>
            <a:spLocks noGrp="1"/>
          </p:cNvSpPr>
          <p:nvPr>
            <p:ph type="body"/>
          </p:nvPr>
        </p:nvSpPr>
        <p:spPr>
          <a:xfrm>
            <a:off x="684000" y="25740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0"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1"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2" name="PlaceHolder 4"/>
          <p:cNvSpPr>
            <a:spLocks noGrp="1"/>
          </p:cNvSpPr>
          <p:nvPr>
            <p:ph type="body"/>
          </p:nvPr>
        </p:nvSpPr>
        <p:spPr>
          <a:xfrm>
            <a:off x="505584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3" name="PlaceHolder 5"/>
          <p:cNvSpPr>
            <a:spLocks noGrp="1"/>
          </p:cNvSpPr>
          <p:nvPr>
            <p:ph type="body"/>
          </p:nvPr>
        </p:nvSpPr>
        <p:spPr>
          <a:xfrm>
            <a:off x="68400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5" name="PlaceHolder 2"/>
          <p:cNvSpPr>
            <a:spLocks noGrp="1"/>
          </p:cNvSpPr>
          <p:nvPr>
            <p:ph type="body"/>
          </p:nvPr>
        </p:nvSpPr>
        <p:spPr>
          <a:xfrm>
            <a:off x="68400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6" name="PlaceHolder 3"/>
          <p:cNvSpPr>
            <a:spLocks noGrp="1"/>
          </p:cNvSpPr>
          <p:nvPr>
            <p:ph type="body"/>
          </p:nvPr>
        </p:nvSpPr>
        <p:spPr>
          <a:xfrm>
            <a:off x="356904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7" name="PlaceHolder 4"/>
          <p:cNvSpPr>
            <a:spLocks noGrp="1"/>
          </p:cNvSpPr>
          <p:nvPr>
            <p:ph type="body"/>
          </p:nvPr>
        </p:nvSpPr>
        <p:spPr>
          <a:xfrm>
            <a:off x="645372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8" name="PlaceHolder 5"/>
          <p:cNvSpPr>
            <a:spLocks noGrp="1"/>
          </p:cNvSpPr>
          <p:nvPr>
            <p:ph type="body"/>
          </p:nvPr>
        </p:nvSpPr>
        <p:spPr>
          <a:xfrm>
            <a:off x="645372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9" name="PlaceHolder 6"/>
          <p:cNvSpPr>
            <a:spLocks noGrp="1"/>
          </p:cNvSpPr>
          <p:nvPr>
            <p:ph type="body"/>
          </p:nvPr>
        </p:nvSpPr>
        <p:spPr>
          <a:xfrm>
            <a:off x="356904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50" name="PlaceHolder 7"/>
          <p:cNvSpPr>
            <a:spLocks noGrp="1"/>
          </p:cNvSpPr>
          <p:nvPr>
            <p:ph type="body"/>
          </p:nvPr>
        </p:nvSpPr>
        <p:spPr>
          <a:xfrm>
            <a:off x="68400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2" name="PlaceHolder 2"/>
          <p:cNvSpPr>
            <a:spLocks noGrp="1"/>
          </p:cNvSpPr>
          <p:nvPr>
            <p:ph type="subTitle"/>
          </p:nvPr>
        </p:nvSpPr>
        <p:spPr>
          <a:xfrm>
            <a:off x="684000" y="685800"/>
            <a:ext cx="8532000" cy="3614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4" name="PlaceHolder 2"/>
          <p:cNvSpPr>
            <a:spLocks noGrp="1"/>
          </p:cNvSpPr>
          <p:nvPr>
            <p:ph type="body"/>
          </p:nvPr>
        </p:nvSpPr>
        <p:spPr>
          <a:xfrm>
            <a:off x="684000" y="685800"/>
            <a:ext cx="85320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6" name="PlaceHolder 2"/>
          <p:cNvSpPr>
            <a:spLocks noGrp="1"/>
          </p:cNvSpPr>
          <p:nvPr>
            <p:ph type="body"/>
          </p:nvPr>
        </p:nvSpPr>
        <p:spPr>
          <a:xfrm>
            <a:off x="68400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67" name="PlaceHolder 3"/>
          <p:cNvSpPr>
            <a:spLocks noGrp="1"/>
          </p:cNvSpPr>
          <p:nvPr>
            <p:ph type="body"/>
          </p:nvPr>
        </p:nvSpPr>
        <p:spPr>
          <a:xfrm>
            <a:off x="505584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84000" y="4487400"/>
            <a:ext cx="8532000" cy="6985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1"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72" name="PlaceHolder 3"/>
          <p:cNvSpPr>
            <a:spLocks noGrp="1"/>
          </p:cNvSpPr>
          <p:nvPr>
            <p:ph type="body"/>
          </p:nvPr>
        </p:nvSpPr>
        <p:spPr>
          <a:xfrm>
            <a:off x="68400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73" name="PlaceHolder 4"/>
          <p:cNvSpPr>
            <a:spLocks noGrp="1"/>
          </p:cNvSpPr>
          <p:nvPr>
            <p:ph type="body"/>
          </p:nvPr>
        </p:nvSpPr>
        <p:spPr>
          <a:xfrm>
            <a:off x="505584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6" name="PlaceHolder 2"/>
          <p:cNvSpPr>
            <a:spLocks noGrp="1"/>
          </p:cNvSpPr>
          <p:nvPr>
            <p:ph type="subTitle"/>
          </p:nvPr>
        </p:nvSpPr>
        <p:spPr>
          <a:xfrm>
            <a:off x="684000" y="685800"/>
            <a:ext cx="8532000" cy="3614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5" name="PlaceHolder 2"/>
          <p:cNvSpPr>
            <a:spLocks noGrp="1"/>
          </p:cNvSpPr>
          <p:nvPr>
            <p:ph type="body"/>
          </p:nvPr>
        </p:nvSpPr>
        <p:spPr>
          <a:xfrm>
            <a:off x="68400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76"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77" name="PlaceHolder 4"/>
          <p:cNvSpPr>
            <a:spLocks noGrp="1"/>
          </p:cNvSpPr>
          <p:nvPr>
            <p:ph type="body"/>
          </p:nvPr>
        </p:nvSpPr>
        <p:spPr>
          <a:xfrm>
            <a:off x="505584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9"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0"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1" name="PlaceHolder 4"/>
          <p:cNvSpPr>
            <a:spLocks noGrp="1"/>
          </p:cNvSpPr>
          <p:nvPr>
            <p:ph type="body"/>
          </p:nvPr>
        </p:nvSpPr>
        <p:spPr>
          <a:xfrm>
            <a:off x="684000" y="25740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3" name="PlaceHolder 2"/>
          <p:cNvSpPr>
            <a:spLocks noGrp="1"/>
          </p:cNvSpPr>
          <p:nvPr>
            <p:ph type="body"/>
          </p:nvPr>
        </p:nvSpPr>
        <p:spPr>
          <a:xfrm>
            <a:off x="684000" y="6858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4" name="PlaceHolder 3"/>
          <p:cNvSpPr>
            <a:spLocks noGrp="1"/>
          </p:cNvSpPr>
          <p:nvPr>
            <p:ph type="body"/>
          </p:nvPr>
        </p:nvSpPr>
        <p:spPr>
          <a:xfrm>
            <a:off x="684000" y="25740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6"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7"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8" name="PlaceHolder 4"/>
          <p:cNvSpPr>
            <a:spLocks noGrp="1"/>
          </p:cNvSpPr>
          <p:nvPr>
            <p:ph type="body"/>
          </p:nvPr>
        </p:nvSpPr>
        <p:spPr>
          <a:xfrm>
            <a:off x="505584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9" name="PlaceHolder 5"/>
          <p:cNvSpPr>
            <a:spLocks noGrp="1"/>
          </p:cNvSpPr>
          <p:nvPr>
            <p:ph type="body"/>
          </p:nvPr>
        </p:nvSpPr>
        <p:spPr>
          <a:xfrm>
            <a:off x="68400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1" name="PlaceHolder 2"/>
          <p:cNvSpPr>
            <a:spLocks noGrp="1"/>
          </p:cNvSpPr>
          <p:nvPr>
            <p:ph type="body"/>
          </p:nvPr>
        </p:nvSpPr>
        <p:spPr>
          <a:xfrm>
            <a:off x="68400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2" name="PlaceHolder 3"/>
          <p:cNvSpPr>
            <a:spLocks noGrp="1"/>
          </p:cNvSpPr>
          <p:nvPr>
            <p:ph type="body"/>
          </p:nvPr>
        </p:nvSpPr>
        <p:spPr>
          <a:xfrm>
            <a:off x="356904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3" name="PlaceHolder 4"/>
          <p:cNvSpPr>
            <a:spLocks noGrp="1"/>
          </p:cNvSpPr>
          <p:nvPr>
            <p:ph type="body"/>
          </p:nvPr>
        </p:nvSpPr>
        <p:spPr>
          <a:xfrm>
            <a:off x="645372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4" name="PlaceHolder 5"/>
          <p:cNvSpPr>
            <a:spLocks noGrp="1"/>
          </p:cNvSpPr>
          <p:nvPr>
            <p:ph type="body"/>
          </p:nvPr>
        </p:nvSpPr>
        <p:spPr>
          <a:xfrm>
            <a:off x="645372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5" name="PlaceHolder 6"/>
          <p:cNvSpPr>
            <a:spLocks noGrp="1"/>
          </p:cNvSpPr>
          <p:nvPr>
            <p:ph type="body"/>
          </p:nvPr>
        </p:nvSpPr>
        <p:spPr>
          <a:xfrm>
            <a:off x="356904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6" name="PlaceHolder 7"/>
          <p:cNvSpPr>
            <a:spLocks noGrp="1"/>
          </p:cNvSpPr>
          <p:nvPr>
            <p:ph type="body"/>
          </p:nvPr>
        </p:nvSpPr>
        <p:spPr>
          <a:xfrm>
            <a:off x="68400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9" name="PlaceHolder 2"/>
          <p:cNvSpPr>
            <a:spLocks noGrp="1"/>
          </p:cNvSpPr>
          <p:nvPr>
            <p:ph type="subTitle"/>
          </p:nvPr>
        </p:nvSpPr>
        <p:spPr>
          <a:xfrm>
            <a:off x="684000" y="685800"/>
            <a:ext cx="8532000" cy="3614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1" name="PlaceHolder 2"/>
          <p:cNvSpPr>
            <a:spLocks noGrp="1"/>
          </p:cNvSpPr>
          <p:nvPr>
            <p:ph type="body"/>
          </p:nvPr>
        </p:nvSpPr>
        <p:spPr>
          <a:xfrm>
            <a:off x="684000" y="685800"/>
            <a:ext cx="85320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3" name="PlaceHolder 2"/>
          <p:cNvSpPr>
            <a:spLocks noGrp="1"/>
          </p:cNvSpPr>
          <p:nvPr>
            <p:ph type="body"/>
          </p:nvPr>
        </p:nvSpPr>
        <p:spPr>
          <a:xfrm>
            <a:off x="68400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14" name="PlaceHolder 3"/>
          <p:cNvSpPr>
            <a:spLocks noGrp="1"/>
          </p:cNvSpPr>
          <p:nvPr>
            <p:ph type="body"/>
          </p:nvPr>
        </p:nvSpPr>
        <p:spPr>
          <a:xfrm>
            <a:off x="505584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8" name="PlaceHolder 2"/>
          <p:cNvSpPr>
            <a:spLocks noGrp="1"/>
          </p:cNvSpPr>
          <p:nvPr>
            <p:ph type="body"/>
          </p:nvPr>
        </p:nvSpPr>
        <p:spPr>
          <a:xfrm>
            <a:off x="684000" y="685800"/>
            <a:ext cx="85320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684000" y="4487400"/>
            <a:ext cx="8532000" cy="6985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8"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19" name="PlaceHolder 3"/>
          <p:cNvSpPr>
            <a:spLocks noGrp="1"/>
          </p:cNvSpPr>
          <p:nvPr>
            <p:ph type="body"/>
          </p:nvPr>
        </p:nvSpPr>
        <p:spPr>
          <a:xfrm>
            <a:off x="68400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20" name="PlaceHolder 4"/>
          <p:cNvSpPr>
            <a:spLocks noGrp="1"/>
          </p:cNvSpPr>
          <p:nvPr>
            <p:ph type="body"/>
          </p:nvPr>
        </p:nvSpPr>
        <p:spPr>
          <a:xfrm>
            <a:off x="505584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22" name="PlaceHolder 2"/>
          <p:cNvSpPr>
            <a:spLocks noGrp="1"/>
          </p:cNvSpPr>
          <p:nvPr>
            <p:ph type="body"/>
          </p:nvPr>
        </p:nvSpPr>
        <p:spPr>
          <a:xfrm>
            <a:off x="68400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23"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24" name="PlaceHolder 4"/>
          <p:cNvSpPr>
            <a:spLocks noGrp="1"/>
          </p:cNvSpPr>
          <p:nvPr>
            <p:ph type="body"/>
          </p:nvPr>
        </p:nvSpPr>
        <p:spPr>
          <a:xfrm>
            <a:off x="505584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26"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27"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28" name="PlaceHolder 4"/>
          <p:cNvSpPr>
            <a:spLocks noGrp="1"/>
          </p:cNvSpPr>
          <p:nvPr>
            <p:ph type="body"/>
          </p:nvPr>
        </p:nvSpPr>
        <p:spPr>
          <a:xfrm>
            <a:off x="684000" y="25740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30" name="PlaceHolder 2"/>
          <p:cNvSpPr>
            <a:spLocks noGrp="1"/>
          </p:cNvSpPr>
          <p:nvPr>
            <p:ph type="body"/>
          </p:nvPr>
        </p:nvSpPr>
        <p:spPr>
          <a:xfrm>
            <a:off x="684000" y="6858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31" name="PlaceHolder 3"/>
          <p:cNvSpPr>
            <a:spLocks noGrp="1"/>
          </p:cNvSpPr>
          <p:nvPr>
            <p:ph type="body"/>
          </p:nvPr>
        </p:nvSpPr>
        <p:spPr>
          <a:xfrm>
            <a:off x="684000" y="25740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33"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34"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35" name="PlaceHolder 4"/>
          <p:cNvSpPr>
            <a:spLocks noGrp="1"/>
          </p:cNvSpPr>
          <p:nvPr>
            <p:ph type="body"/>
          </p:nvPr>
        </p:nvSpPr>
        <p:spPr>
          <a:xfrm>
            <a:off x="505584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36" name="PlaceHolder 5"/>
          <p:cNvSpPr>
            <a:spLocks noGrp="1"/>
          </p:cNvSpPr>
          <p:nvPr>
            <p:ph type="body"/>
          </p:nvPr>
        </p:nvSpPr>
        <p:spPr>
          <a:xfrm>
            <a:off x="68400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38" name="PlaceHolder 2"/>
          <p:cNvSpPr>
            <a:spLocks noGrp="1"/>
          </p:cNvSpPr>
          <p:nvPr>
            <p:ph type="body"/>
          </p:nvPr>
        </p:nvSpPr>
        <p:spPr>
          <a:xfrm>
            <a:off x="68400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39" name="PlaceHolder 3"/>
          <p:cNvSpPr>
            <a:spLocks noGrp="1"/>
          </p:cNvSpPr>
          <p:nvPr>
            <p:ph type="body"/>
          </p:nvPr>
        </p:nvSpPr>
        <p:spPr>
          <a:xfrm>
            <a:off x="356904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40" name="PlaceHolder 4"/>
          <p:cNvSpPr>
            <a:spLocks noGrp="1"/>
          </p:cNvSpPr>
          <p:nvPr>
            <p:ph type="body"/>
          </p:nvPr>
        </p:nvSpPr>
        <p:spPr>
          <a:xfrm>
            <a:off x="645372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41" name="PlaceHolder 5"/>
          <p:cNvSpPr>
            <a:spLocks noGrp="1"/>
          </p:cNvSpPr>
          <p:nvPr>
            <p:ph type="body"/>
          </p:nvPr>
        </p:nvSpPr>
        <p:spPr>
          <a:xfrm>
            <a:off x="645372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42" name="PlaceHolder 6"/>
          <p:cNvSpPr>
            <a:spLocks noGrp="1"/>
          </p:cNvSpPr>
          <p:nvPr>
            <p:ph type="body"/>
          </p:nvPr>
        </p:nvSpPr>
        <p:spPr>
          <a:xfrm>
            <a:off x="356904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43" name="PlaceHolder 7"/>
          <p:cNvSpPr>
            <a:spLocks noGrp="1"/>
          </p:cNvSpPr>
          <p:nvPr>
            <p:ph type="body"/>
          </p:nvPr>
        </p:nvSpPr>
        <p:spPr>
          <a:xfrm>
            <a:off x="68400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55" name="PlaceHolder 2"/>
          <p:cNvSpPr>
            <a:spLocks noGrp="1"/>
          </p:cNvSpPr>
          <p:nvPr>
            <p:ph type="subTitle"/>
          </p:nvPr>
        </p:nvSpPr>
        <p:spPr>
          <a:xfrm>
            <a:off x="684000" y="685800"/>
            <a:ext cx="8532000" cy="3614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57" name="PlaceHolder 2"/>
          <p:cNvSpPr>
            <a:spLocks noGrp="1"/>
          </p:cNvSpPr>
          <p:nvPr>
            <p:ph type="body"/>
          </p:nvPr>
        </p:nvSpPr>
        <p:spPr>
          <a:xfrm>
            <a:off x="684000" y="685800"/>
            <a:ext cx="85320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0" name="PlaceHolder 2"/>
          <p:cNvSpPr>
            <a:spLocks noGrp="1"/>
          </p:cNvSpPr>
          <p:nvPr>
            <p:ph type="body"/>
          </p:nvPr>
        </p:nvSpPr>
        <p:spPr>
          <a:xfrm>
            <a:off x="68400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21" name="PlaceHolder 3"/>
          <p:cNvSpPr>
            <a:spLocks noGrp="1"/>
          </p:cNvSpPr>
          <p:nvPr>
            <p:ph type="body"/>
          </p:nvPr>
        </p:nvSpPr>
        <p:spPr>
          <a:xfrm>
            <a:off x="505584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59" name="PlaceHolder 2"/>
          <p:cNvSpPr>
            <a:spLocks noGrp="1"/>
          </p:cNvSpPr>
          <p:nvPr>
            <p:ph type="body"/>
          </p:nvPr>
        </p:nvSpPr>
        <p:spPr>
          <a:xfrm>
            <a:off x="68400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60" name="PlaceHolder 3"/>
          <p:cNvSpPr>
            <a:spLocks noGrp="1"/>
          </p:cNvSpPr>
          <p:nvPr>
            <p:ph type="body"/>
          </p:nvPr>
        </p:nvSpPr>
        <p:spPr>
          <a:xfrm>
            <a:off x="505584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84000" y="4487400"/>
            <a:ext cx="8532000" cy="6985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64"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65" name="PlaceHolder 3"/>
          <p:cNvSpPr>
            <a:spLocks noGrp="1"/>
          </p:cNvSpPr>
          <p:nvPr>
            <p:ph type="body"/>
          </p:nvPr>
        </p:nvSpPr>
        <p:spPr>
          <a:xfrm>
            <a:off x="68400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66" name="PlaceHolder 4"/>
          <p:cNvSpPr>
            <a:spLocks noGrp="1"/>
          </p:cNvSpPr>
          <p:nvPr>
            <p:ph type="body"/>
          </p:nvPr>
        </p:nvSpPr>
        <p:spPr>
          <a:xfrm>
            <a:off x="505584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68" name="PlaceHolder 2"/>
          <p:cNvSpPr>
            <a:spLocks noGrp="1"/>
          </p:cNvSpPr>
          <p:nvPr>
            <p:ph type="body"/>
          </p:nvPr>
        </p:nvSpPr>
        <p:spPr>
          <a:xfrm>
            <a:off x="68400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69"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70" name="PlaceHolder 4"/>
          <p:cNvSpPr>
            <a:spLocks noGrp="1"/>
          </p:cNvSpPr>
          <p:nvPr>
            <p:ph type="body"/>
          </p:nvPr>
        </p:nvSpPr>
        <p:spPr>
          <a:xfrm>
            <a:off x="505584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72"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73"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74" name="PlaceHolder 4"/>
          <p:cNvSpPr>
            <a:spLocks noGrp="1"/>
          </p:cNvSpPr>
          <p:nvPr>
            <p:ph type="body"/>
          </p:nvPr>
        </p:nvSpPr>
        <p:spPr>
          <a:xfrm>
            <a:off x="684000" y="25740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76" name="PlaceHolder 2"/>
          <p:cNvSpPr>
            <a:spLocks noGrp="1"/>
          </p:cNvSpPr>
          <p:nvPr>
            <p:ph type="body"/>
          </p:nvPr>
        </p:nvSpPr>
        <p:spPr>
          <a:xfrm>
            <a:off x="684000" y="6858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77" name="PlaceHolder 3"/>
          <p:cNvSpPr>
            <a:spLocks noGrp="1"/>
          </p:cNvSpPr>
          <p:nvPr>
            <p:ph type="body"/>
          </p:nvPr>
        </p:nvSpPr>
        <p:spPr>
          <a:xfrm>
            <a:off x="684000" y="25740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79"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80"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81" name="PlaceHolder 4"/>
          <p:cNvSpPr>
            <a:spLocks noGrp="1"/>
          </p:cNvSpPr>
          <p:nvPr>
            <p:ph type="body"/>
          </p:nvPr>
        </p:nvSpPr>
        <p:spPr>
          <a:xfrm>
            <a:off x="505584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82" name="PlaceHolder 5"/>
          <p:cNvSpPr>
            <a:spLocks noGrp="1"/>
          </p:cNvSpPr>
          <p:nvPr>
            <p:ph type="body"/>
          </p:nvPr>
        </p:nvSpPr>
        <p:spPr>
          <a:xfrm>
            <a:off x="68400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84" name="PlaceHolder 2"/>
          <p:cNvSpPr>
            <a:spLocks noGrp="1"/>
          </p:cNvSpPr>
          <p:nvPr>
            <p:ph type="body"/>
          </p:nvPr>
        </p:nvSpPr>
        <p:spPr>
          <a:xfrm>
            <a:off x="68400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85" name="PlaceHolder 3"/>
          <p:cNvSpPr>
            <a:spLocks noGrp="1"/>
          </p:cNvSpPr>
          <p:nvPr>
            <p:ph type="body"/>
          </p:nvPr>
        </p:nvSpPr>
        <p:spPr>
          <a:xfrm>
            <a:off x="356904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86" name="PlaceHolder 4"/>
          <p:cNvSpPr>
            <a:spLocks noGrp="1"/>
          </p:cNvSpPr>
          <p:nvPr>
            <p:ph type="body"/>
          </p:nvPr>
        </p:nvSpPr>
        <p:spPr>
          <a:xfrm>
            <a:off x="6453720" y="6858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87" name="PlaceHolder 5"/>
          <p:cNvSpPr>
            <a:spLocks noGrp="1"/>
          </p:cNvSpPr>
          <p:nvPr>
            <p:ph type="body"/>
          </p:nvPr>
        </p:nvSpPr>
        <p:spPr>
          <a:xfrm>
            <a:off x="645372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88" name="PlaceHolder 6"/>
          <p:cNvSpPr>
            <a:spLocks noGrp="1"/>
          </p:cNvSpPr>
          <p:nvPr>
            <p:ph type="body"/>
          </p:nvPr>
        </p:nvSpPr>
        <p:spPr>
          <a:xfrm>
            <a:off x="356904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189" name="PlaceHolder 7"/>
          <p:cNvSpPr>
            <a:spLocks noGrp="1"/>
          </p:cNvSpPr>
          <p:nvPr>
            <p:ph type="body"/>
          </p:nvPr>
        </p:nvSpPr>
        <p:spPr>
          <a:xfrm>
            <a:off x="684000" y="2574000"/>
            <a:ext cx="2747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84000" y="4487400"/>
            <a:ext cx="8532000" cy="6985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5"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26" name="PlaceHolder 3"/>
          <p:cNvSpPr>
            <a:spLocks noGrp="1"/>
          </p:cNvSpPr>
          <p:nvPr>
            <p:ph type="body"/>
          </p:nvPr>
        </p:nvSpPr>
        <p:spPr>
          <a:xfrm>
            <a:off x="68400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27" name="PlaceHolder 4"/>
          <p:cNvSpPr>
            <a:spLocks noGrp="1"/>
          </p:cNvSpPr>
          <p:nvPr>
            <p:ph type="body"/>
          </p:nvPr>
        </p:nvSpPr>
        <p:spPr>
          <a:xfrm>
            <a:off x="505584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9" name="PlaceHolder 2"/>
          <p:cNvSpPr>
            <a:spLocks noGrp="1"/>
          </p:cNvSpPr>
          <p:nvPr>
            <p:ph type="body"/>
          </p:nvPr>
        </p:nvSpPr>
        <p:spPr>
          <a:xfrm>
            <a:off x="684000" y="685800"/>
            <a:ext cx="416340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0"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1" name="PlaceHolder 4"/>
          <p:cNvSpPr>
            <a:spLocks noGrp="1"/>
          </p:cNvSpPr>
          <p:nvPr>
            <p:ph type="body"/>
          </p:nvPr>
        </p:nvSpPr>
        <p:spPr>
          <a:xfrm>
            <a:off x="5055840" y="25740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4000" y="4487400"/>
            <a:ext cx="853200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3" name="PlaceHolder 2"/>
          <p:cNvSpPr>
            <a:spLocks noGrp="1"/>
          </p:cNvSpPr>
          <p:nvPr>
            <p:ph type="body"/>
          </p:nvPr>
        </p:nvSpPr>
        <p:spPr>
          <a:xfrm>
            <a:off x="68400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4" name="PlaceHolder 3"/>
          <p:cNvSpPr>
            <a:spLocks noGrp="1"/>
          </p:cNvSpPr>
          <p:nvPr>
            <p:ph type="body"/>
          </p:nvPr>
        </p:nvSpPr>
        <p:spPr>
          <a:xfrm>
            <a:off x="5055840" y="685800"/>
            <a:ext cx="41634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5" name="PlaceHolder 4"/>
          <p:cNvSpPr>
            <a:spLocks noGrp="1"/>
          </p:cNvSpPr>
          <p:nvPr>
            <p:ph type="body"/>
          </p:nvPr>
        </p:nvSpPr>
        <p:spPr>
          <a:xfrm>
            <a:off x="684000" y="2574000"/>
            <a:ext cx="853200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Line 1"/>
          <p:cNvSpPr/>
          <p:nvPr/>
        </p:nvSpPr>
        <p:spPr>
          <a:xfrm flipH="1">
            <a:off x="1127268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9204120" y="3190320"/>
            <a:ext cx="298116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10289160" y="3285000"/>
            <a:ext cx="189612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3" name="Line 4"/>
          <p:cNvSpPr/>
          <p:nvPr/>
        </p:nvSpPr>
        <p:spPr>
          <a:xfrm flipH="1">
            <a:off x="10440000" y="3130920"/>
            <a:ext cx="174528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4" name="Line 5"/>
          <p:cNvSpPr/>
          <p:nvPr/>
        </p:nvSpPr>
        <p:spPr>
          <a:xfrm flipH="1">
            <a:off x="10915920" y="3682800"/>
            <a:ext cx="126936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5" name="PlaceHolder 6"/>
          <p:cNvSpPr>
            <a:spLocks noGrp="1"/>
          </p:cNvSpPr>
          <p:nvPr>
            <p:ph type="title"/>
          </p:nvPr>
        </p:nvSpPr>
        <p:spPr>
          <a:xfrm>
            <a:off x="684000" y="685800"/>
            <a:ext cx="7998480" cy="2971440"/>
          </a:xfrm>
          <a:prstGeom prst="rect">
            <a:avLst/>
          </a:prstGeom>
        </p:spPr>
        <p:txBody>
          <a:bodyPr anchor="b">
            <a:normAutofit/>
          </a:bodyPr>
          <a:p>
            <a:pPr>
              <a:lnSpc>
                <a:spcPct val="100000"/>
              </a:lnSpc>
            </a:pPr>
            <a:r>
              <a:rPr b="0" lang="en-US" sz="4800" spc="-1" strike="noStrike" cap="all">
                <a:solidFill>
                  <a:srgbClr val="ffffff"/>
                </a:solidFill>
                <a:uFill>
                  <a:solidFill>
                    <a:srgbClr val="ffffff"/>
                  </a:solidFill>
                </a:uFill>
                <a:latin typeface="Century Gothic"/>
              </a:rPr>
              <a:t>Click to edit Master title style</a:t>
            </a:r>
            <a:endParaRPr b="0" lang="en-US" sz="4800" spc="-1" strike="noStrike">
              <a:solidFill>
                <a:srgbClr val="ffffff"/>
              </a:solidFill>
              <a:uFill>
                <a:solidFill>
                  <a:srgbClr val="ffffff"/>
                </a:solidFill>
              </a:uFill>
              <a:latin typeface="Century Gothic"/>
            </a:endParaRPr>
          </a:p>
        </p:txBody>
      </p:sp>
      <p:sp>
        <p:nvSpPr>
          <p:cNvPr id="6" name="PlaceHolder 7"/>
          <p:cNvSpPr>
            <a:spLocks noGrp="1"/>
          </p:cNvSpPr>
          <p:nvPr>
            <p:ph type="dt"/>
          </p:nvPr>
        </p:nvSpPr>
        <p:spPr>
          <a:xfrm>
            <a:off x="9901440" y="6172200"/>
            <a:ext cx="1599480" cy="364680"/>
          </a:xfrm>
          <a:prstGeom prst="rect">
            <a:avLst/>
          </a:prstGeom>
        </p:spPr>
        <p:txBody>
          <a:bodyPr/>
          <a:p>
            <a:pPr algn="r">
              <a:lnSpc>
                <a:spcPct val="100000"/>
              </a:lnSpc>
            </a:pPr>
            <a:fld id="{FAB0E9F8-1CEF-4322-A23E-4FEC79806EBB}" type="datetime">
              <a:rPr b="0" lang="en-US" sz="1000" spc="-1" strike="noStrike">
                <a:solidFill>
                  <a:srgbClr val="0a304a"/>
                </a:solidFill>
                <a:uFill>
                  <a:solidFill>
                    <a:srgbClr val="ffffff"/>
                  </a:solidFill>
                </a:uFill>
                <a:latin typeface="Century Gothic"/>
              </a:rPr>
              <a:t>7/14/21</a:t>
            </a:fld>
            <a:endParaRPr b="0" lang="en-US" sz="1000" spc="-1" strike="noStrike">
              <a:solidFill>
                <a:srgbClr val="000000"/>
              </a:solidFill>
              <a:uFill>
                <a:solidFill>
                  <a:srgbClr val="ffffff"/>
                </a:solidFill>
              </a:uFill>
              <a:latin typeface="Times New Roman"/>
            </a:endParaRPr>
          </a:p>
        </p:txBody>
      </p:sp>
      <p:sp>
        <p:nvSpPr>
          <p:cNvPr id="7" name="PlaceHolder 8"/>
          <p:cNvSpPr>
            <a:spLocks noGrp="1"/>
          </p:cNvSpPr>
          <p:nvPr>
            <p:ph type="ftr"/>
          </p:nvPr>
        </p:nvSpPr>
        <p:spPr>
          <a:xfrm>
            <a:off x="684000" y="6172200"/>
            <a:ext cx="7541280" cy="3646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8" name="PlaceHolder 9"/>
          <p:cNvSpPr>
            <a:spLocks noGrp="1"/>
          </p:cNvSpPr>
          <p:nvPr>
            <p:ph type="sldNum"/>
          </p:nvPr>
        </p:nvSpPr>
        <p:spPr>
          <a:xfrm>
            <a:off x="10360440" y="5578560"/>
            <a:ext cx="1141560" cy="669600"/>
          </a:xfrm>
          <a:prstGeom prst="rect">
            <a:avLst/>
          </a:prstGeom>
        </p:spPr>
        <p:txBody>
          <a:bodyPr anchor="b"/>
          <a:p>
            <a:pPr algn="r">
              <a:lnSpc>
                <a:spcPct val="100000"/>
              </a:lnSpc>
            </a:pPr>
            <a:fld id="{C0594C4F-42C4-4E20-B239-6608AC09B3D6}" type="slidenum">
              <a:rPr b="0" lang="en-US" sz="3200" spc="-1" strike="noStrike">
                <a:solidFill>
                  <a:srgbClr val="0a304a"/>
                </a:solidFill>
                <a:uFill>
                  <a:solidFill>
                    <a:srgbClr val="ffffff"/>
                  </a:solidFill>
                </a:uFill>
                <a:latin typeface="Century Gothic"/>
              </a:rPr>
              <a:t>&lt;number&gt;</a:t>
            </a:fld>
            <a:endParaRPr b="0" lang="en-US" sz="3200" spc="-1" strike="noStrike">
              <a:solidFill>
                <a:srgbClr val="000000"/>
              </a:solidFill>
              <a:uFill>
                <a:solidFill>
                  <a:srgbClr val="ffffff"/>
                </a:solidFill>
              </a:uFill>
              <a:latin typeface="Times New Roman"/>
            </a:endParaRPr>
          </a:p>
        </p:txBody>
      </p:sp>
      <p:sp>
        <p:nvSpPr>
          <p:cNvPr id="9" name="Line 10"/>
          <p:cNvSpPr/>
          <p:nvPr/>
        </p:nvSpPr>
        <p:spPr>
          <a:xfrm flipH="1">
            <a:off x="8225280" y="8280"/>
            <a:ext cx="380880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0" name="Line 11"/>
          <p:cNvSpPr/>
          <p:nvPr/>
        </p:nvSpPr>
        <p:spPr>
          <a:xfrm flipH="1">
            <a:off x="6106320" y="91440"/>
            <a:ext cx="607896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233480" y="228600"/>
            <a:ext cx="495144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2" name="Line 13"/>
          <p:cNvSpPr/>
          <p:nvPr/>
        </p:nvSpPr>
        <p:spPr>
          <a:xfrm flipH="1">
            <a:off x="7333560" y="32040"/>
            <a:ext cx="485136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842960" y="609480"/>
            <a:ext cx="434232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4" name="PlaceHolder 1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2000" spc="-1" strike="noStrike">
                <a:solidFill>
                  <a:srgbClr val="0f496f"/>
                </a:solidFill>
                <a:uFill>
                  <a:solidFill>
                    <a:srgbClr val="ffffff"/>
                  </a:solidFill>
                </a:uFill>
                <a:latin typeface="Century Gothic"/>
              </a:rPr>
              <a:t>Click to edit the outline text format</a:t>
            </a:r>
            <a:endParaRPr b="0" lang="en-US" sz="2000" spc="-1" strike="noStrike">
              <a:solidFill>
                <a:srgbClr val="0f496f"/>
              </a:solidFill>
              <a:uFill>
                <a:solidFill>
                  <a:srgbClr val="ffffff"/>
                </a:solidFill>
              </a:uFill>
              <a:latin typeface="Century Gothic"/>
            </a:endParaRPr>
          </a:p>
          <a:p>
            <a:pPr lvl="1" marL="864000" indent="-324000">
              <a:spcBef>
                <a:spcPts val="1134"/>
              </a:spcBef>
              <a:buClr>
                <a:srgbClr val="000000"/>
              </a:buClr>
              <a:buSzPct val="75000"/>
              <a:buFont typeface="Symbol" charset="2"/>
              <a:buChar char=""/>
            </a:pPr>
            <a:r>
              <a:rPr b="0" lang="en-US" sz="1600" spc="-1" strike="noStrike">
                <a:solidFill>
                  <a:srgbClr val="0f496f"/>
                </a:solidFill>
                <a:uFill>
                  <a:solidFill>
                    <a:srgbClr val="ffffff"/>
                  </a:solidFill>
                </a:uFill>
                <a:latin typeface="Century Gothic"/>
              </a:rPr>
              <a:t>Second Outline Level</a:t>
            </a:r>
            <a:endParaRPr b="0" lang="en-US" sz="1600" spc="-1" strike="noStrike">
              <a:solidFill>
                <a:srgbClr val="0f496f"/>
              </a:solidFill>
              <a:uFill>
                <a:solidFill>
                  <a:srgbClr val="ffffff"/>
                </a:solidFill>
              </a:uFill>
              <a:latin typeface="Century Gothic"/>
            </a:endParaRPr>
          </a:p>
          <a:p>
            <a:pPr lvl="2" marL="1296000" indent="-288000">
              <a:spcBef>
                <a:spcPts val="850"/>
              </a:spcBef>
              <a:buClr>
                <a:srgbClr val="000000"/>
              </a:buClr>
              <a:buSzPct val="45000"/>
              <a:buFont typeface="Wingdings" charset="2"/>
              <a:buChar char=""/>
            </a:pPr>
            <a:r>
              <a:rPr b="0" lang="en-US" sz="1400" spc="-1" strike="noStrike">
                <a:solidFill>
                  <a:srgbClr val="0f496f"/>
                </a:solidFill>
                <a:uFill>
                  <a:solidFill>
                    <a:srgbClr val="ffffff"/>
                  </a:solidFill>
                </a:uFill>
                <a:latin typeface="Century Gothic"/>
              </a:rPr>
              <a:t>Third Outline Level</a:t>
            </a:r>
            <a:endParaRPr b="0" lang="en-US" sz="1400" spc="-1" strike="noStrike">
              <a:solidFill>
                <a:srgbClr val="0f496f"/>
              </a:solidFill>
              <a:uFill>
                <a:solidFill>
                  <a:srgbClr val="ffffff"/>
                </a:solidFill>
              </a:uFill>
              <a:latin typeface="Century Gothic"/>
            </a:endParaRPr>
          </a:p>
          <a:p>
            <a:pPr lvl="3" marL="1728000" indent="-216000">
              <a:spcBef>
                <a:spcPts val="567"/>
              </a:spcBef>
              <a:buClr>
                <a:srgbClr val="000000"/>
              </a:buClr>
              <a:buSzPct val="75000"/>
              <a:buFont typeface="Symbol" charset="2"/>
              <a:buChar char=""/>
            </a:pPr>
            <a:r>
              <a:rPr b="0" lang="en-US" sz="1400" spc="-1" strike="noStrike">
                <a:solidFill>
                  <a:srgbClr val="0f496f"/>
                </a:solidFill>
                <a:uFill>
                  <a:solidFill>
                    <a:srgbClr val="ffffff"/>
                  </a:solidFill>
                </a:uFill>
                <a:latin typeface="Century Gothic"/>
              </a:rPr>
              <a:t>Fourth Outline Level</a:t>
            </a:r>
            <a:endParaRPr b="0" lang="en-US" sz="1400" spc="-1" strike="noStrike">
              <a:solidFill>
                <a:srgbClr val="0f496f"/>
              </a:solidFill>
              <a:uFill>
                <a:solidFill>
                  <a:srgbClr val="ffffff"/>
                </a:solidFill>
              </a:u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f496f"/>
                </a:solidFill>
                <a:uFill>
                  <a:solidFill>
                    <a:srgbClr val="ffffff"/>
                  </a:solidFill>
                </a:uFill>
                <a:latin typeface="Century Gothic"/>
              </a:rPr>
              <a:t>Fifth Outline Level</a:t>
            </a:r>
            <a:endParaRPr b="0" lang="en-US" sz="2000" spc="-1" strike="noStrike">
              <a:solidFill>
                <a:srgbClr val="0f496f"/>
              </a:solidFill>
              <a:uFill>
                <a:solidFill>
                  <a:srgbClr val="ffffff"/>
                </a:solidFill>
              </a:u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f496f"/>
                </a:solidFill>
                <a:uFill>
                  <a:solidFill>
                    <a:srgbClr val="ffffff"/>
                  </a:solidFill>
                </a:uFill>
                <a:latin typeface="Century Gothic"/>
              </a:rPr>
              <a:t>Sixth Outline Level</a:t>
            </a:r>
            <a:endParaRPr b="0" lang="en-US" sz="2000" spc="-1" strike="noStrike">
              <a:solidFill>
                <a:srgbClr val="0f496f"/>
              </a:solidFill>
              <a:uFill>
                <a:solidFill>
                  <a:srgbClr val="ffffff"/>
                </a:solidFill>
              </a:u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f496f"/>
                </a:solidFill>
                <a:uFill>
                  <a:solidFill>
                    <a:srgbClr val="ffffff"/>
                  </a:solidFill>
                </a:uFill>
                <a:latin typeface="Century Gothic"/>
              </a:rPr>
              <a:t>Seventh Outline Level</a:t>
            </a:r>
            <a:endParaRPr b="0" lang="en-US" sz="2000" spc="-1" strike="noStrike">
              <a:solidFill>
                <a:srgbClr val="0f496f"/>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Line 1"/>
          <p:cNvSpPr/>
          <p:nvPr/>
        </p:nvSpPr>
        <p:spPr>
          <a:xfrm flipH="1">
            <a:off x="1127268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52" name="Line 2"/>
          <p:cNvSpPr/>
          <p:nvPr/>
        </p:nvSpPr>
        <p:spPr>
          <a:xfrm flipH="1">
            <a:off x="9204120" y="3190320"/>
            <a:ext cx="298116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53" name="Line 3"/>
          <p:cNvSpPr/>
          <p:nvPr/>
        </p:nvSpPr>
        <p:spPr>
          <a:xfrm flipH="1">
            <a:off x="10289160" y="3285000"/>
            <a:ext cx="189612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54" name="Line 4"/>
          <p:cNvSpPr/>
          <p:nvPr/>
        </p:nvSpPr>
        <p:spPr>
          <a:xfrm flipH="1">
            <a:off x="10440000" y="3130920"/>
            <a:ext cx="174528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55" name="Line 5"/>
          <p:cNvSpPr/>
          <p:nvPr/>
        </p:nvSpPr>
        <p:spPr>
          <a:xfrm flipH="1">
            <a:off x="10915920" y="3682800"/>
            <a:ext cx="126936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56" name="PlaceHolder 6"/>
          <p:cNvSpPr>
            <a:spLocks noGrp="1"/>
          </p:cNvSpPr>
          <p:nvPr>
            <p:ph type="title"/>
          </p:nvPr>
        </p:nvSpPr>
        <p:spPr>
          <a:xfrm>
            <a:off x="684000" y="685800"/>
            <a:ext cx="10055520" cy="2742840"/>
          </a:xfrm>
          <a:prstGeom prst="rect">
            <a:avLst/>
          </a:prstGeom>
        </p:spPr>
        <p:txBody>
          <a:bodyPr anchor="ctr">
            <a:normAutofit/>
          </a:bodyPr>
          <a:p>
            <a:pPr>
              <a:lnSpc>
                <a:spcPct val="100000"/>
              </a:lnSpc>
            </a:pPr>
            <a:r>
              <a:rPr b="0" lang="en-US" sz="3200" spc="-1" strike="noStrike" cap="all">
                <a:solidFill>
                  <a:srgbClr val="ffffff"/>
                </a:solidFill>
                <a:uFill>
                  <a:solidFill>
                    <a:srgbClr val="ffffff"/>
                  </a:solidFill>
                </a:uFill>
                <a:latin typeface="Century Gothic"/>
              </a:rPr>
              <a:t>Click to edit Master title style</a:t>
            </a:r>
            <a:endParaRPr b="0" lang="en-US" sz="3200" spc="-1" strike="noStrike">
              <a:solidFill>
                <a:srgbClr val="ffffff"/>
              </a:solidFill>
              <a:uFill>
                <a:solidFill>
                  <a:srgbClr val="ffffff"/>
                </a:solidFill>
              </a:uFill>
              <a:latin typeface="Century Gothic"/>
            </a:endParaRPr>
          </a:p>
        </p:txBody>
      </p:sp>
      <p:sp>
        <p:nvSpPr>
          <p:cNvPr id="57" name="PlaceHolder 7"/>
          <p:cNvSpPr>
            <a:spLocks noGrp="1"/>
          </p:cNvSpPr>
          <p:nvPr>
            <p:ph type="body"/>
          </p:nvPr>
        </p:nvSpPr>
        <p:spPr>
          <a:xfrm>
            <a:off x="684000" y="4114800"/>
            <a:ext cx="8533440" cy="1879200"/>
          </a:xfrm>
          <a:prstGeom prst="rect">
            <a:avLst/>
          </a:prstGeom>
        </p:spPr>
        <p:txBody>
          <a:bodyPr anchor="ctr">
            <a:normAutofit/>
          </a:bodyPr>
          <a:p>
            <a:pPr>
              <a:lnSpc>
                <a:spcPct val="100000"/>
              </a:lnSpc>
              <a:spcBef>
                <a:spcPts val="400"/>
              </a:spcBef>
              <a:spcAft>
                <a:spcPts val="601"/>
              </a:spcAft>
            </a:pPr>
            <a:r>
              <a:rPr b="0" lang="en-US" sz="2000" spc="-1" strike="noStrike">
                <a:solidFill>
                  <a:srgbClr val="0f496f"/>
                </a:solidFill>
                <a:uFill>
                  <a:solidFill>
                    <a:srgbClr val="ffffff"/>
                  </a:solidFill>
                </a:uFill>
                <a:latin typeface="Century Gothic"/>
              </a:rPr>
              <a:t>Edit Master text styles</a:t>
            </a:r>
            <a:endParaRPr b="0" lang="en-US" sz="2000" spc="-1" strike="noStrike">
              <a:solidFill>
                <a:srgbClr val="0f496f"/>
              </a:solidFill>
              <a:uFill>
                <a:solidFill>
                  <a:srgbClr val="ffffff"/>
                </a:solidFill>
              </a:uFill>
              <a:latin typeface="Century Gothic"/>
            </a:endParaRPr>
          </a:p>
        </p:txBody>
      </p:sp>
      <p:sp>
        <p:nvSpPr>
          <p:cNvPr id="58" name="PlaceHolder 8"/>
          <p:cNvSpPr>
            <a:spLocks noGrp="1"/>
          </p:cNvSpPr>
          <p:nvPr>
            <p:ph type="dt"/>
          </p:nvPr>
        </p:nvSpPr>
        <p:spPr>
          <a:xfrm>
            <a:off x="9901440" y="6172200"/>
            <a:ext cx="1599480" cy="364680"/>
          </a:xfrm>
          <a:prstGeom prst="rect">
            <a:avLst/>
          </a:prstGeom>
        </p:spPr>
        <p:txBody>
          <a:bodyPr/>
          <a:p>
            <a:pPr algn="r">
              <a:lnSpc>
                <a:spcPct val="100000"/>
              </a:lnSpc>
            </a:pPr>
            <a:fld id="{AE755A38-25CF-4D24-ADFD-DA124BC90950}" type="datetime">
              <a:rPr b="0" lang="en-US" sz="1000" spc="-1" strike="noStrike">
                <a:solidFill>
                  <a:srgbClr val="0a304a"/>
                </a:solidFill>
                <a:uFill>
                  <a:solidFill>
                    <a:srgbClr val="ffffff"/>
                  </a:solidFill>
                </a:uFill>
                <a:latin typeface="Century Gothic"/>
              </a:rPr>
              <a:t>7/14/21</a:t>
            </a:fld>
            <a:endParaRPr b="0" lang="en-US" sz="1000" spc="-1" strike="noStrike">
              <a:solidFill>
                <a:srgbClr val="000000"/>
              </a:solidFill>
              <a:uFill>
                <a:solidFill>
                  <a:srgbClr val="ffffff"/>
                </a:solidFill>
              </a:uFill>
              <a:latin typeface="Times New Roman"/>
            </a:endParaRPr>
          </a:p>
        </p:txBody>
      </p:sp>
      <p:sp>
        <p:nvSpPr>
          <p:cNvPr id="59" name="PlaceHolder 9"/>
          <p:cNvSpPr>
            <a:spLocks noGrp="1"/>
          </p:cNvSpPr>
          <p:nvPr>
            <p:ph type="ftr"/>
          </p:nvPr>
        </p:nvSpPr>
        <p:spPr>
          <a:xfrm>
            <a:off x="684000" y="6172200"/>
            <a:ext cx="7541280" cy="3646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60" name="PlaceHolder 10"/>
          <p:cNvSpPr>
            <a:spLocks noGrp="1"/>
          </p:cNvSpPr>
          <p:nvPr>
            <p:ph type="sldNum"/>
          </p:nvPr>
        </p:nvSpPr>
        <p:spPr>
          <a:xfrm>
            <a:off x="10360440" y="5578560"/>
            <a:ext cx="1141560" cy="669600"/>
          </a:xfrm>
          <a:prstGeom prst="rect">
            <a:avLst/>
          </a:prstGeom>
        </p:spPr>
        <p:txBody>
          <a:bodyPr anchor="b"/>
          <a:p>
            <a:pPr algn="r">
              <a:lnSpc>
                <a:spcPct val="100000"/>
              </a:lnSpc>
            </a:pPr>
            <a:fld id="{D63D4E33-07AA-45BD-9DC3-E0BC7EEF38E8}" type="slidenum">
              <a:rPr b="0" lang="en-US" sz="3200" spc="-1" strike="noStrike">
                <a:solidFill>
                  <a:srgbClr val="0a304a"/>
                </a:solidFill>
                <a:uFill>
                  <a:solidFill>
                    <a:srgbClr val="ffffff"/>
                  </a:solidFill>
                </a:uFill>
                <a:latin typeface="Century Gothic"/>
              </a:rPr>
              <a:t>&lt;number&gt;</a:t>
            </a:fld>
            <a:endParaRPr b="0" lang="en-US" sz="3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Line 1"/>
          <p:cNvSpPr/>
          <p:nvPr/>
        </p:nvSpPr>
        <p:spPr>
          <a:xfrm flipH="1">
            <a:off x="1127268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98" name="Line 2"/>
          <p:cNvSpPr/>
          <p:nvPr/>
        </p:nvSpPr>
        <p:spPr>
          <a:xfrm flipH="1">
            <a:off x="9204120" y="3190320"/>
            <a:ext cx="298116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99" name="Line 3"/>
          <p:cNvSpPr/>
          <p:nvPr/>
        </p:nvSpPr>
        <p:spPr>
          <a:xfrm flipH="1">
            <a:off x="10289160" y="3285000"/>
            <a:ext cx="189612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00" name="Line 4"/>
          <p:cNvSpPr/>
          <p:nvPr/>
        </p:nvSpPr>
        <p:spPr>
          <a:xfrm flipH="1">
            <a:off x="10440000" y="3130920"/>
            <a:ext cx="174528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01" name="Line 5"/>
          <p:cNvSpPr/>
          <p:nvPr/>
        </p:nvSpPr>
        <p:spPr>
          <a:xfrm flipH="1">
            <a:off x="10915920" y="3682800"/>
            <a:ext cx="126936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02" name="PlaceHolder 6"/>
          <p:cNvSpPr>
            <a:spLocks noGrp="1"/>
          </p:cNvSpPr>
          <p:nvPr>
            <p:ph type="title"/>
          </p:nvPr>
        </p:nvSpPr>
        <p:spPr>
          <a:xfrm>
            <a:off x="4721400" y="1447920"/>
            <a:ext cx="6018120" cy="1142640"/>
          </a:xfrm>
          <a:prstGeom prst="rect">
            <a:avLst/>
          </a:prstGeom>
        </p:spPr>
        <p:txBody>
          <a:bodyPr anchor="b">
            <a:normAutofit/>
          </a:bodyPr>
          <a:p>
            <a:pPr>
              <a:lnSpc>
                <a:spcPct val="100000"/>
              </a:lnSpc>
            </a:pPr>
            <a:r>
              <a:rPr b="0" lang="en-US" sz="2800" spc="-1" strike="noStrike" cap="all">
                <a:solidFill>
                  <a:srgbClr val="ffffff"/>
                </a:solidFill>
                <a:uFill>
                  <a:solidFill>
                    <a:srgbClr val="ffffff"/>
                  </a:solidFill>
                </a:uFill>
                <a:latin typeface="Century Gothic"/>
              </a:rPr>
              <a:t>Click to edit Master title style</a:t>
            </a:r>
            <a:endParaRPr b="0" lang="en-US" sz="2800" spc="-1" strike="noStrike">
              <a:solidFill>
                <a:srgbClr val="ffffff"/>
              </a:solidFill>
              <a:uFill>
                <a:solidFill>
                  <a:srgbClr val="ffffff"/>
                </a:solidFill>
              </a:uFill>
              <a:latin typeface="Century Gothic"/>
            </a:endParaRPr>
          </a:p>
        </p:txBody>
      </p:sp>
      <p:sp>
        <p:nvSpPr>
          <p:cNvPr id="103" name="PlaceHolder 7"/>
          <p:cNvSpPr>
            <a:spLocks noGrp="1"/>
          </p:cNvSpPr>
          <p:nvPr>
            <p:ph type="body"/>
          </p:nvPr>
        </p:nvSpPr>
        <p:spPr>
          <a:xfrm>
            <a:off x="988560" y="914400"/>
            <a:ext cx="3279960" cy="4571640"/>
          </a:xfrm>
          <a:prstGeom prst="rect">
            <a:avLst/>
          </a:prstGeom>
        </p:spPr>
        <p:txBody>
          <a:bodyPr lIns="90000" rIns="90000" tIns="45000" bIns="45000">
            <a:normAutofit/>
          </a:bodyPr>
          <a:p>
            <a:pPr algn="ctr">
              <a:lnSpc>
                <a:spcPct val="100000"/>
              </a:lnSpc>
            </a:pPr>
            <a:r>
              <a:rPr b="0" lang="en-US" sz="1600" spc="-1" strike="noStrike">
                <a:solidFill>
                  <a:srgbClr val="ffffff"/>
                </a:solidFill>
                <a:uFill>
                  <a:solidFill>
                    <a:srgbClr val="ffffff"/>
                  </a:solidFill>
                </a:uFill>
                <a:latin typeface="Century Gothic"/>
              </a:rPr>
              <a:t>Click icon to add picture</a:t>
            </a:r>
            <a:endParaRPr b="0" lang="en-US" sz="1600" spc="-1" strike="noStrike">
              <a:solidFill>
                <a:srgbClr val="0f496f"/>
              </a:solidFill>
              <a:uFill>
                <a:solidFill>
                  <a:srgbClr val="ffffff"/>
                </a:solidFill>
              </a:uFill>
              <a:latin typeface="Century Gothic"/>
            </a:endParaRPr>
          </a:p>
        </p:txBody>
      </p:sp>
      <p:sp>
        <p:nvSpPr>
          <p:cNvPr id="104" name="PlaceHolder 8"/>
          <p:cNvSpPr>
            <a:spLocks noGrp="1"/>
          </p:cNvSpPr>
          <p:nvPr>
            <p:ph type="body"/>
          </p:nvPr>
        </p:nvSpPr>
        <p:spPr>
          <a:xfrm>
            <a:off x="4721400" y="2777040"/>
            <a:ext cx="6019560" cy="2048400"/>
          </a:xfrm>
          <a:prstGeom prst="rect">
            <a:avLst/>
          </a:prstGeom>
        </p:spPr>
        <p:txBody>
          <a:bodyPr>
            <a:normAutofit/>
          </a:bodyPr>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Edit Master text styles</a:t>
            </a:r>
            <a:endParaRPr b="0" lang="en-US" sz="1800" spc="-1" strike="noStrike">
              <a:solidFill>
                <a:srgbClr val="0f496f"/>
              </a:solidFill>
              <a:uFill>
                <a:solidFill>
                  <a:srgbClr val="ffffff"/>
                </a:solidFill>
              </a:uFill>
              <a:latin typeface="Century Gothic"/>
            </a:endParaRPr>
          </a:p>
        </p:txBody>
      </p:sp>
      <p:sp>
        <p:nvSpPr>
          <p:cNvPr id="105" name="PlaceHolder 9"/>
          <p:cNvSpPr>
            <a:spLocks noGrp="1"/>
          </p:cNvSpPr>
          <p:nvPr>
            <p:ph type="dt"/>
          </p:nvPr>
        </p:nvSpPr>
        <p:spPr>
          <a:xfrm>
            <a:off x="9901440" y="6172200"/>
            <a:ext cx="1599480" cy="364680"/>
          </a:xfrm>
          <a:prstGeom prst="rect">
            <a:avLst/>
          </a:prstGeom>
        </p:spPr>
        <p:txBody>
          <a:bodyPr/>
          <a:p>
            <a:pPr algn="r">
              <a:lnSpc>
                <a:spcPct val="100000"/>
              </a:lnSpc>
            </a:pPr>
            <a:fld id="{FB307266-DF35-4899-BCDA-1EA1E26CBB29}" type="datetime">
              <a:rPr b="0" lang="en-US" sz="1000" spc="-1" strike="noStrike">
                <a:solidFill>
                  <a:srgbClr val="0a304a"/>
                </a:solidFill>
                <a:uFill>
                  <a:solidFill>
                    <a:srgbClr val="ffffff"/>
                  </a:solidFill>
                </a:uFill>
                <a:latin typeface="Century Gothic"/>
              </a:rPr>
              <a:t>7/14/21</a:t>
            </a:fld>
            <a:endParaRPr b="0" lang="en-US" sz="1000" spc="-1" strike="noStrike">
              <a:solidFill>
                <a:srgbClr val="000000"/>
              </a:solidFill>
              <a:uFill>
                <a:solidFill>
                  <a:srgbClr val="ffffff"/>
                </a:solidFill>
              </a:uFill>
              <a:latin typeface="Times New Roman"/>
            </a:endParaRPr>
          </a:p>
        </p:txBody>
      </p:sp>
      <p:sp>
        <p:nvSpPr>
          <p:cNvPr id="106" name="PlaceHolder 10"/>
          <p:cNvSpPr>
            <a:spLocks noGrp="1"/>
          </p:cNvSpPr>
          <p:nvPr>
            <p:ph type="ftr"/>
          </p:nvPr>
        </p:nvSpPr>
        <p:spPr>
          <a:xfrm>
            <a:off x="684000" y="6172200"/>
            <a:ext cx="7541280" cy="3646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07" name="PlaceHolder 11"/>
          <p:cNvSpPr>
            <a:spLocks noGrp="1"/>
          </p:cNvSpPr>
          <p:nvPr>
            <p:ph type="sldNum"/>
          </p:nvPr>
        </p:nvSpPr>
        <p:spPr>
          <a:xfrm>
            <a:off x="10360440" y="5578560"/>
            <a:ext cx="1141560" cy="669600"/>
          </a:xfrm>
          <a:prstGeom prst="rect">
            <a:avLst/>
          </a:prstGeom>
        </p:spPr>
        <p:txBody>
          <a:bodyPr anchor="b"/>
          <a:p>
            <a:pPr algn="r">
              <a:lnSpc>
                <a:spcPct val="100000"/>
              </a:lnSpc>
            </a:pPr>
            <a:fld id="{526A70A7-BC26-4CB7-99A0-3AD3BF85CED5}" type="slidenum">
              <a:rPr b="0" lang="en-US" sz="3200" spc="-1" strike="noStrike">
                <a:solidFill>
                  <a:srgbClr val="0a304a"/>
                </a:solidFill>
                <a:uFill>
                  <a:solidFill>
                    <a:srgbClr val="ffffff"/>
                  </a:solidFill>
                </a:uFill>
                <a:latin typeface="Century Gothic"/>
              </a:rPr>
              <a:t>&lt;number&gt;</a:t>
            </a:fld>
            <a:endParaRPr b="0" lang="en-US" sz="3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flipH="1">
            <a:off x="1127268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45" name="Line 2"/>
          <p:cNvSpPr/>
          <p:nvPr/>
        </p:nvSpPr>
        <p:spPr>
          <a:xfrm flipH="1">
            <a:off x="9204120" y="3190320"/>
            <a:ext cx="298116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46" name="Line 3"/>
          <p:cNvSpPr/>
          <p:nvPr/>
        </p:nvSpPr>
        <p:spPr>
          <a:xfrm flipH="1">
            <a:off x="10289160" y="3285000"/>
            <a:ext cx="189612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47" name="Line 4"/>
          <p:cNvSpPr/>
          <p:nvPr/>
        </p:nvSpPr>
        <p:spPr>
          <a:xfrm flipH="1">
            <a:off x="10440000" y="3130920"/>
            <a:ext cx="174528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48" name="Line 5"/>
          <p:cNvSpPr/>
          <p:nvPr/>
        </p:nvSpPr>
        <p:spPr>
          <a:xfrm flipH="1">
            <a:off x="10915920" y="3682800"/>
            <a:ext cx="126936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49" name="PlaceHolder 6"/>
          <p:cNvSpPr>
            <a:spLocks noGrp="1"/>
          </p:cNvSpPr>
          <p:nvPr>
            <p:ph type="title"/>
          </p:nvPr>
        </p:nvSpPr>
        <p:spPr>
          <a:xfrm>
            <a:off x="684000" y="4487400"/>
            <a:ext cx="8532000" cy="1506600"/>
          </a:xfrm>
          <a:prstGeom prst="rect">
            <a:avLst/>
          </a:prstGeom>
        </p:spPr>
        <p:txBody>
          <a:bodyPr anchor="ctr"/>
          <a:p>
            <a:pPr>
              <a:lnSpc>
                <a:spcPct val="100000"/>
              </a:lnSpc>
            </a:pPr>
            <a:r>
              <a:rPr b="0" lang="en-US" sz="3600" spc="-1" strike="noStrike" cap="all">
                <a:solidFill>
                  <a:srgbClr val="ffffff"/>
                </a:solidFill>
                <a:uFill>
                  <a:solidFill>
                    <a:srgbClr val="ffffff"/>
                  </a:solidFill>
                </a:uFill>
                <a:latin typeface="Century Gothic"/>
              </a:rPr>
              <a:t>Click to edit Master title style</a:t>
            </a:r>
            <a:endParaRPr b="0" lang="en-US" sz="3600" spc="-1" strike="noStrike">
              <a:solidFill>
                <a:srgbClr val="ffffff"/>
              </a:solidFill>
              <a:uFill>
                <a:solidFill>
                  <a:srgbClr val="ffffff"/>
                </a:solidFill>
              </a:uFill>
              <a:latin typeface="Century Gothic"/>
            </a:endParaRPr>
          </a:p>
        </p:txBody>
      </p:sp>
      <p:sp>
        <p:nvSpPr>
          <p:cNvPr id="150" name="PlaceHolder 7"/>
          <p:cNvSpPr>
            <a:spLocks noGrp="1"/>
          </p:cNvSpPr>
          <p:nvPr>
            <p:ph type="body"/>
          </p:nvPr>
        </p:nvSpPr>
        <p:spPr>
          <a:xfrm>
            <a:off x="684000" y="685800"/>
            <a:ext cx="8532000" cy="3614760"/>
          </a:xfrm>
          <a:prstGeom prst="rect">
            <a:avLst/>
          </a:prstGeom>
        </p:spPr>
        <p:txBody>
          <a:bodyPr anchor="ct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uFill>
                  <a:solidFill>
                    <a:srgbClr val="ffffff"/>
                  </a:solidFill>
                </a:uFill>
                <a:latin typeface="Century Gothic"/>
              </a:rPr>
              <a:t>Edit Master text styles</a:t>
            </a:r>
            <a:endParaRPr b="0" lang="en-US" sz="2000" spc="-1" strike="noStrike">
              <a:solidFill>
                <a:srgbClr val="0f496f"/>
              </a:solidFill>
              <a:uFill>
                <a:solidFill>
                  <a:srgbClr val="ffffff"/>
                </a:solidFill>
              </a:uFill>
              <a:latin typeface="Century Gothic"/>
            </a:endParaRPr>
          </a:p>
          <a:p>
            <a:pPr lvl="1" marL="743040" indent="-285480">
              <a:lnSpc>
                <a:spcPct val="100000"/>
              </a:lnSpc>
              <a:spcBef>
                <a:spcPts val="360"/>
              </a:spcBef>
              <a:spcAft>
                <a:spcPts val="601"/>
              </a:spcAft>
              <a:buClr>
                <a:srgbClr val="ffffff"/>
              </a:buClr>
              <a:buSzPct val="80000"/>
              <a:buFont typeface="Wingdings 3" charset="2"/>
              <a:buChar char=""/>
            </a:pPr>
            <a:r>
              <a:rPr b="0" lang="en-US" sz="1800" spc="-1" strike="noStrike">
                <a:solidFill>
                  <a:srgbClr val="0f496f"/>
                </a:solidFill>
                <a:uFill>
                  <a:solidFill>
                    <a:srgbClr val="ffffff"/>
                  </a:solidFill>
                </a:uFill>
                <a:latin typeface="Century Gothic"/>
              </a:rPr>
              <a:t>Second level</a:t>
            </a:r>
            <a:endParaRPr b="0" lang="en-US" sz="1800" spc="-1" strike="noStrike">
              <a:solidFill>
                <a:srgbClr val="0f496f"/>
              </a:solidFill>
              <a:uFill>
                <a:solidFill>
                  <a:srgbClr val="ffffff"/>
                </a:solidFill>
              </a:uFill>
              <a:latin typeface="Century Gothic"/>
            </a:endParaRPr>
          </a:p>
          <a:p>
            <a:pPr lvl="2" marL="1200240" indent="-285480">
              <a:lnSpc>
                <a:spcPct val="100000"/>
              </a:lnSpc>
              <a:spcBef>
                <a:spcPts val="320"/>
              </a:spcBef>
              <a:spcAft>
                <a:spcPts val="601"/>
              </a:spcAft>
              <a:buClr>
                <a:srgbClr val="ffffff"/>
              </a:buClr>
              <a:buSzPct val="80000"/>
              <a:buFont typeface="Wingdings 3" charset="2"/>
              <a:buChar char=""/>
            </a:pPr>
            <a:r>
              <a:rPr b="0" lang="en-US" sz="1600" spc="-1" strike="noStrike">
                <a:solidFill>
                  <a:srgbClr val="0f496f"/>
                </a:solidFill>
                <a:uFill>
                  <a:solidFill>
                    <a:srgbClr val="ffffff"/>
                  </a:solidFill>
                </a:uFill>
                <a:latin typeface="Century Gothic"/>
              </a:rPr>
              <a:t>Third level</a:t>
            </a:r>
            <a:endParaRPr b="0" lang="en-US" sz="1600" spc="-1" strike="noStrike">
              <a:solidFill>
                <a:srgbClr val="0f496f"/>
              </a:solidFill>
              <a:uFill>
                <a:solidFill>
                  <a:srgbClr val="ffffff"/>
                </a:solidFill>
              </a:uFill>
              <a:latin typeface="Century Gothic"/>
            </a:endParaRPr>
          </a:p>
          <a:p>
            <a:pPr lvl="3" marL="1542960" indent="-171000">
              <a:lnSpc>
                <a:spcPct val="100000"/>
              </a:lnSpc>
              <a:spcBef>
                <a:spcPts val="281"/>
              </a:spcBef>
              <a:spcAft>
                <a:spcPts val="601"/>
              </a:spcAft>
              <a:buClr>
                <a:srgbClr val="ffffff"/>
              </a:buClr>
              <a:buSzPct val="80000"/>
              <a:buFont typeface="Wingdings 3" charset="2"/>
              <a:buChar char=""/>
            </a:pPr>
            <a:r>
              <a:rPr b="0" lang="en-US" sz="1400" spc="-1" strike="noStrike">
                <a:solidFill>
                  <a:srgbClr val="0f496f"/>
                </a:solidFill>
                <a:uFill>
                  <a:solidFill>
                    <a:srgbClr val="ffffff"/>
                  </a:solidFill>
                </a:uFill>
                <a:latin typeface="Century Gothic"/>
              </a:rPr>
              <a:t>Fourth level</a:t>
            </a:r>
            <a:endParaRPr b="0" lang="en-US" sz="1400" spc="-1" strike="noStrike">
              <a:solidFill>
                <a:srgbClr val="0f496f"/>
              </a:solidFill>
              <a:uFill>
                <a:solidFill>
                  <a:srgbClr val="ffffff"/>
                </a:solidFill>
              </a:uFill>
              <a:latin typeface="Century Gothic"/>
            </a:endParaRPr>
          </a:p>
          <a:p>
            <a:pPr lvl="4" marL="2000160" indent="-171000">
              <a:lnSpc>
                <a:spcPct val="100000"/>
              </a:lnSpc>
              <a:spcBef>
                <a:spcPts val="281"/>
              </a:spcBef>
              <a:spcAft>
                <a:spcPts val="601"/>
              </a:spcAft>
              <a:buClr>
                <a:srgbClr val="ffffff"/>
              </a:buClr>
              <a:buSzPct val="80000"/>
              <a:buFont typeface="Wingdings 3" charset="2"/>
              <a:buChar char=""/>
            </a:pPr>
            <a:r>
              <a:rPr b="0" lang="en-US" sz="1400" spc="-1" strike="noStrike">
                <a:solidFill>
                  <a:srgbClr val="0f496f"/>
                </a:solidFill>
                <a:uFill>
                  <a:solidFill>
                    <a:srgbClr val="ffffff"/>
                  </a:solidFill>
                </a:uFill>
                <a:latin typeface="Century Gothic"/>
              </a:rPr>
              <a:t>Fifth level</a:t>
            </a:r>
            <a:endParaRPr b="0" lang="en-US" sz="1400" spc="-1" strike="noStrike">
              <a:solidFill>
                <a:srgbClr val="0f496f"/>
              </a:solidFill>
              <a:uFill>
                <a:solidFill>
                  <a:srgbClr val="ffffff"/>
                </a:solidFill>
              </a:uFill>
              <a:latin typeface="Century Gothic"/>
            </a:endParaRPr>
          </a:p>
        </p:txBody>
      </p:sp>
      <p:sp>
        <p:nvSpPr>
          <p:cNvPr id="151" name="PlaceHolder 8"/>
          <p:cNvSpPr>
            <a:spLocks noGrp="1"/>
          </p:cNvSpPr>
          <p:nvPr>
            <p:ph type="dt"/>
          </p:nvPr>
        </p:nvSpPr>
        <p:spPr>
          <a:xfrm>
            <a:off x="9901440" y="6172200"/>
            <a:ext cx="1599480" cy="364680"/>
          </a:xfrm>
          <a:prstGeom prst="rect">
            <a:avLst/>
          </a:prstGeom>
        </p:spPr>
        <p:txBody>
          <a:bodyPr/>
          <a:p>
            <a:pPr algn="r">
              <a:lnSpc>
                <a:spcPct val="100000"/>
              </a:lnSpc>
            </a:pPr>
            <a:fld id="{C8F49E0E-9E2F-4AA8-9280-2805DF384A04}" type="datetime">
              <a:rPr b="0" lang="en-US" sz="1000" spc="-1" strike="noStrike">
                <a:solidFill>
                  <a:srgbClr val="0a304a"/>
                </a:solidFill>
                <a:uFill>
                  <a:solidFill>
                    <a:srgbClr val="ffffff"/>
                  </a:solidFill>
                </a:uFill>
                <a:latin typeface="Century Gothic"/>
              </a:rPr>
              <a:t>7/14/21</a:t>
            </a:fld>
            <a:endParaRPr b="0" lang="en-US" sz="1000" spc="-1" strike="noStrike">
              <a:solidFill>
                <a:srgbClr val="000000"/>
              </a:solidFill>
              <a:uFill>
                <a:solidFill>
                  <a:srgbClr val="ffffff"/>
                </a:solidFill>
              </a:uFill>
              <a:latin typeface="Times New Roman"/>
            </a:endParaRPr>
          </a:p>
        </p:txBody>
      </p:sp>
      <p:sp>
        <p:nvSpPr>
          <p:cNvPr id="152" name="PlaceHolder 9"/>
          <p:cNvSpPr>
            <a:spLocks noGrp="1"/>
          </p:cNvSpPr>
          <p:nvPr>
            <p:ph type="ftr"/>
          </p:nvPr>
        </p:nvSpPr>
        <p:spPr>
          <a:xfrm>
            <a:off x="684000" y="6172200"/>
            <a:ext cx="7541280" cy="3646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53" name="PlaceHolder 10"/>
          <p:cNvSpPr>
            <a:spLocks noGrp="1"/>
          </p:cNvSpPr>
          <p:nvPr>
            <p:ph type="sldNum"/>
          </p:nvPr>
        </p:nvSpPr>
        <p:spPr>
          <a:xfrm>
            <a:off x="10360440" y="5578560"/>
            <a:ext cx="1141560" cy="669600"/>
          </a:xfrm>
          <a:prstGeom prst="rect">
            <a:avLst/>
          </a:prstGeom>
        </p:spPr>
        <p:txBody>
          <a:bodyPr anchor="b"/>
          <a:p>
            <a:pPr algn="r">
              <a:lnSpc>
                <a:spcPct val="100000"/>
              </a:lnSpc>
            </a:pPr>
            <a:fld id="{4963C086-EC41-4611-812E-62FE47F52C7E}" type="slidenum">
              <a:rPr b="0" lang="en-US" sz="3200" spc="-1" strike="noStrike">
                <a:solidFill>
                  <a:srgbClr val="0a304a"/>
                </a:solidFill>
                <a:uFill>
                  <a:solidFill>
                    <a:srgbClr val="ffffff"/>
                  </a:solidFill>
                </a:uFill>
                <a:latin typeface="Century Gothic"/>
              </a:rPr>
              <a:t>&lt;number&gt;</a:t>
            </a:fld>
            <a:endParaRPr b="0" lang="en-US" sz="3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e-fc4ec253e7.cognitiveclass.ai/lab#3.2-Plot-the-clusters-on-a-Map-of-the-Toronto-and-Super-Impose-the-best-location-of-a-Store" TargetMode="External"/><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hyperlink" Target="http://www.bramainc.com/about-brama"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s://github.com/dcrouch1/Peer-graded-Assignment-Capstone-Project---The-Battle-of-Neighborhoods-Week-2-/blob/master/Daves_Capstone.ipynb" TargetMode="External"/><Relationship Id="rId2" Type="http://schemas.openxmlformats.org/officeDocument/2006/relationships/hyperlink" Target="https://en.wikipedia.org/wiki/List_of_postal_codes_of_Canada:_M" TargetMode="External"/><Relationship Id="rId3" Type="http://schemas.openxmlformats.org/officeDocument/2006/relationships/hyperlink" Target="http://cocl.us/Geospatial_dat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 Id="rId5" Type="http://schemas.openxmlformats.org/officeDocument/2006/relationships/hyperlink" Target="https://www12.statcan.gc.ca/census-recensement/2016/dp-pd/prof/search-recherche/change-geo.cfm?Lang=E&amp;Geo1=FSA" TargetMode="External"/><Relationship Id="rId6"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hyperlink" Target="https://www150.statcan.gc.ca/n1/daily-quotidien/180313/dq180313a-eng.htm" TargetMode="External"/><Relationship Id="rId2" Type="http://schemas.openxmlformats.org/officeDocument/2006/relationships/hyperlink" Target="https://api.foursquare.com/" TargetMode="External"/><Relationship Id="rId3"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hyperlink" Target="https://towardsdatascience.com/clustering-algorithms-for-customer-segmentation-af637c6830ac" TargetMode="External"/><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hyperlink" Target="https://www.jeremyjordan.me/grouping-data-points-with-k-means-clustering/" TargetMode="External"/><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84000" y="685800"/>
            <a:ext cx="7998480" cy="2971440"/>
          </a:xfrm>
          <a:prstGeom prst="rect">
            <a:avLst/>
          </a:prstGeom>
          <a:noFill/>
          <a:ln>
            <a:noFill/>
          </a:ln>
        </p:spPr>
        <p:txBody>
          <a:bodyPr anchor="b">
            <a:normAutofit/>
          </a:bodyPr>
          <a:p>
            <a:pPr>
              <a:lnSpc>
                <a:spcPct val="100000"/>
              </a:lnSpc>
            </a:pPr>
            <a:r>
              <a:rPr b="1" lang="en-US" sz="4800" spc="-1" strike="noStrike" cap="all">
                <a:solidFill>
                  <a:srgbClr val="ffffff"/>
                </a:solidFill>
                <a:uFill>
                  <a:solidFill>
                    <a:srgbClr val="ffffff"/>
                  </a:solidFill>
                </a:uFill>
                <a:latin typeface="Century Gothic"/>
              </a:rPr>
              <a:t>Capstone: Find the best neighborhood in Toronto to open a Restaurant Supply Store</a:t>
            </a:r>
            <a:br/>
            <a:endParaRPr b="0" lang="en-US" sz="4800" spc="-1" strike="noStrike">
              <a:solidFill>
                <a:srgbClr val="ffffff"/>
              </a:solidFill>
              <a:uFill>
                <a:solidFill>
                  <a:srgbClr val="ffffff"/>
                </a:solidFill>
              </a:uFill>
              <a:latin typeface="Century Gothic"/>
            </a:endParaRPr>
          </a:p>
        </p:txBody>
      </p:sp>
      <p:sp>
        <p:nvSpPr>
          <p:cNvPr id="191" name="TextShape 2"/>
          <p:cNvSpPr txBox="1"/>
          <p:nvPr/>
        </p:nvSpPr>
        <p:spPr>
          <a:xfrm>
            <a:off x="684000" y="3843720"/>
            <a:ext cx="6398640" cy="1946880"/>
          </a:xfrm>
          <a:prstGeom prst="rect">
            <a:avLst/>
          </a:prstGeom>
          <a:noFill/>
          <a:ln>
            <a:noFill/>
          </a:ln>
        </p:spPr>
        <p:txBody>
          <a:bodyPr/>
          <a:p>
            <a:pPr>
              <a:lnSpc>
                <a:spcPct val="100000"/>
              </a:lnSpc>
              <a:spcBef>
                <a:spcPts val="420"/>
              </a:spcBef>
              <a:spcAft>
                <a:spcPts val="601"/>
              </a:spcAft>
            </a:pPr>
            <a:r>
              <a:rPr b="0" lang="en-US" sz="2100" spc="-1" strike="noStrike">
                <a:solidFill>
                  <a:srgbClr val="0f496f"/>
                </a:solidFill>
                <a:uFill>
                  <a:solidFill>
                    <a:srgbClr val="ffffff"/>
                  </a:solidFill>
                </a:uFill>
                <a:latin typeface="Century Gothic"/>
              </a:rPr>
              <a:t>Applied Data Science Capstone</a:t>
            </a:r>
            <a:endParaRPr b="0" lang="en-US" sz="2100" spc="-1" strike="noStrike">
              <a:solidFill>
                <a:srgbClr val="000000"/>
              </a:solidFill>
              <a:uFill>
                <a:solidFill>
                  <a:srgbClr val="ffffff"/>
                </a:solidFill>
              </a:uFill>
              <a:latin typeface="Arial"/>
            </a:endParaRPr>
          </a:p>
          <a:p>
            <a:pPr>
              <a:lnSpc>
                <a:spcPct val="100000"/>
              </a:lnSpc>
              <a:spcBef>
                <a:spcPts val="420"/>
              </a:spcBef>
              <a:spcAft>
                <a:spcPts val="601"/>
              </a:spcAft>
            </a:pPr>
            <a:r>
              <a:rPr b="0" lang="en-US" sz="2100" spc="-1" strike="noStrike">
                <a:solidFill>
                  <a:srgbClr val="0f496f"/>
                </a:solidFill>
                <a:uFill>
                  <a:solidFill>
                    <a:srgbClr val="ffffff"/>
                  </a:solidFill>
                </a:uFill>
                <a:latin typeface="Century Gothic"/>
              </a:rPr>
              <a:t>IBM Data Science Professional Certificate</a:t>
            </a:r>
            <a:endParaRPr b="0" lang="en-US" sz="2100" spc="-1" strike="noStrike">
              <a:solidFill>
                <a:srgbClr val="000000"/>
              </a:solidFill>
              <a:uFill>
                <a:solidFill>
                  <a:srgbClr val="ffffff"/>
                </a:solidFill>
              </a:uFill>
              <a:latin typeface="Arial"/>
            </a:endParaRPr>
          </a:p>
          <a:p>
            <a:pPr>
              <a:lnSpc>
                <a:spcPct val="100000"/>
              </a:lnSpc>
              <a:spcBef>
                <a:spcPts val="420"/>
              </a:spcBef>
              <a:spcAft>
                <a:spcPts val="601"/>
              </a:spcAft>
            </a:pPr>
            <a:endParaRPr b="0" lang="en-US" sz="21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112760" y="503640"/>
            <a:ext cx="9962640" cy="3838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Methodology cont’d:</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3. Cluster 2 Contains the highest cluster density. We need to find the geographic centroid for this cluster. This is the optimum location for a new Restaurant Supply Store.</a:t>
            </a:r>
            <a:b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Here we take the average latitude and longitude to be the centroid.</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3.1 Install opencage to reverse lookup the coordinates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Opencage allows me to reverse lookup the geo coordinates. </a:t>
            </a:r>
            <a:endParaRPr b="0" lang="en-US" sz="1800" spc="-1" strike="noStrike">
              <a:solidFill>
                <a:srgbClr val="000000"/>
              </a:solidFill>
              <a:uFill>
                <a:solidFill>
                  <a:srgbClr val="ffffff"/>
                </a:solidFill>
              </a:uFill>
              <a:latin typeface="Arial"/>
            </a:endParaRPr>
          </a:p>
          <a:p>
            <a:pPr>
              <a:lnSpc>
                <a:spcPct val="100000"/>
              </a:lnSpc>
            </a:pPr>
            <a:br/>
            <a:r>
              <a:rPr b="1" lang="en-US" sz="1800" spc="-1" strike="noStrike">
                <a:solidFill>
                  <a:srgbClr val="ffffff"/>
                </a:solidFill>
                <a:uFill>
                  <a:solidFill>
                    <a:srgbClr val="ffffff"/>
                  </a:solidFill>
                </a:uFill>
                <a:latin typeface="Century Gothic"/>
              </a:rPr>
              <a:t>* Key Observation: This is the optimum location for a new Restaurant Supply Store.*</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3.2 Plot the clusters on a Map of the Toronto and Super Impose the best location of a Store</a:t>
            </a:r>
            <a:r>
              <a:rPr b="1" lang="en-US" sz="1800" spc="-1" strike="noStrike" u="sng">
                <a:solidFill>
                  <a:srgbClr val="0d2e46"/>
                </a:solidFill>
                <a:uFill>
                  <a:solidFill>
                    <a:srgbClr val="ffffff"/>
                  </a:solidFill>
                </a:uFill>
                <a:latin typeface="Century Gothic"/>
                <a:hlinkClick r:id="rId1"/>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112760" y="503640"/>
            <a:ext cx="9962640" cy="1095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Results:</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4.1 Plot the clusters on a Map of the Toronto and Super Impose the best location of a Store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7" name="Picture 2" descr=""/>
          <p:cNvPicPr/>
          <p:nvPr/>
        </p:nvPicPr>
        <p:blipFill>
          <a:blip r:embed="rId1"/>
          <a:stretch/>
        </p:blipFill>
        <p:spPr>
          <a:xfrm>
            <a:off x="919800" y="1509120"/>
            <a:ext cx="10348920" cy="49647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112760" y="503640"/>
            <a:ext cx="9962640" cy="1918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Results Cont’d: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4.2 Exact Address of desired Location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Based on a reverse Lookup </a:t>
            </a:r>
            <a:br/>
            <a:r>
              <a:rPr b="0" lang="en-US" sz="1800" spc="-1" strike="noStrike">
                <a:solidFill>
                  <a:srgbClr val="ffffff"/>
                </a:solidFill>
                <a:uFill>
                  <a:solidFill>
                    <a:srgbClr val="ffffff"/>
                  </a:solidFill>
                </a:uFill>
                <a:latin typeface="Century Gothic"/>
              </a:rPr>
              <a:t>The exact Address to locate would be: 268 Balliol Street, ON M4S 1C2, Canada or lat: 43.6991598, lng: -79.3878871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112760" y="503640"/>
            <a:ext cx="9962640" cy="5759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Discussion:</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5.1 Explaining the results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When we built our our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112760" y="503640"/>
            <a:ext cx="9962640" cy="2193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Conclusion: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I feel confident with the recommendation I have given my friend as it is backed up with demonstrated data analysis. While nothing can ever be 100% certain he will certainly be better informed than he was prior to asking for my help.</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Much more inference can be obtained with more work. A potential side business for my friend might be assisting new restaurant owners where they might locate a new restaurant, who their competition is and who their clientele might be.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84000" y="685800"/>
            <a:ext cx="10055520" cy="506520"/>
          </a:xfrm>
          <a:prstGeom prst="rect">
            <a:avLst/>
          </a:prstGeom>
          <a:noFill/>
          <a:ln>
            <a:noFill/>
          </a:ln>
        </p:spPr>
        <p:txBody>
          <a:bodyPr anchor="ctr">
            <a:normAutofit/>
          </a:bodyPr>
          <a:p>
            <a:pPr>
              <a:lnSpc>
                <a:spcPct val="100000"/>
              </a:lnSpc>
            </a:pPr>
            <a:r>
              <a:rPr b="1" lang="en-US" sz="3200" spc="-1" strike="noStrike" cap="all">
                <a:solidFill>
                  <a:srgbClr val="ffffff"/>
                </a:solidFill>
                <a:uFill>
                  <a:solidFill>
                    <a:srgbClr val="ffffff"/>
                  </a:solidFill>
                </a:uFill>
                <a:latin typeface="Century Gothic"/>
              </a:rPr>
              <a:t>Introduction:</a:t>
            </a:r>
            <a:br/>
            <a:endParaRPr b="0" lang="en-US" sz="3200" spc="-1" strike="noStrike">
              <a:solidFill>
                <a:srgbClr val="ffffff"/>
              </a:solidFill>
              <a:uFill>
                <a:solidFill>
                  <a:srgbClr val="ffffff"/>
                </a:solidFill>
              </a:uFill>
              <a:latin typeface="Century Gothic"/>
            </a:endParaRPr>
          </a:p>
        </p:txBody>
      </p:sp>
      <p:sp>
        <p:nvSpPr>
          <p:cNvPr id="193" name="CustomShape 2"/>
          <p:cNvSpPr/>
          <p:nvPr/>
        </p:nvSpPr>
        <p:spPr>
          <a:xfrm>
            <a:off x="763200" y="1192680"/>
            <a:ext cx="8584920" cy="2192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uFill>
                  <a:solidFill>
                    <a:srgbClr val="ffffff"/>
                  </a:solidFill>
                </a:uFill>
                <a:latin typeface="Century Gothic"/>
              </a:rPr>
              <a:t>A friend of mine who runs a leading Restaurant Supply Store has found out that I am studying data science and has asked for help in trying to determine which neighborhood in Toronto he should open his new store in.</a:t>
            </a:r>
            <a:br/>
            <a:r>
              <a:rPr b="0" lang="en-US" sz="1800" spc="-1" strike="noStrike">
                <a:solidFill>
                  <a:srgbClr val="ffffff"/>
                </a:solidFill>
                <a:uFill>
                  <a:solidFill>
                    <a:srgbClr val="ffffff"/>
                  </a:solidFill>
                </a:uFill>
                <a:latin typeface="Century Gothic"/>
              </a:rPr>
              <a:t>Example Company:</a:t>
            </a:r>
            <a:br/>
            <a:r>
              <a:rPr b="0" lang="en-US" sz="1800" spc="-1" strike="noStrike" u="sng">
                <a:solidFill>
                  <a:srgbClr val="0d2e46"/>
                </a:solidFill>
                <a:uFill>
                  <a:solidFill>
                    <a:srgbClr val="ffffff"/>
                  </a:solidFill>
                </a:uFill>
                <a:latin typeface="Century Gothic"/>
                <a:hlinkClick r:id="rId1"/>
              </a:rPr>
              <a:t>http://www.bramainc.com/about-brama</a:t>
            </a:r>
            <a:r>
              <a:rPr b="0" lang="en-US" sz="1800" spc="-1" strike="noStrike">
                <a:solidFill>
                  <a:srgbClr val="ffffff"/>
                </a:solidFill>
                <a:uFill>
                  <a:solidFill>
                    <a:srgbClr val="ffffff"/>
                  </a:solidFill>
                </a:uFill>
                <a:latin typeface="Century Gothic"/>
              </a:rPr>
              <a:t> </a:t>
            </a:r>
            <a:br/>
            <a:r>
              <a:rPr b="0" lang="en-US" sz="1800" spc="-1" strike="noStrike">
                <a:solidFill>
                  <a:srgbClr val="ffffff"/>
                </a:solidFill>
                <a:uFill>
                  <a:solidFill>
                    <a:srgbClr val="ffffff"/>
                  </a:solidFill>
                </a:uFill>
                <a:latin typeface="Century Gothic"/>
              </a:rPr>
              <a:t>I begin with an interview with my friend to determine the requirements.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722840" y="343080"/>
            <a:ext cx="6018120" cy="571320"/>
          </a:xfrm>
          <a:prstGeom prst="rect">
            <a:avLst/>
          </a:prstGeom>
          <a:noFill/>
          <a:ln>
            <a:noFill/>
          </a:ln>
        </p:spPr>
        <p:txBody>
          <a:bodyPr anchor="b"/>
          <a:p>
            <a:pPr>
              <a:lnSpc>
                <a:spcPct val="100000"/>
              </a:lnSpc>
            </a:pPr>
            <a:r>
              <a:rPr b="0" lang="en-US" sz="2800" spc="-1" strike="noStrike" cap="all">
                <a:solidFill>
                  <a:srgbClr val="ffffff"/>
                </a:solidFill>
                <a:uFill>
                  <a:solidFill>
                    <a:srgbClr val="ffffff"/>
                  </a:solidFill>
                </a:uFill>
                <a:latin typeface="Century Gothic"/>
              </a:rPr>
              <a:t>Problem Description:</a:t>
            </a:r>
            <a:endParaRPr b="0" lang="en-US" sz="2800" spc="-1" strike="noStrike">
              <a:solidFill>
                <a:srgbClr val="ffffff"/>
              </a:solidFill>
              <a:uFill>
                <a:solidFill>
                  <a:srgbClr val="ffffff"/>
                </a:solidFill>
              </a:uFill>
              <a:latin typeface="Century Gothic"/>
            </a:endParaRPr>
          </a:p>
        </p:txBody>
      </p:sp>
      <p:pic>
        <p:nvPicPr>
          <p:cNvPr id="195" name="Picture Placeholder 5" descr=""/>
          <p:cNvPicPr/>
          <p:nvPr/>
        </p:nvPicPr>
        <p:blipFill>
          <a:blip r:embed="rId1"/>
          <a:srcRect l="30860" t="0" r="30860" b="0"/>
          <a:stretch/>
        </p:blipFill>
        <p:spPr>
          <a:xfrm>
            <a:off x="988560" y="914400"/>
            <a:ext cx="3279960" cy="4571640"/>
          </a:xfrm>
          <a:prstGeom prst="rect">
            <a:avLst/>
          </a:prstGeom>
          <a:ln w="15840">
            <a:solidFill>
              <a:schemeClr val="tx1">
                <a:alpha val="40000"/>
              </a:schemeClr>
            </a:solidFill>
            <a:round/>
          </a:ln>
          <a:effectLst>
            <a:innerShdw blurRad="57150" dir="14460000" dist="38100">
              <a:srgbClr val="000000">
                <a:alpha val="70000"/>
              </a:srgbClr>
            </a:innerShdw>
          </a:effectLst>
        </p:spPr>
      </p:pic>
      <p:sp>
        <p:nvSpPr>
          <p:cNvPr id="196" name="TextShape 2"/>
          <p:cNvSpPr txBox="1"/>
          <p:nvPr/>
        </p:nvSpPr>
        <p:spPr>
          <a:xfrm>
            <a:off x="4721400" y="1021680"/>
            <a:ext cx="6019560" cy="5028840"/>
          </a:xfrm>
          <a:prstGeom prst="rect">
            <a:avLst/>
          </a:prstGeom>
          <a:noFill/>
          <a:ln>
            <a:noFill/>
          </a:ln>
        </p:spPr>
        <p:txBody>
          <a:bodyPr>
            <a:normAutofit/>
          </a:bodyPr>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Which neighborhood should my friend open his new Restaurant Supply store in Toronto? </a:t>
            </a:r>
            <a:br/>
            <a:r>
              <a:rPr b="0" lang="en-US" sz="1800" spc="-1" strike="noStrike">
                <a:solidFill>
                  <a:srgbClr val="0f496f"/>
                </a:solidFill>
                <a:uFill>
                  <a:solidFill>
                    <a:srgbClr val="ffffff"/>
                  </a:solidFill>
                </a:uFill>
                <a:latin typeface="Century Gothic"/>
              </a:rPr>
              <a:t>He wants to ensure steady and sustainable business.</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1" lang="en-US" sz="1800" spc="-1" strike="noStrike">
                <a:solidFill>
                  <a:srgbClr val="0f496f"/>
                </a:solidFill>
                <a:uFill>
                  <a:solidFill>
                    <a:srgbClr val="ffffff"/>
                  </a:solidFill>
                </a:uFill>
                <a:latin typeface="Century Gothic"/>
              </a:rPr>
              <a:t>Requirements:</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1" lang="en-US" sz="1800" spc="-1" strike="noStrike">
                <a:solidFill>
                  <a:srgbClr val="0f496f"/>
                </a:solidFill>
                <a:uFill>
                  <a:solidFill>
                    <a:srgbClr val="ffffff"/>
                  </a:solidFill>
                </a:uFill>
                <a:latin typeface="Century Gothic"/>
              </a:rPr>
              <a:t>1. Store needs to be strategically located inside the biggest concentration of restaurants in Toronto area.</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1" lang="en-US" sz="1800" spc="-1" strike="noStrike">
                <a:solidFill>
                  <a:srgbClr val="0f496f"/>
                </a:solidFill>
                <a:uFill>
                  <a:solidFill>
                    <a:srgbClr val="ffffff"/>
                  </a:solidFill>
                </a:uFill>
                <a:latin typeface="Century Gothic"/>
              </a:rPr>
              <a:t>2. Confirm any assumption by means of modeling and testing the data. Specifically, visually cluster common restaurants in Toronto by neighborhood.</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1" lang="en-US" sz="1800" spc="-1" strike="noStrike">
                <a:solidFill>
                  <a:srgbClr val="0f496f"/>
                </a:solidFill>
                <a:uFill>
                  <a:solidFill>
                    <a:srgbClr val="ffffff"/>
                  </a:solidFill>
                </a:uFill>
                <a:latin typeface="Century Gothic"/>
              </a:rPr>
              <a:t>3. Additionally determine that a good number people can frequent these restaurants with sustainable frequency inside these neighborhoods.</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a.) Is the neighborhood populous?</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b.) Is the neighborhood average salary close to the Canadian National Average?</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My friend wants to be able to judge which neighborhoods also may be poised to grow in restaurant numbers in coming years.</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Locating his new store according to these requirements will ensure the following:</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lowest cost for delivery</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shortest travel time to his store for his clients</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overall lower run costs</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increase in overall business</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overall greater customer satisfaction</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r>
              <a:rPr b="0" lang="en-US" sz="1800" spc="-1" strike="noStrike">
                <a:solidFill>
                  <a:srgbClr val="0f496f"/>
                </a:solidFill>
                <a:uFill>
                  <a:solidFill>
                    <a:srgbClr val="ffffff"/>
                  </a:solidFill>
                </a:uFill>
                <a:latin typeface="Century Gothic"/>
              </a:rPr>
              <a:t> </a:t>
            </a:r>
            <a:endParaRPr b="0" lang="en-US" sz="1800" spc="-1" strike="noStrike">
              <a:solidFill>
                <a:srgbClr val="0f496f"/>
              </a:solidFill>
              <a:uFill>
                <a:solidFill>
                  <a:srgbClr val="ffffff"/>
                </a:solidFill>
              </a:uFill>
              <a:latin typeface="Century Gothic"/>
            </a:endParaRPr>
          </a:p>
          <a:p>
            <a:pPr>
              <a:lnSpc>
                <a:spcPct val="100000"/>
              </a:lnSpc>
              <a:spcBef>
                <a:spcPts val="360"/>
              </a:spcBef>
              <a:spcAft>
                <a:spcPts val="601"/>
              </a:spcAft>
            </a:pPr>
            <a:endParaRPr b="0" lang="en-US" sz="1800" spc="-1" strike="noStrike">
              <a:solidFill>
                <a:srgbClr val="0f496f"/>
              </a:solidFill>
              <a:uFill>
                <a:solidFill>
                  <a:srgbClr val="ffffff"/>
                </a:solidFill>
              </a:uFill>
              <a:latin typeface="Century Gothic"/>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61120" y="274320"/>
            <a:ext cx="9962640" cy="64177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uFill>
                  <a:solidFill>
                    <a:srgbClr val="ffffff"/>
                  </a:solidFill>
                </a:uFill>
                <a:latin typeface="Century Gothic"/>
              </a:rPr>
              <a:t>Data:</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You can follow along in my Capstone Notebook located here:</a:t>
            </a:r>
            <a:br/>
            <a:r>
              <a:rPr b="0" lang="en-US" sz="1200" spc="-1" strike="noStrike" u="sng">
                <a:solidFill>
                  <a:srgbClr val="0d2e46"/>
                </a:solidFill>
                <a:uFill>
                  <a:solidFill>
                    <a:srgbClr val="ffffff"/>
                  </a:solidFill>
                </a:uFill>
                <a:latin typeface="Calibri Light"/>
                <a:hlinkClick r:id="rId1"/>
              </a:rPr>
              <a:t>https://github.com/dcrouch1/Peer-graded-Assignment-Capstone-Project---The-Battle-of-Neighborhoods-Week-2-/blob/master/Daves_Capstone.ipynb</a:t>
            </a:r>
            <a:r>
              <a:rPr b="0" lang="en-US" sz="1200" spc="-1" strike="noStrike">
                <a:solidFill>
                  <a:srgbClr val="ffffff"/>
                </a:solidFill>
                <a:uFill>
                  <a:solidFill>
                    <a:srgbClr val="ffffff"/>
                  </a:solidFill>
                </a:uFill>
                <a:latin typeface="Calibri Light"/>
              </a:rPr>
              <a:t> </a:t>
            </a:r>
            <a:endParaRPr b="0" lang="en-US" sz="1200" spc="-1" strike="noStrike">
              <a:solidFill>
                <a:srgbClr val="000000"/>
              </a:solidFill>
              <a:uFill>
                <a:solidFill>
                  <a:srgbClr val="ffffff"/>
                </a:solidFill>
              </a:uFill>
              <a:latin typeface="Arial"/>
            </a:endParaRPr>
          </a:p>
          <a:p>
            <a:pPr>
              <a:lnSpc>
                <a:spcPct val="100000"/>
              </a:lnSpc>
            </a:pPr>
            <a:r>
              <a:rPr b="1" lang="en-US" sz="1200" spc="-1" strike="noStrike">
                <a:solidFill>
                  <a:srgbClr val="ffffff"/>
                </a:solidFill>
                <a:uFill>
                  <a:solidFill>
                    <a:srgbClr val="ffffff"/>
                  </a:solidFill>
                </a:uFill>
                <a:latin typeface="Calibri Light"/>
              </a:rPr>
              <a:t>Data Wrangling</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A lot of hard work went into creating the working data set.</a:t>
            </a:r>
            <a:br/>
            <a:r>
              <a:rPr b="0" lang="en-US" sz="1200" spc="-1" strike="noStrike">
                <a:solidFill>
                  <a:srgbClr val="ffffff"/>
                </a:solidFill>
                <a:uFill>
                  <a:solidFill>
                    <a:srgbClr val="ffffff"/>
                  </a:solidFill>
                </a:uFill>
                <a:latin typeface="Calibri Light"/>
              </a:rPr>
              <a:t>I had to combine the following disparate data sources. The order of events went like this</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 Load all the Data from all the various sources.</a:t>
            </a: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1.1 Toronto neighborhoods broken down by postal code</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u="sng">
                <a:solidFill>
                  <a:srgbClr val="0d2e46"/>
                </a:solidFill>
                <a:uFill>
                  <a:solidFill>
                    <a:srgbClr val="ffffff"/>
                  </a:solidFill>
                </a:uFill>
                <a:latin typeface="Calibri Light"/>
                <a:hlinkClick r:id="rId2"/>
              </a:rPr>
              <a:t>https://en.wikipedia.org/wiki/List_of_postal_codes_of_Canada:_M</a:t>
            </a:r>
            <a:br/>
            <a:r>
              <a:rPr b="0" lang="en-US" sz="1200" spc="-1" strike="noStrike">
                <a:solidFill>
                  <a:srgbClr val="ffffff"/>
                </a:solidFill>
                <a:uFill>
                  <a:solidFill>
                    <a:srgbClr val="ffffff"/>
                  </a:solidFill>
                </a:uFill>
                <a:latin typeface="Calibri Light"/>
              </a:rPr>
              <a:t>Here I used BeautifulSoup to scrape the wiki page to extract a working list of Toronto Neighborhoods sorted by postal code.</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1.1.1 Load Toronto geospatial coordinates and merge to Toronto Postal Code Data</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u="sng">
                <a:solidFill>
                  <a:srgbClr val="0d2e46"/>
                </a:solidFill>
                <a:uFill>
                  <a:solidFill>
                    <a:srgbClr val="ffffff"/>
                  </a:solidFill>
                </a:uFill>
                <a:latin typeface="Calibri Light"/>
                <a:hlinkClick r:id="rId3"/>
              </a:rPr>
              <a:t>http://cocl.us/Geospatial_data</a:t>
            </a:r>
            <a:br/>
            <a:r>
              <a:rPr b="0" lang="en-US" sz="1200" spc="-1" strike="noStrike">
                <a:solidFill>
                  <a:srgbClr val="ffffff"/>
                </a:solidFill>
                <a:uFill>
                  <a:solidFill>
                    <a:srgbClr val="ffffff"/>
                  </a:solidFill>
                </a:uFill>
                <a:latin typeface="Calibri Light"/>
              </a:rPr>
              <a:t>Next, I joined geo spatial to the Toronto Data.</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1.2 Toronto neighborhoods populations broken down by postal code</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u="sng">
                <a:solidFill>
                  <a:srgbClr val="0d2e46"/>
                </a:solidFill>
                <a:uFill>
                  <a:solidFill>
                    <a:srgbClr val="ffffff"/>
                  </a:solidFill>
                </a:uFill>
                <a:latin typeface="Calibri Light"/>
                <a:hlinkClick r:id="rId4"/>
              </a:rPr>
              <a:t>https://www12.statcan.gc.ca/census-recensement/2016/dp-pd/hlt-fst/pd-pl/Tables/File.cfm?T=1201&amp;SR=1&amp;RPP=9999&amp;PR=0&amp;CMA=0&amp;CSD=0&amp;S=22&amp;O=A&amp;Lang=Eng&amp;OFT=CSV</a:t>
            </a:r>
            <a:br/>
            <a:r>
              <a:rPr b="0" lang="en-US" sz="1200" spc="-1" strike="noStrike">
                <a:solidFill>
                  <a:srgbClr val="ffffff"/>
                </a:solidFill>
                <a:uFill>
                  <a:solidFill>
                    <a:srgbClr val="ffffff"/>
                  </a:solidFill>
                </a:uFill>
                <a:latin typeface="Calibri Light"/>
              </a:rPr>
              <a:t>Use Pandas to grab the csv</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1.2.1 Merge Toronto Neighbourhood populations data with Toronto Postal Code data</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Next, I joined population data to the Toronto Data.</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1.3 Toronto neighborhoods average after tax income broken down by postal code</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Here we must manually download these from Stats Canada and load them.</a:t>
            </a:r>
            <a:br/>
            <a:r>
              <a:rPr b="0" lang="en-US" sz="1200" spc="-1" strike="noStrike" u="sng">
                <a:solidFill>
                  <a:srgbClr val="0d2e46"/>
                </a:solidFill>
                <a:uFill>
                  <a:solidFill>
                    <a:srgbClr val="ffffff"/>
                  </a:solidFill>
                </a:uFill>
                <a:latin typeface="Calibri Light"/>
                <a:hlinkClick r:id="rId5"/>
              </a:rPr>
              <a:t>https://www12.statcan.gc.ca/census-recensement/2016/dp-pd/prof/search-recherche/change-geo.cfm?Lang=E&amp;Geo1=FSA</a:t>
            </a:r>
            <a:br/>
            <a:r>
              <a:rPr b="0" lang="en-US" sz="1200" spc="-1" strike="noStrike">
                <a:solidFill>
                  <a:srgbClr val="ffffff"/>
                </a:solidFill>
                <a:uFill>
                  <a:solidFill>
                    <a:srgbClr val="ffffff"/>
                  </a:solidFill>
                </a:uFill>
                <a:latin typeface="Calibri Light"/>
              </a:rPr>
              <a:t>See: to_geo_space.csv</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1.3.1 Merge Toronto Neighbourhood income data with Toronto Postal Code data</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Next, I joined income data to the Toronto Data.</a:t>
            </a:r>
            <a:br/>
            <a:r>
              <a:rPr b="0" lang="en-US" sz="1200" spc="-1" strike="noStrike">
                <a:solidFill>
                  <a:srgbClr val="ffffff"/>
                </a:solidFill>
                <a:uFill>
                  <a:solidFill>
                    <a:srgbClr val="ffffff"/>
                  </a:solidFill>
                </a:uFill>
                <a:latin typeface="Calibri Light"/>
              </a:rPr>
              <a:t>At this time I also saved a copy of the data set as my friend had asked for it in his list of requirements.</a:t>
            </a:r>
            <a:br/>
            <a:r>
              <a:rPr b="0" lang="en-US" sz="1200" spc="-1" strike="noStrike">
                <a:solidFill>
                  <a:srgbClr val="ffffff"/>
                </a:solidFill>
                <a:uFill>
                  <a:solidFill>
                    <a:srgbClr val="ffffff"/>
                  </a:solidFill>
                </a:uFill>
                <a:latin typeface="Calibri Light"/>
              </a:rPr>
              <a:t>See: TO_Affluence.csv</a:t>
            </a:r>
            <a:endParaRPr b="0" lang="en-US" sz="1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152720" y="490320"/>
            <a:ext cx="9962640" cy="53226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uFill>
                  <a:solidFill>
                    <a:srgbClr val="ffffff"/>
                  </a:solidFill>
                </a:uFill>
                <a:latin typeface="Century Gothic"/>
              </a:rPr>
              <a:t>Data cont’d:</a:t>
            </a:r>
            <a:endParaRPr b="0" lang="en-US" sz="20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1.4 What is the Canadian National Average After Tax Income</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Here I must also manually download this from Stats Canada and load them.</a:t>
            </a:r>
            <a:br/>
            <a:r>
              <a:rPr b="0" lang="en-US" sz="1200" spc="-1" strike="noStrike" u="sng">
                <a:solidFill>
                  <a:srgbClr val="0d2e46"/>
                </a:solidFill>
                <a:uFill>
                  <a:solidFill>
                    <a:srgbClr val="ffffff"/>
                  </a:solidFill>
                </a:uFill>
                <a:latin typeface="Calibri Light"/>
                <a:hlinkClick r:id="rId1"/>
              </a:rPr>
              <a:t>https://www150.statcan.gc.ca/n1/daily-quotidien/180313/dq180313a-eng.htm</a:t>
            </a:r>
            <a:br/>
            <a:r>
              <a:rPr b="0" lang="en-US" sz="1200" spc="-1" strike="noStrike">
                <a:solidFill>
                  <a:srgbClr val="ffffff"/>
                </a:solidFill>
                <a:uFill>
                  <a:solidFill>
                    <a:srgbClr val="ffffff"/>
                  </a:solidFill>
                </a:uFill>
                <a:latin typeface="Calibri Light"/>
              </a:rPr>
              <a:t>Canadian families and unattached individuals had a median after-tax income of $57,000 in 2016.</a:t>
            </a:r>
            <a:endParaRPr b="0" lang="en-US" sz="1200" spc="-1" strike="noStrike">
              <a:solidFill>
                <a:srgbClr val="000000"/>
              </a:solidFill>
              <a:uFill>
                <a:solidFill>
                  <a:srgbClr val="ffffff"/>
                </a:solidFill>
              </a:uFill>
              <a:latin typeface="Arial"/>
            </a:endParaRPr>
          </a:p>
          <a:p>
            <a:pPr marL="171360" indent="-171000">
              <a:lnSpc>
                <a:spcPct val="100000"/>
              </a:lnSpc>
              <a:buClr>
                <a:srgbClr val="ffffff"/>
              </a:buClr>
              <a:buFont typeface="Arial"/>
              <a:buChar char="•"/>
            </a:pPr>
            <a:r>
              <a:rPr b="1" lang="en-US" sz="1200" spc="-1" strike="noStrike">
                <a:solidFill>
                  <a:srgbClr val="ffffff"/>
                </a:solidFill>
                <a:uFill>
                  <a:solidFill>
                    <a:srgbClr val="ffffff"/>
                  </a:solidFill>
                </a:uFill>
                <a:latin typeface="Calibri Light"/>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1.5 Toronto list of Restaurants or Venues that could potentially use Restaurant Equipment</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4SQUARE API </a:t>
            </a:r>
            <a:br/>
            <a:r>
              <a:rPr b="0" lang="en-US" sz="1200" spc="-1" strike="noStrike" u="sng">
                <a:solidFill>
                  <a:srgbClr val="0d2e46"/>
                </a:solidFill>
                <a:uFill>
                  <a:solidFill>
                    <a:srgbClr val="ffffff"/>
                  </a:solidFill>
                </a:uFill>
                <a:latin typeface="Calibri Light"/>
                <a:hlinkClick r:id="rId2"/>
              </a:rPr>
              <a:t>https://api.foursquare.com</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1.5.1 Get all the Venues in Toronto.</a:t>
            </a: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1.5.2 Only add Restaurants as Venue Categories</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Use this list to Extract Restaurants and only include Restaurants in our Data Set.</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1" i="1" lang="en-US" sz="1200" spc="-1" strike="noStrike">
                <a:solidFill>
                  <a:srgbClr val="ffffff"/>
                </a:solidFill>
                <a:uFill>
                  <a:solidFill>
                    <a:srgbClr val="ffffff"/>
                  </a:solidFill>
                </a:uFill>
                <a:latin typeface="Calibri Light"/>
              </a:rPr>
              <a:t>1.5.3 OneHot encode and count restaurants</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Prepare the data for clustering</a:t>
            </a:r>
            <a:endParaRPr b="0" lang="en-US" sz="1200" spc="-1" strike="noStrike">
              <a:solidFill>
                <a:srgbClr val="000000"/>
              </a:solidFill>
              <a:uFill>
                <a:solidFill>
                  <a:srgbClr val="ffffff"/>
                </a:solidFill>
              </a:uFill>
              <a:latin typeface="Arial"/>
            </a:endParaRPr>
          </a:p>
          <a:p>
            <a:pPr>
              <a:lnSpc>
                <a:spcPct val="100000"/>
              </a:lnSpc>
            </a:pPr>
            <a:r>
              <a:rPr b="1" lang="en-US" sz="1200" spc="-1" strike="noStrike">
                <a:solidFill>
                  <a:srgbClr val="ffffff"/>
                </a:solidFill>
                <a:uFill>
                  <a:solidFill>
                    <a:srgbClr val="ffffff"/>
                  </a:solidFill>
                </a:uFill>
                <a:latin typeface="Calibri Light"/>
              </a:rPr>
              <a:t>* Combine all of those into a working Data Set to cluster and geo spatial map of the results showing the best neighborhood to open a Restaurant Supply Store *</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Combining all of these disparate data sets will clearly demonstrate the following:</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which neighborhoods in Toronto have clusters of like Restaurants</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how populated each neighborhoods is</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the average after tax income is all of these neighborhoods</a:t>
            </a:r>
            <a:endParaRPr b="0" lang="en-US" sz="12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Calibri Light"/>
              </a:rPr>
              <a:t>which neighborhood should he target to open his new store.</a:t>
            </a:r>
            <a:endParaRPr b="0" lang="en-US" sz="1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152720" y="490320"/>
            <a:ext cx="9962640" cy="35647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Methodology:</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Choice of Algorithms </a:t>
            </a:r>
            <a:b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I chose K-Means Clustering. </a:t>
            </a:r>
            <a:br/>
            <a:r>
              <a:rPr b="0" lang="en-US" sz="1800" spc="-1" strike="noStrike" u="sng">
                <a:solidFill>
                  <a:srgbClr val="0d2e46"/>
                </a:solidFill>
                <a:uFill>
                  <a:solidFill>
                    <a:srgbClr val="ffffff"/>
                  </a:solidFill>
                </a:uFill>
                <a:latin typeface="Century Gothic"/>
                <a:hlinkClick r:id="rId1"/>
              </a:rPr>
              <a:t>https://towardsdatascience.com/clustering-algorithms-for-customer-segmentation-af637c6830ac</a:t>
            </a:r>
            <a:r>
              <a:rPr b="0" lang="en-US" sz="1800" spc="-1" strike="noStrike">
                <a:solidFill>
                  <a:srgbClr val="ffffff"/>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A backgrounder on K-Means clustering </a:t>
            </a:r>
            <a:br/>
            <a:r>
              <a:rPr b="0" lang="en-US" sz="1800" spc="-1" strike="noStrike">
                <a:solidFill>
                  <a:srgbClr val="ffffff"/>
                </a:solidFill>
                <a:uFill>
                  <a:solidFill>
                    <a:srgbClr val="ffffff"/>
                  </a:solidFill>
                </a:uFill>
                <a:latin typeface="Century Gothic"/>
              </a:rPr>
              <a:t>“K-means clustering is an iterative clustering algorithm where the number of clusters K is predetermined and the algorithm iteratively assigns each data </a:t>
            </a:r>
            <a:br/>
            <a:r>
              <a:rPr b="0" lang="en-US" sz="1800" spc="-1" strike="noStrike">
                <a:solidFill>
                  <a:srgbClr val="ffffff"/>
                </a:solidFill>
                <a:uFill>
                  <a:solidFill>
                    <a:srgbClr val="ffffff"/>
                  </a:solidFill>
                </a:uFill>
                <a:latin typeface="Century Gothic"/>
              </a:rPr>
              <a:t>point to one of the K clusters based on the feature similarity.”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 Key Observation: And for my project feature similarity means restaurant similarity in Neighborhoods *</a:t>
            </a:r>
            <a:r>
              <a:rPr b="0" lang="en-US" sz="1800" spc="-1" strike="noStrike">
                <a:solidFill>
                  <a:srgbClr val="ffffff"/>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152720" y="490320"/>
            <a:ext cx="9962640" cy="5484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Methodology cont’d:</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Choosing the correct number of clusters. </a:t>
            </a:r>
            <a:b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d2e46"/>
                </a:solidFill>
                <a:uFill>
                  <a:solidFill>
                    <a:srgbClr val="ffffff"/>
                  </a:solidFill>
                </a:uFill>
                <a:latin typeface="Century Gothic"/>
                <a:hlinkClick r:id="rId1"/>
              </a:rPr>
              <a:t>https://www.jeremyjordan.me/grouping-data-points-with-k-means-clustering/</a:t>
            </a:r>
            <a:r>
              <a:rPr b="0" lang="en-US" sz="1800" spc="-1" strike="noStrike">
                <a:solidFill>
                  <a:srgbClr val="ffffff"/>
                </a:solidFill>
                <a:uFill>
                  <a:solidFill>
                    <a:srgbClr val="ffffff"/>
                  </a:solidFill>
                </a:uFill>
                <a:latin typeface="Century Gothic"/>
              </a:rPr>
              <a:t> </a:t>
            </a:r>
            <a:br/>
            <a:r>
              <a:rPr b="0" lang="en-US" sz="1800" spc="-1" strike="noStrike">
                <a:solidFill>
                  <a:srgbClr val="ffffff"/>
                </a:solidFill>
                <a:uFill>
                  <a:solidFill>
                    <a:srgbClr val="ffffff"/>
                  </a:solidFill>
                </a:uFill>
                <a:latin typeface="Century Gothic"/>
              </a:rPr>
              <a:t>Here I use Silhouette analysis to determine the optimum number of clusters to use.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A backgrounder on Silhouette analysis.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a:t>
            </a:r>
            <a:r>
              <a:rPr b="0" lang="en-US" sz="1800" spc="-1" strike="noStrike">
                <a:solidFill>
                  <a:srgbClr val="ffffff"/>
                </a:solidFill>
                <a:uFill>
                  <a:solidFill>
                    <a:srgbClr val="ffffff"/>
                  </a:solidFill>
                </a:uFill>
                <a:latin typeface="Century Gothic"/>
              </a:rPr>
              <a:t>We can use Silhouette analysis to evaluate each model. A Silhouette coefficient is calculated for observation, which is then averaged to determine the Silhouette score. </a:t>
            </a:r>
            <a:br/>
            <a:r>
              <a:rPr b="0" lang="en-US" sz="1800" spc="-1" strike="noStrike">
                <a:solidFill>
                  <a:srgbClr val="ffffff"/>
                </a:solidFill>
                <a:uFill>
                  <a:solidFill>
                    <a:srgbClr val="ffffff"/>
                  </a:solidFill>
                </a:uFill>
                <a:latin typeface="Century Gothic"/>
              </a:rPr>
              <a:t>The coefficient combines the average within-cluster distance with average nearest-cluster distance to assign a value between -1 and 1. A value below zero </a:t>
            </a:r>
            <a:br/>
            <a:r>
              <a:rPr b="0" lang="en-US" sz="1800" spc="-1" strike="noStrike">
                <a:solidFill>
                  <a:srgbClr val="ffffff"/>
                </a:solidFill>
                <a:uFill>
                  <a:solidFill>
                    <a:srgbClr val="ffffff"/>
                  </a:solidFill>
                </a:uFill>
                <a:latin typeface="Century Gothic"/>
              </a:rPr>
              <a:t>denotes that the observation is probably in the wrong cluster and a value closer to 1 denotes that the observation is a great fit for the cluster and </a:t>
            </a:r>
            <a:br/>
            <a:r>
              <a:rPr b="0" lang="en-US" sz="1800" spc="-1" strike="noStrike">
                <a:solidFill>
                  <a:srgbClr val="ffffff"/>
                </a:solidFill>
                <a:uFill>
                  <a:solidFill>
                    <a:srgbClr val="ffffff"/>
                  </a:solidFill>
                </a:uFill>
                <a:latin typeface="Century Gothic"/>
              </a:rPr>
              <a:t>clearly separated from other clusters. This coefficient essentially measures how close an observation is to neighboring clusters, where it is desirable </a:t>
            </a:r>
            <a:br/>
            <a:r>
              <a:rPr b="0" lang="en-US" sz="1800" spc="-1" strike="noStrike">
                <a:solidFill>
                  <a:srgbClr val="ffffff"/>
                </a:solidFill>
                <a:uFill>
                  <a:solidFill>
                    <a:srgbClr val="ffffff"/>
                  </a:solidFill>
                </a:uFill>
                <a:latin typeface="Century Gothic"/>
              </a:rPr>
              <a:t>to be the maximum distance possible from neighboring clusters. </a:t>
            </a:r>
            <a:br/>
            <a:r>
              <a:rPr b="0" lang="en-US" sz="1800" spc="-1" strike="noStrike">
                <a:solidFill>
                  <a:srgbClr val="ffffff"/>
                </a:solidFill>
                <a:uFill>
                  <a:solidFill>
                    <a:srgbClr val="ffffff"/>
                  </a:solidFill>
                </a:uFill>
                <a:latin typeface="Century Gothic"/>
              </a:rPr>
              <a:t>We can automatically determine the best number of clusters, k, by selecting the model which yields the highest Silhouette score.”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 Key Observation: My highest score was 2. *</a:t>
            </a:r>
            <a:r>
              <a:rPr b="0" lang="en-US" sz="1800" spc="-1" strike="noStrike">
                <a:solidFill>
                  <a:srgbClr val="ffffff"/>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152720" y="490320"/>
            <a:ext cx="9962640" cy="13701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Methodology cont’d:</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2.1 Run K means and segment data into clusters and generate labels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2" name="Picture 2" descr=""/>
          <p:cNvPicPr/>
          <p:nvPr/>
        </p:nvPicPr>
        <p:blipFill>
          <a:blip r:embed="rId1"/>
          <a:stretch/>
        </p:blipFill>
        <p:spPr>
          <a:xfrm>
            <a:off x="1073160" y="1182960"/>
            <a:ext cx="9544680" cy="50432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112760" y="503640"/>
            <a:ext cx="9962640" cy="24667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uFill>
                  <a:solidFill>
                    <a:srgbClr val="ffffff"/>
                  </a:solidFill>
                </a:uFill>
                <a:latin typeface="Century Gothic"/>
              </a:rPr>
              <a:t>Methodology cont’d:</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2.2 Merge the Toronto data with geo coordinates data and make sure it's the right shape</a:t>
            </a:r>
            <a:b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Here I reshape the Toronto data so that it’s shape matches the clustered data.</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ffffff"/>
                </a:solidFill>
                <a:uFill>
                  <a:solidFill>
                    <a:srgbClr val="ffffff"/>
                  </a:solidFill>
                </a:uFill>
                <a:latin typeface="Century Gothic"/>
              </a:rPr>
              <a:t>2.3 Add the KMeans Labels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Century Gothic"/>
              </a:rPr>
              <a:t>Determine the largest cluster in this case it was cluster number 2 with a shape of </a:t>
            </a:r>
            <a:br/>
            <a:r>
              <a:rPr b="0" lang="en-US" sz="1800" spc="-1" strike="noStrike">
                <a:solidFill>
                  <a:srgbClr val="ffffff"/>
                </a:solidFill>
                <a:uFill>
                  <a:solidFill>
                    <a:srgbClr val="ffffff"/>
                  </a:solidFill>
                </a:uFill>
                <a:latin typeface="Century Gothic"/>
              </a:rPr>
              <a:t>(76, 15)</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4" name="Picture 3" descr=""/>
          <p:cNvPicPr/>
          <p:nvPr/>
        </p:nvPicPr>
        <p:blipFill>
          <a:blip r:embed="rId1"/>
          <a:stretch/>
        </p:blipFill>
        <p:spPr>
          <a:xfrm>
            <a:off x="1112760" y="2696760"/>
            <a:ext cx="10180080" cy="3311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56</TotalTime>
  <Application>LibreOffice/5.3.6.1$Linux_X86_64 LibreOffice_project/30$Build-1</Application>
  <Words>582</Words>
  <Paragraphs>104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2019-01-19T16:30:22Z</dcterms:created>
  <dc:creator>DAVID Crouch</dc:creator>
  <dc:description/>
  <dc:language>en-US</dc:language>
  <cp:lastModifiedBy/>
  <dcterms:modified xsi:type="dcterms:W3CDTF">2021-07-14T12:27:01Z</dcterms:modified>
  <cp:revision>11</cp:revision>
  <dc:subject/>
  <dc:title>Capstone: Find the best neighborhood in Toronto to open a Restaurant Supply Store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