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Carvalho" initials="MC" lastIdx="1" clrIdx="0">
    <p:extLst>
      <p:ext uri="{19B8F6BF-5375-455C-9EA6-DF929625EA0E}">
        <p15:presenceInfo xmlns:p15="http://schemas.microsoft.com/office/powerpoint/2012/main" userId="a8a4eeea4bd01e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4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21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006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26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47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534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62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53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39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25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32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25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3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0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EE2F71-9A68-4650-92C9-E191DE8A4826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3CA5F7-423A-4C87-9A82-A499314814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4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1123043" y="2272459"/>
            <a:ext cx="4401457" cy="1483351"/>
          </a:xfrm>
          <a:prstGeom prst="roundRect">
            <a:avLst>
              <a:gd name="adj" fmla="val 50000"/>
            </a:avLst>
          </a:prstGeom>
          <a:blipFill dpi="0" rotWithShape="1">
            <a:blip r:embed="rId4"/>
            <a:srcRect/>
            <a:tile tx="692150" ty="-273050" sx="81000" sy="37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1370693" y="883921"/>
            <a:ext cx="9440034" cy="990600"/>
          </a:xfrm>
          <a:prstGeom prst="roundRect">
            <a:avLst>
              <a:gd name="adj" fmla="val 50000"/>
            </a:avLst>
          </a:prstGeom>
          <a:blipFill dpi="0" rotWithShape="1">
            <a:blip r:embed="rId4"/>
            <a:srcRect/>
            <a:tile tx="692150" ty="-273050" sx="81000" sy="37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786561"/>
            <a:ext cx="9440034" cy="1087960"/>
          </a:xfrm>
        </p:spPr>
        <p:txBody>
          <a:bodyPr/>
          <a:lstStyle/>
          <a:p>
            <a:r>
              <a:rPr lang="pt-BR" dirty="0">
                <a:effectLst/>
                <a:latin typeface="Agency FB" panose="020B0503020202020204" pitchFamily="34" charset="0"/>
              </a:rPr>
              <a:t>I</a:t>
            </a:r>
            <a:r>
              <a:rPr lang="pt-BR" dirty="0" smtClean="0">
                <a:effectLst/>
                <a:latin typeface="Agency FB" panose="020B0503020202020204" pitchFamily="34" charset="0"/>
              </a:rPr>
              <a:t>ndicação </a:t>
            </a:r>
            <a:r>
              <a:rPr lang="pt-BR" dirty="0">
                <a:effectLst/>
                <a:latin typeface="Agency FB" panose="020B0503020202020204" pitchFamily="34" charset="0"/>
              </a:rPr>
              <a:t>de profissionais na </a:t>
            </a:r>
            <a:r>
              <a:rPr lang="pt-BR" dirty="0" smtClean="0">
                <a:effectLst/>
                <a:latin typeface="Agency FB" panose="020B0503020202020204" pitchFamily="34" charset="0"/>
              </a:rPr>
              <a:t>área </a:t>
            </a:r>
            <a:r>
              <a:rPr lang="pt-BR" dirty="0">
                <a:effectLst/>
                <a:latin typeface="Agency FB" panose="020B0503020202020204" pitchFamily="34" charset="0"/>
              </a:rPr>
              <a:t>de </a:t>
            </a:r>
            <a:r>
              <a:rPr lang="pt-BR" dirty="0" smtClean="0">
                <a:effectLst/>
                <a:latin typeface="Agency FB" panose="020B0503020202020204" pitchFamily="34" charset="0"/>
              </a:rPr>
              <a:t>TI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2443909"/>
            <a:ext cx="4153807" cy="1483351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 smtClean="0"/>
              <a:t>Manoel Marcelo (@kvalhomanu3)</a:t>
            </a:r>
            <a:endParaRPr lang="pt-BR" dirty="0"/>
          </a:p>
          <a:p>
            <a:pPr algn="l"/>
            <a:r>
              <a:rPr lang="pt-BR" dirty="0" smtClean="0"/>
              <a:t>Nayara Araújo (</a:t>
            </a:r>
            <a:r>
              <a:rPr lang="pt-BR" dirty="0"/>
              <a:t>@</a:t>
            </a:r>
            <a:r>
              <a:rPr lang="pt-BR" dirty="0" err="1"/>
              <a:t>nay_aaraujo</a:t>
            </a:r>
            <a:r>
              <a:rPr lang="pt-BR" dirty="0" smtClean="0"/>
              <a:t>)</a:t>
            </a:r>
          </a:p>
          <a:p>
            <a:pPr algn="l"/>
            <a:r>
              <a:rPr lang="pt-BR" dirty="0" smtClean="0"/>
              <a:t>João Soares (@</a:t>
            </a:r>
            <a:r>
              <a:rPr lang="pt-BR" dirty="0" err="1" smtClean="0"/>
              <a:t>joaosoaresaalm</a:t>
            </a:r>
            <a:r>
              <a:rPr lang="pt-BR" dirty="0" smtClean="0"/>
              <a:t>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256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 14"/>
          <p:cNvSpPr/>
          <p:nvPr/>
        </p:nvSpPr>
        <p:spPr>
          <a:xfrm rot="19214991">
            <a:off x="153834" y="1544226"/>
            <a:ext cx="11873677" cy="2948769"/>
          </a:xfrm>
          <a:custGeom>
            <a:avLst/>
            <a:gdLst>
              <a:gd name="connsiteX0" fmla="*/ 5768375 w 7108413"/>
              <a:gd name="connsiteY0" fmla="*/ 1414792 h 2243122"/>
              <a:gd name="connsiteX1" fmla="*/ 5910494 w 7108413"/>
              <a:gd name="connsiteY1" fmla="*/ 1757898 h 2243122"/>
              <a:gd name="connsiteX2" fmla="*/ 5425269 w 7108413"/>
              <a:gd name="connsiteY2" fmla="*/ 2243122 h 2243122"/>
              <a:gd name="connsiteX3" fmla="*/ 1815546 w 7108413"/>
              <a:gd name="connsiteY3" fmla="*/ 2243122 h 2243122"/>
              <a:gd name="connsiteX4" fmla="*/ 1330321 w 7108413"/>
              <a:gd name="connsiteY4" fmla="*/ 1757897 h 2243122"/>
              <a:gd name="connsiteX5" fmla="*/ 1815546 w 7108413"/>
              <a:gd name="connsiteY5" fmla="*/ 1272673 h 2243122"/>
              <a:gd name="connsiteX6" fmla="*/ 5425269 w 7108413"/>
              <a:gd name="connsiteY6" fmla="*/ 1272673 h 2243122"/>
              <a:gd name="connsiteX7" fmla="*/ 5768375 w 7108413"/>
              <a:gd name="connsiteY7" fmla="*/ 1414792 h 2243122"/>
              <a:gd name="connsiteX8" fmla="*/ 6966294 w 7108413"/>
              <a:gd name="connsiteY8" fmla="*/ 142119 h 2243122"/>
              <a:gd name="connsiteX9" fmla="*/ 7108413 w 7108413"/>
              <a:gd name="connsiteY9" fmla="*/ 485225 h 2243122"/>
              <a:gd name="connsiteX10" fmla="*/ 6623188 w 7108413"/>
              <a:gd name="connsiteY10" fmla="*/ 970450 h 2243122"/>
              <a:gd name="connsiteX11" fmla="*/ 485225 w 7108413"/>
              <a:gd name="connsiteY11" fmla="*/ 970450 h 2243122"/>
              <a:gd name="connsiteX12" fmla="*/ 0 w 7108413"/>
              <a:gd name="connsiteY12" fmla="*/ 485225 h 2243122"/>
              <a:gd name="connsiteX13" fmla="*/ 485225 w 7108413"/>
              <a:gd name="connsiteY13" fmla="*/ 0 h 2243122"/>
              <a:gd name="connsiteX14" fmla="*/ 6623188 w 7108413"/>
              <a:gd name="connsiteY14" fmla="*/ 0 h 2243122"/>
              <a:gd name="connsiteX15" fmla="*/ 6966294 w 7108413"/>
              <a:gd name="connsiteY15" fmla="*/ 142119 h 224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08413" h="2243122">
                <a:moveTo>
                  <a:pt x="5768375" y="1414792"/>
                </a:moveTo>
                <a:cubicBezTo>
                  <a:pt x="5856183" y="1502600"/>
                  <a:pt x="5910494" y="1623907"/>
                  <a:pt x="5910494" y="1757898"/>
                </a:cubicBezTo>
                <a:cubicBezTo>
                  <a:pt x="5910494" y="2025880"/>
                  <a:pt x="5693251" y="2243123"/>
                  <a:pt x="5425269" y="2243122"/>
                </a:cubicBezTo>
                <a:lnTo>
                  <a:pt x="1815546" y="2243122"/>
                </a:lnTo>
                <a:cubicBezTo>
                  <a:pt x="1547564" y="2243122"/>
                  <a:pt x="1330321" y="2025880"/>
                  <a:pt x="1330321" y="1757897"/>
                </a:cubicBezTo>
                <a:cubicBezTo>
                  <a:pt x="1330321" y="1489915"/>
                  <a:pt x="1547564" y="1272672"/>
                  <a:pt x="1815546" y="1272673"/>
                </a:cubicBezTo>
                <a:lnTo>
                  <a:pt x="5425269" y="1272673"/>
                </a:lnTo>
                <a:cubicBezTo>
                  <a:pt x="5559260" y="1272673"/>
                  <a:pt x="5680566" y="1326983"/>
                  <a:pt x="5768375" y="1414792"/>
                </a:cubicBezTo>
                <a:close/>
                <a:moveTo>
                  <a:pt x="6966294" y="142119"/>
                </a:moveTo>
                <a:cubicBezTo>
                  <a:pt x="7054103" y="229928"/>
                  <a:pt x="7108413" y="351234"/>
                  <a:pt x="7108413" y="485225"/>
                </a:cubicBezTo>
                <a:cubicBezTo>
                  <a:pt x="7108413" y="753207"/>
                  <a:pt x="6891170" y="970450"/>
                  <a:pt x="6623188" y="970450"/>
                </a:cubicBezTo>
                <a:lnTo>
                  <a:pt x="485225" y="970450"/>
                </a:lnTo>
                <a:cubicBezTo>
                  <a:pt x="217243" y="970450"/>
                  <a:pt x="0" y="753207"/>
                  <a:pt x="0" y="485225"/>
                </a:cubicBezTo>
                <a:cubicBezTo>
                  <a:pt x="0" y="217243"/>
                  <a:pt x="217243" y="0"/>
                  <a:pt x="485225" y="0"/>
                </a:cubicBezTo>
                <a:lnTo>
                  <a:pt x="6623188" y="0"/>
                </a:lnTo>
                <a:cubicBezTo>
                  <a:pt x="6757179" y="0"/>
                  <a:pt x="6878485" y="54311"/>
                  <a:pt x="6966294" y="142119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11000" t="-8000" r="20000" b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 rot="19214991">
            <a:off x="6704363" y="2960186"/>
            <a:ext cx="6990036" cy="4446374"/>
          </a:xfrm>
          <a:custGeom>
            <a:avLst/>
            <a:gdLst>
              <a:gd name="connsiteX0" fmla="*/ 6966294 w 11824553"/>
              <a:gd name="connsiteY0" fmla="*/ 142120 h 3353696"/>
              <a:gd name="connsiteX1" fmla="*/ 7108413 w 11824553"/>
              <a:gd name="connsiteY1" fmla="*/ 485225 h 3353696"/>
              <a:gd name="connsiteX2" fmla="*/ 6623188 w 11824553"/>
              <a:gd name="connsiteY2" fmla="*/ 970450 h 3353696"/>
              <a:gd name="connsiteX3" fmla="*/ 485225 w 11824553"/>
              <a:gd name="connsiteY3" fmla="*/ 970450 h 3353696"/>
              <a:gd name="connsiteX4" fmla="*/ 0 w 11824553"/>
              <a:gd name="connsiteY4" fmla="*/ 485225 h 3353696"/>
              <a:gd name="connsiteX5" fmla="*/ 485225 w 11824553"/>
              <a:gd name="connsiteY5" fmla="*/ 0 h 3353696"/>
              <a:gd name="connsiteX6" fmla="*/ 6623188 w 11824553"/>
              <a:gd name="connsiteY6" fmla="*/ 0 h 3353696"/>
              <a:gd name="connsiteX7" fmla="*/ 6966294 w 11824553"/>
              <a:gd name="connsiteY7" fmla="*/ 142120 h 3353696"/>
              <a:gd name="connsiteX8" fmla="*/ 9831822 w 11824553"/>
              <a:gd name="connsiteY8" fmla="*/ 2525366 h 3353696"/>
              <a:gd name="connsiteX9" fmla="*/ 9973942 w 11824553"/>
              <a:gd name="connsiteY9" fmla="*/ 2868471 h 3353696"/>
              <a:gd name="connsiteX10" fmla="*/ 9488716 w 11824553"/>
              <a:gd name="connsiteY10" fmla="*/ 3353696 h 3353696"/>
              <a:gd name="connsiteX11" fmla="*/ 3350754 w 11824553"/>
              <a:gd name="connsiteY11" fmla="*/ 3353696 h 3353696"/>
              <a:gd name="connsiteX12" fmla="*/ 2865529 w 11824553"/>
              <a:gd name="connsiteY12" fmla="*/ 2868472 h 3353696"/>
              <a:gd name="connsiteX13" fmla="*/ 3350754 w 11824553"/>
              <a:gd name="connsiteY13" fmla="*/ 2383246 h 3353696"/>
              <a:gd name="connsiteX14" fmla="*/ 9488716 w 11824553"/>
              <a:gd name="connsiteY14" fmla="*/ 2383247 h 3353696"/>
              <a:gd name="connsiteX15" fmla="*/ 9831822 w 11824553"/>
              <a:gd name="connsiteY15" fmla="*/ 2525366 h 3353696"/>
              <a:gd name="connsiteX16" fmla="*/ 11682434 w 11824553"/>
              <a:gd name="connsiteY16" fmla="*/ 1339612 h 3353696"/>
              <a:gd name="connsiteX17" fmla="*/ 11824553 w 11824553"/>
              <a:gd name="connsiteY17" fmla="*/ 1682718 h 3353696"/>
              <a:gd name="connsiteX18" fmla="*/ 11339328 w 11824553"/>
              <a:gd name="connsiteY18" fmla="*/ 2167943 h 3353696"/>
              <a:gd name="connsiteX19" fmla="*/ 4677307 w 11824553"/>
              <a:gd name="connsiteY19" fmla="*/ 2167942 h 3353696"/>
              <a:gd name="connsiteX20" fmla="*/ 4192082 w 11824553"/>
              <a:gd name="connsiteY20" fmla="*/ 1682717 h 3353696"/>
              <a:gd name="connsiteX21" fmla="*/ 4677307 w 11824553"/>
              <a:gd name="connsiteY21" fmla="*/ 1197492 h 3353696"/>
              <a:gd name="connsiteX22" fmla="*/ 11339327 w 11824553"/>
              <a:gd name="connsiteY22" fmla="*/ 1197492 h 3353696"/>
              <a:gd name="connsiteX23" fmla="*/ 11682434 w 11824553"/>
              <a:gd name="connsiteY23" fmla="*/ 1339612 h 335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24553" h="3353696">
                <a:moveTo>
                  <a:pt x="6966294" y="142120"/>
                </a:moveTo>
                <a:cubicBezTo>
                  <a:pt x="7054102" y="229928"/>
                  <a:pt x="7108413" y="351234"/>
                  <a:pt x="7108413" y="485225"/>
                </a:cubicBezTo>
                <a:cubicBezTo>
                  <a:pt x="7108413" y="753207"/>
                  <a:pt x="6891170" y="970450"/>
                  <a:pt x="6623188" y="970450"/>
                </a:cubicBezTo>
                <a:lnTo>
                  <a:pt x="485225" y="970450"/>
                </a:lnTo>
                <a:cubicBezTo>
                  <a:pt x="217243" y="970450"/>
                  <a:pt x="0" y="753207"/>
                  <a:pt x="0" y="485225"/>
                </a:cubicBezTo>
                <a:cubicBezTo>
                  <a:pt x="0" y="217243"/>
                  <a:pt x="217243" y="0"/>
                  <a:pt x="485225" y="0"/>
                </a:cubicBezTo>
                <a:lnTo>
                  <a:pt x="6623188" y="0"/>
                </a:lnTo>
                <a:cubicBezTo>
                  <a:pt x="6757179" y="0"/>
                  <a:pt x="6878485" y="54311"/>
                  <a:pt x="6966294" y="142120"/>
                </a:cubicBezTo>
                <a:close/>
                <a:moveTo>
                  <a:pt x="9831822" y="2525366"/>
                </a:moveTo>
                <a:cubicBezTo>
                  <a:pt x="9919631" y="2613175"/>
                  <a:pt x="9973942" y="2734481"/>
                  <a:pt x="9973942" y="2868471"/>
                </a:cubicBezTo>
                <a:cubicBezTo>
                  <a:pt x="9973942" y="3136454"/>
                  <a:pt x="9756699" y="3353697"/>
                  <a:pt x="9488716" y="3353696"/>
                </a:cubicBezTo>
                <a:lnTo>
                  <a:pt x="3350754" y="3353696"/>
                </a:lnTo>
                <a:cubicBezTo>
                  <a:pt x="3082771" y="3353696"/>
                  <a:pt x="2865529" y="3136453"/>
                  <a:pt x="2865529" y="2868472"/>
                </a:cubicBezTo>
                <a:cubicBezTo>
                  <a:pt x="2865529" y="2600489"/>
                  <a:pt x="3082771" y="2383246"/>
                  <a:pt x="3350754" y="2383246"/>
                </a:cubicBezTo>
                <a:lnTo>
                  <a:pt x="9488716" y="2383247"/>
                </a:lnTo>
                <a:cubicBezTo>
                  <a:pt x="9622707" y="2383246"/>
                  <a:pt x="9744014" y="2437557"/>
                  <a:pt x="9831822" y="2525366"/>
                </a:cubicBezTo>
                <a:close/>
                <a:moveTo>
                  <a:pt x="11682434" y="1339612"/>
                </a:moveTo>
                <a:cubicBezTo>
                  <a:pt x="11770242" y="1427420"/>
                  <a:pt x="11824553" y="1548727"/>
                  <a:pt x="11824553" y="1682718"/>
                </a:cubicBezTo>
                <a:cubicBezTo>
                  <a:pt x="11824553" y="1950699"/>
                  <a:pt x="11607310" y="2167942"/>
                  <a:pt x="11339328" y="2167943"/>
                </a:cubicBezTo>
                <a:lnTo>
                  <a:pt x="4677307" y="2167942"/>
                </a:lnTo>
                <a:cubicBezTo>
                  <a:pt x="4409325" y="2167943"/>
                  <a:pt x="4192082" y="1950699"/>
                  <a:pt x="4192082" y="1682717"/>
                </a:cubicBezTo>
                <a:cubicBezTo>
                  <a:pt x="4192082" y="1414735"/>
                  <a:pt x="4409325" y="1197492"/>
                  <a:pt x="4677307" y="1197492"/>
                </a:cubicBezTo>
                <a:lnTo>
                  <a:pt x="11339327" y="1197492"/>
                </a:lnTo>
                <a:cubicBezTo>
                  <a:pt x="11473319" y="1197492"/>
                  <a:pt x="11594625" y="1251803"/>
                  <a:pt x="11682434" y="1339612"/>
                </a:cubicBezTo>
                <a:close/>
              </a:path>
            </a:pathLst>
          </a:custGeom>
          <a:blipFill dpi="0" rotWithShape="1">
            <a:blip r:embed="rId3">
              <a:alphaModFix amt="60000"/>
            </a:blip>
            <a:srcRect/>
            <a:stretch>
              <a:fillRect l="-1000" t="-4000" r="4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 16"/>
          <p:cNvSpPr/>
          <p:nvPr/>
        </p:nvSpPr>
        <p:spPr>
          <a:xfrm rot="19214991">
            <a:off x="-3279376" y="-437949"/>
            <a:ext cx="9882639" cy="4035996"/>
          </a:xfrm>
          <a:custGeom>
            <a:avLst/>
            <a:gdLst>
              <a:gd name="connsiteX0" fmla="*/ 9370758 w 9882639"/>
              <a:gd name="connsiteY0" fmla="*/ 3011261 h 4035996"/>
              <a:gd name="connsiteX1" fmla="*/ 9442570 w 9882639"/>
              <a:gd name="connsiteY1" fmla="*/ 3079667 h 4035996"/>
              <a:gd name="connsiteX2" fmla="*/ 9584689 w 9882639"/>
              <a:gd name="connsiteY2" fmla="*/ 3475792 h 4035996"/>
              <a:gd name="connsiteX3" fmla="*/ 9099464 w 9882639"/>
              <a:gd name="connsiteY3" fmla="*/ 4035996 h 4035996"/>
              <a:gd name="connsiteX4" fmla="*/ 485225 w 9882639"/>
              <a:gd name="connsiteY4" fmla="*/ 4035996 h 4035996"/>
              <a:gd name="connsiteX5" fmla="*/ 0 w 9882639"/>
              <a:gd name="connsiteY5" fmla="*/ 3475792 h 4035996"/>
              <a:gd name="connsiteX6" fmla="*/ 485225 w 9882639"/>
              <a:gd name="connsiteY6" fmla="*/ 2915587 h 4035996"/>
              <a:gd name="connsiteX7" fmla="*/ 9099464 w 9882639"/>
              <a:gd name="connsiteY7" fmla="*/ 2915587 h 4035996"/>
              <a:gd name="connsiteX8" fmla="*/ 9370758 w 9882639"/>
              <a:gd name="connsiteY8" fmla="*/ 3011261 h 4035996"/>
              <a:gd name="connsiteX9" fmla="*/ 9668708 w 9882639"/>
              <a:gd name="connsiteY9" fmla="*/ 1592453 h 4035996"/>
              <a:gd name="connsiteX10" fmla="*/ 9740520 w 9882639"/>
              <a:gd name="connsiteY10" fmla="*/ 1660859 h 4035996"/>
              <a:gd name="connsiteX11" fmla="*/ 9882639 w 9882639"/>
              <a:gd name="connsiteY11" fmla="*/ 2056984 h 4035996"/>
              <a:gd name="connsiteX12" fmla="*/ 9397414 w 9882639"/>
              <a:gd name="connsiteY12" fmla="*/ 2617188 h 4035996"/>
              <a:gd name="connsiteX13" fmla="*/ 783175 w 9882639"/>
              <a:gd name="connsiteY13" fmla="*/ 2617188 h 4035996"/>
              <a:gd name="connsiteX14" fmla="*/ 297950 w 9882639"/>
              <a:gd name="connsiteY14" fmla="*/ 2056984 h 4035996"/>
              <a:gd name="connsiteX15" fmla="*/ 783175 w 9882639"/>
              <a:gd name="connsiteY15" fmla="*/ 1496779 h 4035996"/>
              <a:gd name="connsiteX16" fmla="*/ 1320429 w 9882639"/>
              <a:gd name="connsiteY16" fmla="*/ 1496779 h 4035996"/>
              <a:gd name="connsiteX17" fmla="*/ 1374601 w 9882639"/>
              <a:gd name="connsiteY17" fmla="*/ 1462832 h 4035996"/>
              <a:gd name="connsiteX18" fmla="*/ 1563472 w 9882639"/>
              <a:gd name="connsiteY18" fmla="*/ 1418808 h 4035996"/>
              <a:gd name="connsiteX19" fmla="*/ 7701435 w 9882639"/>
              <a:gd name="connsiteY19" fmla="*/ 1418808 h 4035996"/>
              <a:gd name="connsiteX20" fmla="*/ 7890306 w 9882639"/>
              <a:gd name="connsiteY20" fmla="*/ 1462832 h 4035996"/>
              <a:gd name="connsiteX21" fmla="*/ 7944478 w 9882639"/>
              <a:gd name="connsiteY21" fmla="*/ 1496779 h 4035996"/>
              <a:gd name="connsiteX22" fmla="*/ 9397414 w 9882639"/>
              <a:gd name="connsiteY22" fmla="*/ 1496779 h 4035996"/>
              <a:gd name="connsiteX23" fmla="*/ 9668708 w 9882639"/>
              <a:gd name="connsiteY23" fmla="*/ 1592453 h 4035996"/>
              <a:gd name="connsiteX24" fmla="*/ 8270679 w 9882639"/>
              <a:gd name="connsiteY24" fmla="*/ 95674 h 4035996"/>
              <a:gd name="connsiteX25" fmla="*/ 8342491 w 9882639"/>
              <a:gd name="connsiteY25" fmla="*/ 164080 h 4035996"/>
              <a:gd name="connsiteX26" fmla="*/ 8484609 w 9882639"/>
              <a:gd name="connsiteY26" fmla="*/ 560205 h 4035996"/>
              <a:gd name="connsiteX27" fmla="*/ 7999385 w 9882639"/>
              <a:gd name="connsiteY27" fmla="*/ 1120409 h 4035996"/>
              <a:gd name="connsiteX28" fmla="*/ 1861422 w 9882639"/>
              <a:gd name="connsiteY28" fmla="*/ 1120409 h 4035996"/>
              <a:gd name="connsiteX29" fmla="*/ 1376197 w 9882639"/>
              <a:gd name="connsiteY29" fmla="*/ 560205 h 4035996"/>
              <a:gd name="connsiteX30" fmla="*/ 1861422 w 9882639"/>
              <a:gd name="connsiteY30" fmla="*/ 0 h 4035996"/>
              <a:gd name="connsiteX31" fmla="*/ 7999385 w 9882639"/>
              <a:gd name="connsiteY31" fmla="*/ 0 h 4035996"/>
              <a:gd name="connsiteX32" fmla="*/ 8270679 w 9882639"/>
              <a:gd name="connsiteY32" fmla="*/ 95674 h 40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882639" h="4035996">
                <a:moveTo>
                  <a:pt x="9370758" y="3011261"/>
                </a:moveTo>
                <a:cubicBezTo>
                  <a:pt x="9396572" y="3031396"/>
                  <a:pt x="9420617" y="3054323"/>
                  <a:pt x="9442570" y="3079667"/>
                </a:cubicBezTo>
                <a:cubicBezTo>
                  <a:pt x="9530378" y="3181045"/>
                  <a:pt x="9584689" y="3321096"/>
                  <a:pt x="9584689" y="3475792"/>
                </a:cubicBezTo>
                <a:cubicBezTo>
                  <a:pt x="9584689" y="3785184"/>
                  <a:pt x="9367446" y="4035996"/>
                  <a:pt x="9099464" y="4035996"/>
                </a:cubicBezTo>
                <a:lnTo>
                  <a:pt x="485225" y="4035996"/>
                </a:lnTo>
                <a:cubicBezTo>
                  <a:pt x="217243" y="4035996"/>
                  <a:pt x="0" y="3785184"/>
                  <a:pt x="0" y="3475792"/>
                </a:cubicBezTo>
                <a:cubicBezTo>
                  <a:pt x="0" y="3166399"/>
                  <a:pt x="217243" y="2915587"/>
                  <a:pt x="485225" y="2915587"/>
                </a:cubicBezTo>
                <a:lnTo>
                  <a:pt x="9099464" y="2915587"/>
                </a:lnTo>
                <a:cubicBezTo>
                  <a:pt x="9199957" y="2915587"/>
                  <a:pt x="9293315" y="2950858"/>
                  <a:pt x="9370758" y="3011261"/>
                </a:cubicBezTo>
                <a:close/>
                <a:moveTo>
                  <a:pt x="9668708" y="1592453"/>
                </a:moveTo>
                <a:cubicBezTo>
                  <a:pt x="9694522" y="1612588"/>
                  <a:pt x="9718568" y="1635515"/>
                  <a:pt x="9740520" y="1660859"/>
                </a:cubicBezTo>
                <a:cubicBezTo>
                  <a:pt x="9828328" y="1762237"/>
                  <a:pt x="9882639" y="1902288"/>
                  <a:pt x="9882639" y="2056984"/>
                </a:cubicBezTo>
                <a:cubicBezTo>
                  <a:pt x="9882639" y="2366376"/>
                  <a:pt x="9665396" y="2617188"/>
                  <a:pt x="9397414" y="2617188"/>
                </a:cubicBezTo>
                <a:lnTo>
                  <a:pt x="783175" y="2617188"/>
                </a:lnTo>
                <a:cubicBezTo>
                  <a:pt x="515193" y="2617188"/>
                  <a:pt x="297950" y="2366376"/>
                  <a:pt x="297950" y="2056984"/>
                </a:cubicBezTo>
                <a:cubicBezTo>
                  <a:pt x="297950" y="1747592"/>
                  <a:pt x="515193" y="1496779"/>
                  <a:pt x="783175" y="1496779"/>
                </a:cubicBezTo>
                <a:lnTo>
                  <a:pt x="1320429" y="1496779"/>
                </a:lnTo>
                <a:lnTo>
                  <a:pt x="1374601" y="1462832"/>
                </a:lnTo>
                <a:cubicBezTo>
                  <a:pt x="1432652" y="1434484"/>
                  <a:pt x="1496477" y="1418808"/>
                  <a:pt x="1563472" y="1418808"/>
                </a:cubicBezTo>
                <a:lnTo>
                  <a:pt x="7701435" y="1418808"/>
                </a:lnTo>
                <a:cubicBezTo>
                  <a:pt x="7768430" y="1418808"/>
                  <a:pt x="7832255" y="1434484"/>
                  <a:pt x="7890306" y="1462832"/>
                </a:cubicBezTo>
                <a:lnTo>
                  <a:pt x="7944478" y="1496779"/>
                </a:lnTo>
                <a:lnTo>
                  <a:pt x="9397414" y="1496779"/>
                </a:lnTo>
                <a:cubicBezTo>
                  <a:pt x="9497907" y="1496779"/>
                  <a:pt x="9591265" y="1532050"/>
                  <a:pt x="9668708" y="1592453"/>
                </a:cubicBezTo>
                <a:close/>
                <a:moveTo>
                  <a:pt x="8270679" y="95674"/>
                </a:moveTo>
                <a:cubicBezTo>
                  <a:pt x="8296493" y="115809"/>
                  <a:pt x="8320539" y="138736"/>
                  <a:pt x="8342491" y="164080"/>
                </a:cubicBezTo>
                <a:cubicBezTo>
                  <a:pt x="8430299" y="265458"/>
                  <a:pt x="8484609" y="405509"/>
                  <a:pt x="8484609" y="560205"/>
                </a:cubicBezTo>
                <a:cubicBezTo>
                  <a:pt x="8484610" y="869597"/>
                  <a:pt x="8267367" y="1120409"/>
                  <a:pt x="7999385" y="1120409"/>
                </a:cubicBezTo>
                <a:lnTo>
                  <a:pt x="1861422" y="1120409"/>
                </a:lnTo>
                <a:cubicBezTo>
                  <a:pt x="1593440" y="1120409"/>
                  <a:pt x="1376197" y="869597"/>
                  <a:pt x="1376197" y="560205"/>
                </a:cubicBezTo>
                <a:cubicBezTo>
                  <a:pt x="1376197" y="250813"/>
                  <a:pt x="1593440" y="0"/>
                  <a:pt x="1861422" y="0"/>
                </a:cubicBezTo>
                <a:lnTo>
                  <a:pt x="7999385" y="0"/>
                </a:lnTo>
                <a:cubicBezTo>
                  <a:pt x="8099878" y="0"/>
                  <a:pt x="8193236" y="35271"/>
                  <a:pt x="8270679" y="95674"/>
                </a:cubicBezTo>
                <a:close/>
              </a:path>
            </a:pathLst>
          </a:custGeom>
          <a:blipFill dpi="0" rotWithShape="1">
            <a:blip r:embed="rId4">
              <a:alphaModFix amt="41000"/>
            </a:blip>
            <a:srcRect/>
            <a:stretch>
              <a:fillRect l="-1000" t="-4000" r="4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563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749" cy="6858000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 rot="19214991">
            <a:off x="8304697" y="4381040"/>
            <a:ext cx="6481044" cy="2948769"/>
          </a:xfrm>
          <a:custGeom>
            <a:avLst/>
            <a:gdLst>
              <a:gd name="connsiteX0" fmla="*/ 5768375 w 7108413"/>
              <a:gd name="connsiteY0" fmla="*/ 1414792 h 2243122"/>
              <a:gd name="connsiteX1" fmla="*/ 5910494 w 7108413"/>
              <a:gd name="connsiteY1" fmla="*/ 1757898 h 2243122"/>
              <a:gd name="connsiteX2" fmla="*/ 5425269 w 7108413"/>
              <a:gd name="connsiteY2" fmla="*/ 2243122 h 2243122"/>
              <a:gd name="connsiteX3" fmla="*/ 1815546 w 7108413"/>
              <a:gd name="connsiteY3" fmla="*/ 2243122 h 2243122"/>
              <a:gd name="connsiteX4" fmla="*/ 1330321 w 7108413"/>
              <a:gd name="connsiteY4" fmla="*/ 1757897 h 2243122"/>
              <a:gd name="connsiteX5" fmla="*/ 1815546 w 7108413"/>
              <a:gd name="connsiteY5" fmla="*/ 1272673 h 2243122"/>
              <a:gd name="connsiteX6" fmla="*/ 5425269 w 7108413"/>
              <a:gd name="connsiteY6" fmla="*/ 1272673 h 2243122"/>
              <a:gd name="connsiteX7" fmla="*/ 5768375 w 7108413"/>
              <a:gd name="connsiteY7" fmla="*/ 1414792 h 2243122"/>
              <a:gd name="connsiteX8" fmla="*/ 6966294 w 7108413"/>
              <a:gd name="connsiteY8" fmla="*/ 142119 h 2243122"/>
              <a:gd name="connsiteX9" fmla="*/ 7108413 w 7108413"/>
              <a:gd name="connsiteY9" fmla="*/ 485225 h 2243122"/>
              <a:gd name="connsiteX10" fmla="*/ 6623188 w 7108413"/>
              <a:gd name="connsiteY10" fmla="*/ 970450 h 2243122"/>
              <a:gd name="connsiteX11" fmla="*/ 485225 w 7108413"/>
              <a:gd name="connsiteY11" fmla="*/ 970450 h 2243122"/>
              <a:gd name="connsiteX12" fmla="*/ 0 w 7108413"/>
              <a:gd name="connsiteY12" fmla="*/ 485225 h 2243122"/>
              <a:gd name="connsiteX13" fmla="*/ 485225 w 7108413"/>
              <a:gd name="connsiteY13" fmla="*/ 0 h 2243122"/>
              <a:gd name="connsiteX14" fmla="*/ 6623188 w 7108413"/>
              <a:gd name="connsiteY14" fmla="*/ 0 h 2243122"/>
              <a:gd name="connsiteX15" fmla="*/ 6966294 w 7108413"/>
              <a:gd name="connsiteY15" fmla="*/ 142119 h 224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08413" h="2243122">
                <a:moveTo>
                  <a:pt x="5768375" y="1414792"/>
                </a:moveTo>
                <a:cubicBezTo>
                  <a:pt x="5856183" y="1502600"/>
                  <a:pt x="5910494" y="1623907"/>
                  <a:pt x="5910494" y="1757898"/>
                </a:cubicBezTo>
                <a:cubicBezTo>
                  <a:pt x="5910494" y="2025880"/>
                  <a:pt x="5693251" y="2243123"/>
                  <a:pt x="5425269" y="2243122"/>
                </a:cubicBezTo>
                <a:lnTo>
                  <a:pt x="1815546" y="2243122"/>
                </a:lnTo>
                <a:cubicBezTo>
                  <a:pt x="1547564" y="2243122"/>
                  <a:pt x="1330321" y="2025880"/>
                  <a:pt x="1330321" y="1757897"/>
                </a:cubicBezTo>
                <a:cubicBezTo>
                  <a:pt x="1330321" y="1489915"/>
                  <a:pt x="1547564" y="1272672"/>
                  <a:pt x="1815546" y="1272673"/>
                </a:cubicBezTo>
                <a:lnTo>
                  <a:pt x="5425269" y="1272673"/>
                </a:lnTo>
                <a:cubicBezTo>
                  <a:pt x="5559260" y="1272673"/>
                  <a:pt x="5680566" y="1326983"/>
                  <a:pt x="5768375" y="1414792"/>
                </a:cubicBezTo>
                <a:close/>
                <a:moveTo>
                  <a:pt x="6966294" y="142119"/>
                </a:moveTo>
                <a:cubicBezTo>
                  <a:pt x="7054103" y="229928"/>
                  <a:pt x="7108413" y="351234"/>
                  <a:pt x="7108413" y="485225"/>
                </a:cubicBezTo>
                <a:cubicBezTo>
                  <a:pt x="7108413" y="753207"/>
                  <a:pt x="6891170" y="970450"/>
                  <a:pt x="6623188" y="970450"/>
                </a:cubicBezTo>
                <a:lnTo>
                  <a:pt x="485225" y="970450"/>
                </a:lnTo>
                <a:cubicBezTo>
                  <a:pt x="217243" y="970450"/>
                  <a:pt x="0" y="753207"/>
                  <a:pt x="0" y="485225"/>
                </a:cubicBezTo>
                <a:cubicBezTo>
                  <a:pt x="0" y="217243"/>
                  <a:pt x="217243" y="0"/>
                  <a:pt x="485225" y="0"/>
                </a:cubicBezTo>
                <a:lnTo>
                  <a:pt x="6623188" y="0"/>
                </a:lnTo>
                <a:cubicBezTo>
                  <a:pt x="6757179" y="0"/>
                  <a:pt x="6878485" y="54311"/>
                  <a:pt x="6966294" y="142119"/>
                </a:cubicBezTo>
                <a:close/>
              </a:path>
            </a:pathLst>
          </a:custGeom>
          <a:blipFill dpi="0" rotWithShape="1">
            <a:blip r:embed="rId4">
              <a:alphaModFix amt="47000"/>
            </a:blip>
            <a:srcRect/>
            <a:stretch>
              <a:fillRect l="11000" t="-8000" r="20000" b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/>
          <p:cNvGrpSpPr/>
          <p:nvPr/>
        </p:nvGrpSpPr>
        <p:grpSpPr>
          <a:xfrm>
            <a:off x="2462107" y="3525487"/>
            <a:ext cx="5503339" cy="2329937"/>
            <a:chOff x="-6339836" y="-1738373"/>
            <a:chExt cx="5503339" cy="2329937"/>
          </a:xfrm>
        </p:grpSpPr>
        <p:sp>
          <p:nvSpPr>
            <p:cNvPr id="16" name="Retângulo Arredondado 15"/>
            <p:cNvSpPr/>
            <p:nvPr/>
          </p:nvSpPr>
          <p:spPr>
            <a:xfrm>
              <a:off x="-6077987" y="-994746"/>
              <a:ext cx="5241490" cy="1586310"/>
            </a:xfrm>
            <a:prstGeom prst="roundRect">
              <a:avLst>
                <a:gd name="adj" fmla="val 36765"/>
              </a:avLst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87" r="34193"/>
            <a:stretch/>
          </p:blipFill>
          <p:spPr>
            <a:xfrm>
              <a:off x="-6339836" y="-1738373"/>
              <a:ext cx="1717682" cy="1986871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90"/>
          <a:stretch/>
        </p:blipFill>
        <p:spPr>
          <a:xfrm>
            <a:off x="4285464" y="608016"/>
            <a:ext cx="2239008" cy="249076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5" t="36714" r="36392" b="32550"/>
          <a:stretch/>
        </p:blipFill>
        <p:spPr>
          <a:xfrm>
            <a:off x="6642682" y="5145660"/>
            <a:ext cx="1207412" cy="11842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35892" r="38065" b="27475"/>
          <a:stretch/>
        </p:blipFill>
        <p:spPr>
          <a:xfrm>
            <a:off x="6708137" y="5112987"/>
            <a:ext cx="1141957" cy="136063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4" t="23235" r="22686" b="23247"/>
          <a:stretch/>
        </p:blipFill>
        <p:spPr>
          <a:xfrm>
            <a:off x="6677302" y="5199309"/>
            <a:ext cx="1107485" cy="11191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22497" r="18858" b="23251"/>
          <a:stretch/>
        </p:blipFill>
        <p:spPr>
          <a:xfrm>
            <a:off x="6614908" y="5200489"/>
            <a:ext cx="1350538" cy="1211561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4086804" y="4831436"/>
            <a:ext cx="563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Como você está se sentindo hoje?</a:t>
            </a:r>
            <a:endParaRPr lang="pt-BR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Lik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97" y="5076148"/>
            <a:ext cx="1355635" cy="126098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22497" r="18858" b="23251"/>
          <a:stretch/>
        </p:blipFill>
        <p:spPr>
          <a:xfrm>
            <a:off x="2704958" y="6925040"/>
            <a:ext cx="1350538" cy="1211561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22497" r="18858" b="23251"/>
          <a:stretch/>
        </p:blipFill>
        <p:spPr>
          <a:xfrm>
            <a:off x="9055226" y="7337055"/>
            <a:ext cx="1350538" cy="121156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22497" r="18858" b="23251"/>
          <a:stretch/>
        </p:blipFill>
        <p:spPr>
          <a:xfrm>
            <a:off x="2211473" y="7312071"/>
            <a:ext cx="1350538" cy="121156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4" t="23235" r="22686" b="23247"/>
          <a:stretch/>
        </p:blipFill>
        <p:spPr>
          <a:xfrm>
            <a:off x="4328305" y="6929542"/>
            <a:ext cx="1211391" cy="125439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4" t="23235" r="22686" b="23247"/>
          <a:stretch/>
        </p:blipFill>
        <p:spPr>
          <a:xfrm>
            <a:off x="6016441" y="6929542"/>
            <a:ext cx="1211391" cy="125439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4" t="23235" r="22686" b="23247"/>
          <a:stretch/>
        </p:blipFill>
        <p:spPr>
          <a:xfrm>
            <a:off x="10780894" y="6903625"/>
            <a:ext cx="1211391" cy="125439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5" t="36714" r="36392" b="32550"/>
          <a:stretch/>
        </p:blipFill>
        <p:spPr>
          <a:xfrm>
            <a:off x="7297994" y="6979675"/>
            <a:ext cx="1207412" cy="1184279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5" t="36714" r="36392" b="32550"/>
          <a:stretch/>
        </p:blipFill>
        <p:spPr>
          <a:xfrm>
            <a:off x="949877" y="6999653"/>
            <a:ext cx="1207412" cy="118427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35892" r="38065" b="27475"/>
          <a:stretch/>
        </p:blipFill>
        <p:spPr>
          <a:xfrm>
            <a:off x="9897733" y="6949746"/>
            <a:ext cx="1141957" cy="136063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35892" r="38065" b="27475"/>
          <a:stretch/>
        </p:blipFill>
        <p:spPr>
          <a:xfrm>
            <a:off x="1698274" y="6858000"/>
            <a:ext cx="1141957" cy="136063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35892" r="38065" b="27475"/>
          <a:stretch/>
        </p:blipFill>
        <p:spPr>
          <a:xfrm>
            <a:off x="5178559" y="6828071"/>
            <a:ext cx="1141957" cy="136063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35892" r="38065" b="27475"/>
          <a:stretch/>
        </p:blipFill>
        <p:spPr>
          <a:xfrm>
            <a:off x="-18895" y="6891499"/>
            <a:ext cx="1141957" cy="136063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35892" r="38065" b="27475"/>
          <a:stretch/>
        </p:blipFill>
        <p:spPr>
          <a:xfrm>
            <a:off x="8277938" y="6858000"/>
            <a:ext cx="1141957" cy="136063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35892" r="38065" b="27475"/>
          <a:stretch/>
        </p:blipFill>
        <p:spPr>
          <a:xfrm>
            <a:off x="3556693" y="6891067"/>
            <a:ext cx="1141957" cy="136063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35892" r="38065" b="27475"/>
          <a:stretch/>
        </p:blipFill>
        <p:spPr>
          <a:xfrm>
            <a:off x="6565860" y="6945502"/>
            <a:ext cx="1141957" cy="1360630"/>
          </a:xfrm>
          <a:prstGeom prst="rect">
            <a:avLst/>
          </a:prstGeom>
        </p:spPr>
      </p:pic>
      <p:pic>
        <p:nvPicPr>
          <p:cNvPr id="39" name="Lik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86" y="6880321"/>
            <a:ext cx="1355635" cy="1260987"/>
          </a:xfrm>
          <a:prstGeom prst="rect">
            <a:avLst/>
          </a:prstGeom>
        </p:spPr>
      </p:pic>
      <p:pic>
        <p:nvPicPr>
          <p:cNvPr id="40" name="Lik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37" y="6940888"/>
            <a:ext cx="1355635" cy="1260987"/>
          </a:xfrm>
          <a:prstGeom prst="rect">
            <a:avLst/>
          </a:prstGeom>
        </p:spPr>
      </p:pic>
      <p:pic>
        <p:nvPicPr>
          <p:cNvPr id="41" name="Lik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45" y="6586065"/>
            <a:ext cx="1355635" cy="1260987"/>
          </a:xfrm>
          <a:prstGeom prst="rect">
            <a:avLst/>
          </a:prstGeom>
        </p:spPr>
      </p:pic>
      <p:pic>
        <p:nvPicPr>
          <p:cNvPr id="42" name="Lik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264" y="6681577"/>
            <a:ext cx="1355635" cy="1260987"/>
          </a:xfrm>
          <a:prstGeom prst="rect">
            <a:avLst/>
          </a:prstGeom>
        </p:spPr>
      </p:pic>
      <p:pic>
        <p:nvPicPr>
          <p:cNvPr id="44" name="Lik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152" y="6828071"/>
            <a:ext cx="1355635" cy="1260987"/>
          </a:xfrm>
          <a:prstGeom prst="rect">
            <a:avLst/>
          </a:prstGeom>
        </p:spPr>
      </p:pic>
      <p:pic>
        <p:nvPicPr>
          <p:cNvPr id="45" name="Lik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96" y="6824501"/>
            <a:ext cx="1355635" cy="126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7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0082 -1.2796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6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0378 -1.3081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00378 -1.2666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88 -3.33333E-6 L -0.00261 -1.2546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-6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0313 -1.2682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0.00312 -1.2682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00313 -1.2682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88 -1.85185E-6 L -0.00261 -1.2546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-6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88 -1.85185E-6 L -0.00261 -1.2546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-6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00313 -1.2682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0378 -1.2666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-0.00377 -1.2666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00377 -1.308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5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88 1.85185E-6 L -0.0026 -1.2546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-6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-0.00378 -1.308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0.00377 -1.3081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0.00377 -1.3081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00377 -1.308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2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00377 -1.30811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500"/>
                            </p:stCondLst>
                            <p:childTnLst>
                              <p:par>
                                <p:cTn id="1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0378 -1.3081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6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6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6500"/>
                            </p:stCondLst>
                            <p:childTnLst>
                              <p:par>
                                <p:cTn id="1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00821 -1.2796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6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850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8500"/>
                            </p:stCondLst>
                            <p:childTnLst>
                              <p:par>
                                <p:cTn id="1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-0.00821 -1.2796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6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5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082 -1.27962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6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2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2500"/>
                            </p:stCondLst>
                            <p:childTnLst>
                              <p:par>
                                <p:cTn id="1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0082 -1.2796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6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4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500"/>
                            </p:stCondLst>
                            <p:childTnLst>
                              <p:par>
                                <p:cTn id="1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045E-16 L -0.00821 -1.2796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6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65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6500"/>
                            </p:stCondLst>
                            <p:childTnLst>
                              <p:par>
                                <p:cTn id="1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0082 -1.2796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6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 rot="19214991">
            <a:off x="9813569" y="4622775"/>
            <a:ext cx="3632490" cy="3038358"/>
          </a:xfrm>
          <a:custGeom>
            <a:avLst/>
            <a:gdLst>
              <a:gd name="connsiteX0" fmla="*/ 9370758 w 9882639"/>
              <a:gd name="connsiteY0" fmla="*/ 3011261 h 4035996"/>
              <a:gd name="connsiteX1" fmla="*/ 9442570 w 9882639"/>
              <a:gd name="connsiteY1" fmla="*/ 3079667 h 4035996"/>
              <a:gd name="connsiteX2" fmla="*/ 9584689 w 9882639"/>
              <a:gd name="connsiteY2" fmla="*/ 3475792 h 4035996"/>
              <a:gd name="connsiteX3" fmla="*/ 9099464 w 9882639"/>
              <a:gd name="connsiteY3" fmla="*/ 4035996 h 4035996"/>
              <a:gd name="connsiteX4" fmla="*/ 485225 w 9882639"/>
              <a:gd name="connsiteY4" fmla="*/ 4035996 h 4035996"/>
              <a:gd name="connsiteX5" fmla="*/ 0 w 9882639"/>
              <a:gd name="connsiteY5" fmla="*/ 3475792 h 4035996"/>
              <a:gd name="connsiteX6" fmla="*/ 485225 w 9882639"/>
              <a:gd name="connsiteY6" fmla="*/ 2915587 h 4035996"/>
              <a:gd name="connsiteX7" fmla="*/ 9099464 w 9882639"/>
              <a:gd name="connsiteY7" fmla="*/ 2915587 h 4035996"/>
              <a:gd name="connsiteX8" fmla="*/ 9370758 w 9882639"/>
              <a:gd name="connsiteY8" fmla="*/ 3011261 h 4035996"/>
              <a:gd name="connsiteX9" fmla="*/ 9668708 w 9882639"/>
              <a:gd name="connsiteY9" fmla="*/ 1592453 h 4035996"/>
              <a:gd name="connsiteX10" fmla="*/ 9740520 w 9882639"/>
              <a:gd name="connsiteY10" fmla="*/ 1660859 h 4035996"/>
              <a:gd name="connsiteX11" fmla="*/ 9882639 w 9882639"/>
              <a:gd name="connsiteY11" fmla="*/ 2056984 h 4035996"/>
              <a:gd name="connsiteX12" fmla="*/ 9397414 w 9882639"/>
              <a:gd name="connsiteY12" fmla="*/ 2617188 h 4035996"/>
              <a:gd name="connsiteX13" fmla="*/ 783175 w 9882639"/>
              <a:gd name="connsiteY13" fmla="*/ 2617188 h 4035996"/>
              <a:gd name="connsiteX14" fmla="*/ 297950 w 9882639"/>
              <a:gd name="connsiteY14" fmla="*/ 2056984 h 4035996"/>
              <a:gd name="connsiteX15" fmla="*/ 783175 w 9882639"/>
              <a:gd name="connsiteY15" fmla="*/ 1496779 h 4035996"/>
              <a:gd name="connsiteX16" fmla="*/ 1320429 w 9882639"/>
              <a:gd name="connsiteY16" fmla="*/ 1496779 h 4035996"/>
              <a:gd name="connsiteX17" fmla="*/ 1374601 w 9882639"/>
              <a:gd name="connsiteY17" fmla="*/ 1462832 h 4035996"/>
              <a:gd name="connsiteX18" fmla="*/ 1563472 w 9882639"/>
              <a:gd name="connsiteY18" fmla="*/ 1418808 h 4035996"/>
              <a:gd name="connsiteX19" fmla="*/ 7701435 w 9882639"/>
              <a:gd name="connsiteY19" fmla="*/ 1418808 h 4035996"/>
              <a:gd name="connsiteX20" fmla="*/ 7890306 w 9882639"/>
              <a:gd name="connsiteY20" fmla="*/ 1462832 h 4035996"/>
              <a:gd name="connsiteX21" fmla="*/ 7944478 w 9882639"/>
              <a:gd name="connsiteY21" fmla="*/ 1496779 h 4035996"/>
              <a:gd name="connsiteX22" fmla="*/ 9397414 w 9882639"/>
              <a:gd name="connsiteY22" fmla="*/ 1496779 h 4035996"/>
              <a:gd name="connsiteX23" fmla="*/ 9668708 w 9882639"/>
              <a:gd name="connsiteY23" fmla="*/ 1592453 h 4035996"/>
              <a:gd name="connsiteX24" fmla="*/ 8270679 w 9882639"/>
              <a:gd name="connsiteY24" fmla="*/ 95674 h 4035996"/>
              <a:gd name="connsiteX25" fmla="*/ 8342491 w 9882639"/>
              <a:gd name="connsiteY25" fmla="*/ 164080 h 4035996"/>
              <a:gd name="connsiteX26" fmla="*/ 8484609 w 9882639"/>
              <a:gd name="connsiteY26" fmla="*/ 560205 h 4035996"/>
              <a:gd name="connsiteX27" fmla="*/ 7999385 w 9882639"/>
              <a:gd name="connsiteY27" fmla="*/ 1120409 h 4035996"/>
              <a:gd name="connsiteX28" fmla="*/ 1861422 w 9882639"/>
              <a:gd name="connsiteY28" fmla="*/ 1120409 h 4035996"/>
              <a:gd name="connsiteX29" fmla="*/ 1376197 w 9882639"/>
              <a:gd name="connsiteY29" fmla="*/ 560205 h 4035996"/>
              <a:gd name="connsiteX30" fmla="*/ 1861422 w 9882639"/>
              <a:gd name="connsiteY30" fmla="*/ 0 h 4035996"/>
              <a:gd name="connsiteX31" fmla="*/ 7999385 w 9882639"/>
              <a:gd name="connsiteY31" fmla="*/ 0 h 4035996"/>
              <a:gd name="connsiteX32" fmla="*/ 8270679 w 9882639"/>
              <a:gd name="connsiteY32" fmla="*/ 95674 h 40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882639" h="4035996">
                <a:moveTo>
                  <a:pt x="9370758" y="3011261"/>
                </a:moveTo>
                <a:cubicBezTo>
                  <a:pt x="9396572" y="3031396"/>
                  <a:pt x="9420617" y="3054323"/>
                  <a:pt x="9442570" y="3079667"/>
                </a:cubicBezTo>
                <a:cubicBezTo>
                  <a:pt x="9530378" y="3181045"/>
                  <a:pt x="9584689" y="3321096"/>
                  <a:pt x="9584689" y="3475792"/>
                </a:cubicBezTo>
                <a:cubicBezTo>
                  <a:pt x="9584689" y="3785184"/>
                  <a:pt x="9367446" y="4035996"/>
                  <a:pt x="9099464" y="4035996"/>
                </a:cubicBezTo>
                <a:lnTo>
                  <a:pt x="485225" y="4035996"/>
                </a:lnTo>
                <a:cubicBezTo>
                  <a:pt x="217243" y="4035996"/>
                  <a:pt x="0" y="3785184"/>
                  <a:pt x="0" y="3475792"/>
                </a:cubicBezTo>
                <a:cubicBezTo>
                  <a:pt x="0" y="3166399"/>
                  <a:pt x="217243" y="2915587"/>
                  <a:pt x="485225" y="2915587"/>
                </a:cubicBezTo>
                <a:lnTo>
                  <a:pt x="9099464" y="2915587"/>
                </a:lnTo>
                <a:cubicBezTo>
                  <a:pt x="9199957" y="2915587"/>
                  <a:pt x="9293315" y="2950858"/>
                  <a:pt x="9370758" y="3011261"/>
                </a:cubicBezTo>
                <a:close/>
                <a:moveTo>
                  <a:pt x="9668708" y="1592453"/>
                </a:moveTo>
                <a:cubicBezTo>
                  <a:pt x="9694522" y="1612588"/>
                  <a:pt x="9718568" y="1635515"/>
                  <a:pt x="9740520" y="1660859"/>
                </a:cubicBezTo>
                <a:cubicBezTo>
                  <a:pt x="9828328" y="1762237"/>
                  <a:pt x="9882639" y="1902288"/>
                  <a:pt x="9882639" y="2056984"/>
                </a:cubicBezTo>
                <a:cubicBezTo>
                  <a:pt x="9882639" y="2366376"/>
                  <a:pt x="9665396" y="2617188"/>
                  <a:pt x="9397414" y="2617188"/>
                </a:cubicBezTo>
                <a:lnTo>
                  <a:pt x="783175" y="2617188"/>
                </a:lnTo>
                <a:cubicBezTo>
                  <a:pt x="515193" y="2617188"/>
                  <a:pt x="297950" y="2366376"/>
                  <a:pt x="297950" y="2056984"/>
                </a:cubicBezTo>
                <a:cubicBezTo>
                  <a:pt x="297950" y="1747592"/>
                  <a:pt x="515193" y="1496779"/>
                  <a:pt x="783175" y="1496779"/>
                </a:cubicBezTo>
                <a:lnTo>
                  <a:pt x="1320429" y="1496779"/>
                </a:lnTo>
                <a:lnTo>
                  <a:pt x="1374601" y="1462832"/>
                </a:lnTo>
                <a:cubicBezTo>
                  <a:pt x="1432652" y="1434484"/>
                  <a:pt x="1496477" y="1418808"/>
                  <a:pt x="1563472" y="1418808"/>
                </a:cubicBezTo>
                <a:lnTo>
                  <a:pt x="7701435" y="1418808"/>
                </a:lnTo>
                <a:cubicBezTo>
                  <a:pt x="7768430" y="1418808"/>
                  <a:pt x="7832255" y="1434484"/>
                  <a:pt x="7890306" y="1462832"/>
                </a:cubicBezTo>
                <a:lnTo>
                  <a:pt x="7944478" y="1496779"/>
                </a:lnTo>
                <a:lnTo>
                  <a:pt x="9397414" y="1496779"/>
                </a:lnTo>
                <a:cubicBezTo>
                  <a:pt x="9497907" y="1496779"/>
                  <a:pt x="9591265" y="1532050"/>
                  <a:pt x="9668708" y="1592453"/>
                </a:cubicBezTo>
                <a:close/>
                <a:moveTo>
                  <a:pt x="8270679" y="95674"/>
                </a:moveTo>
                <a:cubicBezTo>
                  <a:pt x="8296493" y="115809"/>
                  <a:pt x="8320539" y="138736"/>
                  <a:pt x="8342491" y="164080"/>
                </a:cubicBezTo>
                <a:cubicBezTo>
                  <a:pt x="8430299" y="265458"/>
                  <a:pt x="8484609" y="405509"/>
                  <a:pt x="8484609" y="560205"/>
                </a:cubicBezTo>
                <a:cubicBezTo>
                  <a:pt x="8484610" y="869597"/>
                  <a:pt x="8267367" y="1120409"/>
                  <a:pt x="7999385" y="1120409"/>
                </a:cubicBezTo>
                <a:lnTo>
                  <a:pt x="1861422" y="1120409"/>
                </a:lnTo>
                <a:cubicBezTo>
                  <a:pt x="1593440" y="1120409"/>
                  <a:pt x="1376197" y="869597"/>
                  <a:pt x="1376197" y="560205"/>
                </a:cubicBezTo>
                <a:cubicBezTo>
                  <a:pt x="1376197" y="250813"/>
                  <a:pt x="1593440" y="0"/>
                  <a:pt x="1861422" y="0"/>
                </a:cubicBezTo>
                <a:lnTo>
                  <a:pt x="7999385" y="0"/>
                </a:lnTo>
                <a:cubicBezTo>
                  <a:pt x="8099878" y="0"/>
                  <a:pt x="8193236" y="35271"/>
                  <a:pt x="8270679" y="95674"/>
                </a:cubicBezTo>
                <a:close/>
              </a:path>
            </a:pathLst>
          </a:custGeom>
          <a:blipFill dpi="0" rotWithShape="1">
            <a:blip r:embed="rId3">
              <a:alphaModFix amt="41000"/>
            </a:blip>
            <a:srcRect/>
            <a:stretch>
              <a:fillRect l="-1000" t="-4000" r="4000" b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7656" y="3693496"/>
            <a:ext cx="3290050" cy="11178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51" y="4684426"/>
            <a:ext cx="5582429" cy="14575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63" y="4684426"/>
            <a:ext cx="588032" cy="5880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54" y="288157"/>
            <a:ext cx="4104545" cy="3790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54" y="288157"/>
            <a:ext cx="4104545" cy="37909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423156" y="4811351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PrimeiramenteForaTemer</a:t>
            </a:r>
            <a:r>
              <a:rPr lang="pt-B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lang="pt-B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 @kvalhomanu3 @</a:t>
            </a:r>
            <a:r>
              <a:rPr lang="pt-BR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joaosoaresaalm</a:t>
            </a:r>
            <a:endParaRPr lang="pt-BR" dirty="0">
              <a:solidFill>
                <a:schemeClr val="bg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3921" y="5617969"/>
            <a:ext cx="3290050" cy="111785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3853" y="2575641"/>
            <a:ext cx="3290050" cy="11178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792" y="4557223"/>
            <a:ext cx="3290050" cy="111785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792" y="1711914"/>
            <a:ext cx="3290050" cy="111785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6985" y="721123"/>
            <a:ext cx="3290050" cy="111785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5262" y="3195657"/>
            <a:ext cx="3290050" cy="11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4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1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1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6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1.28516 -0.00695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5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6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1.27748 -0.00509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6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6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1.28516 -0.00694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5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6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1.28516 -0.00694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5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6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1.28516 -0.00695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5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6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1.28515 -0.00694 " pathEditMode="relative" rAng="0" ptsTypes="AA">
                                      <p:cBhvr>
                                        <p:cTn id="6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5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6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1.28515 -0.00694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5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build="p"/>
      <p:bldP spid="12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28"/>
            <a:ext cx="12192000" cy="6811472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789"/>
            <a:ext cx="12192000" cy="69137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46529"/>
            <a:ext cx="6621780" cy="1599392"/>
          </a:xfrm>
          <a:prstGeom prst="rect">
            <a:avLst/>
          </a:prstGeom>
        </p:spPr>
      </p:pic>
      <p:sp>
        <p:nvSpPr>
          <p:cNvPr id="7" name="Forma Livre 6"/>
          <p:cNvSpPr/>
          <p:nvPr/>
        </p:nvSpPr>
        <p:spPr>
          <a:xfrm rot="19214991">
            <a:off x="9802175" y="5083163"/>
            <a:ext cx="2767698" cy="1642905"/>
          </a:xfrm>
          <a:custGeom>
            <a:avLst/>
            <a:gdLst>
              <a:gd name="connsiteX0" fmla="*/ 5768375 w 7108413"/>
              <a:gd name="connsiteY0" fmla="*/ 1414792 h 2243122"/>
              <a:gd name="connsiteX1" fmla="*/ 5910494 w 7108413"/>
              <a:gd name="connsiteY1" fmla="*/ 1757898 h 2243122"/>
              <a:gd name="connsiteX2" fmla="*/ 5425269 w 7108413"/>
              <a:gd name="connsiteY2" fmla="*/ 2243122 h 2243122"/>
              <a:gd name="connsiteX3" fmla="*/ 1815546 w 7108413"/>
              <a:gd name="connsiteY3" fmla="*/ 2243122 h 2243122"/>
              <a:gd name="connsiteX4" fmla="*/ 1330321 w 7108413"/>
              <a:gd name="connsiteY4" fmla="*/ 1757897 h 2243122"/>
              <a:gd name="connsiteX5" fmla="*/ 1815546 w 7108413"/>
              <a:gd name="connsiteY5" fmla="*/ 1272673 h 2243122"/>
              <a:gd name="connsiteX6" fmla="*/ 5425269 w 7108413"/>
              <a:gd name="connsiteY6" fmla="*/ 1272673 h 2243122"/>
              <a:gd name="connsiteX7" fmla="*/ 5768375 w 7108413"/>
              <a:gd name="connsiteY7" fmla="*/ 1414792 h 2243122"/>
              <a:gd name="connsiteX8" fmla="*/ 6966294 w 7108413"/>
              <a:gd name="connsiteY8" fmla="*/ 142119 h 2243122"/>
              <a:gd name="connsiteX9" fmla="*/ 7108413 w 7108413"/>
              <a:gd name="connsiteY9" fmla="*/ 485225 h 2243122"/>
              <a:gd name="connsiteX10" fmla="*/ 6623188 w 7108413"/>
              <a:gd name="connsiteY10" fmla="*/ 970450 h 2243122"/>
              <a:gd name="connsiteX11" fmla="*/ 485225 w 7108413"/>
              <a:gd name="connsiteY11" fmla="*/ 970450 h 2243122"/>
              <a:gd name="connsiteX12" fmla="*/ 0 w 7108413"/>
              <a:gd name="connsiteY12" fmla="*/ 485225 h 2243122"/>
              <a:gd name="connsiteX13" fmla="*/ 485225 w 7108413"/>
              <a:gd name="connsiteY13" fmla="*/ 0 h 2243122"/>
              <a:gd name="connsiteX14" fmla="*/ 6623188 w 7108413"/>
              <a:gd name="connsiteY14" fmla="*/ 0 h 2243122"/>
              <a:gd name="connsiteX15" fmla="*/ 6966294 w 7108413"/>
              <a:gd name="connsiteY15" fmla="*/ 142119 h 224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08413" h="2243122">
                <a:moveTo>
                  <a:pt x="5768375" y="1414792"/>
                </a:moveTo>
                <a:cubicBezTo>
                  <a:pt x="5856183" y="1502600"/>
                  <a:pt x="5910494" y="1623907"/>
                  <a:pt x="5910494" y="1757898"/>
                </a:cubicBezTo>
                <a:cubicBezTo>
                  <a:pt x="5910494" y="2025880"/>
                  <a:pt x="5693251" y="2243123"/>
                  <a:pt x="5425269" y="2243122"/>
                </a:cubicBezTo>
                <a:lnTo>
                  <a:pt x="1815546" y="2243122"/>
                </a:lnTo>
                <a:cubicBezTo>
                  <a:pt x="1547564" y="2243122"/>
                  <a:pt x="1330321" y="2025880"/>
                  <a:pt x="1330321" y="1757897"/>
                </a:cubicBezTo>
                <a:cubicBezTo>
                  <a:pt x="1330321" y="1489915"/>
                  <a:pt x="1547564" y="1272672"/>
                  <a:pt x="1815546" y="1272673"/>
                </a:cubicBezTo>
                <a:lnTo>
                  <a:pt x="5425269" y="1272673"/>
                </a:lnTo>
                <a:cubicBezTo>
                  <a:pt x="5559260" y="1272673"/>
                  <a:pt x="5680566" y="1326983"/>
                  <a:pt x="5768375" y="1414792"/>
                </a:cubicBezTo>
                <a:close/>
                <a:moveTo>
                  <a:pt x="6966294" y="142119"/>
                </a:moveTo>
                <a:cubicBezTo>
                  <a:pt x="7054103" y="229928"/>
                  <a:pt x="7108413" y="351234"/>
                  <a:pt x="7108413" y="485225"/>
                </a:cubicBezTo>
                <a:cubicBezTo>
                  <a:pt x="7108413" y="753207"/>
                  <a:pt x="6891170" y="970450"/>
                  <a:pt x="6623188" y="970450"/>
                </a:cubicBezTo>
                <a:lnTo>
                  <a:pt x="485225" y="970450"/>
                </a:lnTo>
                <a:cubicBezTo>
                  <a:pt x="217243" y="970450"/>
                  <a:pt x="0" y="753207"/>
                  <a:pt x="0" y="485225"/>
                </a:cubicBezTo>
                <a:cubicBezTo>
                  <a:pt x="0" y="217243"/>
                  <a:pt x="217243" y="0"/>
                  <a:pt x="485225" y="0"/>
                </a:cubicBezTo>
                <a:lnTo>
                  <a:pt x="6623188" y="0"/>
                </a:lnTo>
                <a:cubicBezTo>
                  <a:pt x="6757179" y="0"/>
                  <a:pt x="6878485" y="54311"/>
                  <a:pt x="6966294" y="142119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 l="20000" t="-10000" r="20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9146"/>
            <a:ext cx="5179878" cy="29136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78" y="3239146"/>
            <a:ext cx="5179878" cy="291368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9" y="-55789"/>
            <a:ext cx="12202649" cy="69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6" presetClass="exit" presetSubtype="32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6" presetClass="entr" presetSubtype="16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27" presetID="22" presetClass="exit" presetSubtype="4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0"/>
                            </p:stCondLst>
                            <p:childTnLst>
                              <p:par>
                                <p:cTn id="36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0"/>
                            </p:stCondLst>
                            <p:childTnLst>
                              <p:par>
                                <p:cTn id="4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9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0"/>
                            </p:stCondLst>
                            <p:childTnLst>
                              <p:par>
                                <p:cTn id="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404</TotalTime>
  <Words>37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Calisto MT</vt:lpstr>
      <vt:lpstr>Trebuchet MS</vt:lpstr>
      <vt:lpstr>Wingdings 2</vt:lpstr>
      <vt:lpstr>Ardósia</vt:lpstr>
      <vt:lpstr>Indicação de profissionais na área de TI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Carvalho</dc:creator>
  <cp:lastModifiedBy>Marcelo Carvalho</cp:lastModifiedBy>
  <cp:revision>22</cp:revision>
  <dcterms:created xsi:type="dcterms:W3CDTF">2017-08-11T00:48:49Z</dcterms:created>
  <dcterms:modified xsi:type="dcterms:W3CDTF">2017-08-11T19:01:18Z</dcterms:modified>
</cp:coreProperties>
</file>