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0C980-E33A-4DFD-BA84-6B7D3E6A4E16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A68C8-EF1C-43E3-8278-559CEBD29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3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FAC7-8240-4081-B585-12E908E7D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7" y="0"/>
            <a:ext cx="6444343" cy="3746634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Mineração de dados </a:t>
            </a:r>
            <a:br>
              <a:rPr lang="pt-BR" sz="4400" dirty="0"/>
            </a:br>
            <a:r>
              <a:rPr lang="pt-BR" sz="4400" dirty="0"/>
              <a:t>com </a:t>
            </a:r>
            <a:br>
              <a:rPr lang="pt-BR" sz="4400" dirty="0"/>
            </a:br>
            <a:r>
              <a:rPr lang="pt-BR" sz="4400" dirty="0"/>
              <a:t>ênfase em redes sociais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BC218-36C7-48A2-A240-43FFF808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29744"/>
            <a:ext cx="3342968" cy="18282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João soares de almeida</a:t>
            </a:r>
          </a:p>
          <a:p>
            <a:r>
              <a:rPr lang="pt-BR" dirty="0"/>
              <a:t>Marcelo carvalho </a:t>
            </a:r>
            <a:r>
              <a:rPr lang="pt-BR" dirty="0" err="1"/>
              <a:t>jr.</a:t>
            </a:r>
            <a:endParaRPr lang="pt-BR" dirty="0"/>
          </a:p>
          <a:p>
            <a:r>
              <a:rPr lang="pt-BR" dirty="0"/>
              <a:t>Nayara Araújo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B68981-F1B7-4A2C-B291-BAAF83B813CC}"/>
              </a:ext>
            </a:extLst>
          </p:cNvPr>
          <p:cNvGrpSpPr/>
          <p:nvPr/>
        </p:nvGrpSpPr>
        <p:grpSpPr>
          <a:xfrm>
            <a:off x="2055464" y="-1296230"/>
            <a:ext cx="3019031" cy="9203263"/>
            <a:chOff x="2055464" y="-1296230"/>
            <a:chExt cx="3019031" cy="920326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5000" t="2000" r="1000" b="2000"/>
            </a:stretch>
          </a:blipFill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ACCB6A6-7BE4-411B-B7C7-0292AB3E29B2}"/>
                </a:ext>
              </a:extLst>
            </p:cNvPr>
            <p:cNvGrpSpPr/>
            <p:nvPr/>
          </p:nvGrpSpPr>
          <p:grpSpPr>
            <a:xfrm>
              <a:off x="2055464" y="-1296230"/>
              <a:ext cx="2859432" cy="9203263"/>
              <a:chOff x="2258664" y="-1029357"/>
              <a:chExt cx="2859432" cy="9203263"/>
            </a:xfrm>
            <a:grpFill/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791FB0F4-5C05-4C80-80B1-A5D263ECB3F5}"/>
                  </a:ext>
                </a:extLst>
              </p:cNvPr>
              <p:cNvSpPr/>
              <p:nvPr/>
            </p:nvSpPr>
            <p:spPr>
              <a:xfrm rot="14119921">
                <a:off x="536192" y="3325832"/>
                <a:ext cx="8854544" cy="30926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96">
                <a:extLst>
                  <a:ext uri="{FF2B5EF4-FFF2-40B4-BE49-F238E27FC236}">
                    <a16:creationId xmlns:a16="http://schemas.microsoft.com/office/drawing/2014/main" id="{27786544-6333-4706-AB14-DF137B4AD6BE}"/>
                  </a:ext>
                </a:extLst>
              </p:cNvPr>
              <p:cNvSpPr/>
              <p:nvPr/>
            </p:nvSpPr>
            <p:spPr>
              <a:xfrm rot="14119921">
                <a:off x="-233161" y="3197422"/>
                <a:ext cx="8943648" cy="4900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B4699D37-96B6-46A0-BF2D-FB3DC2B30BF4}"/>
                  </a:ext>
                </a:extLst>
              </p:cNvPr>
              <p:cNvSpPr/>
              <p:nvPr/>
            </p:nvSpPr>
            <p:spPr>
              <a:xfrm rot="14119921">
                <a:off x="-1022047" y="3192884"/>
                <a:ext cx="8854544" cy="57344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D667A8B3-5DAE-4670-9221-FCD4350748F9}"/>
                  </a:ext>
                </a:extLst>
              </p:cNvPr>
              <p:cNvSpPr/>
              <p:nvPr/>
            </p:nvSpPr>
            <p:spPr>
              <a:xfrm rot="14119921">
                <a:off x="-1814621" y="3392647"/>
                <a:ext cx="8854544" cy="7079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CE901CE-1EE7-4E6A-8BEF-072C66017DDE}"/>
                </a:ext>
              </a:extLst>
            </p:cNvPr>
            <p:cNvSpPr/>
            <p:nvPr/>
          </p:nvSpPr>
          <p:spPr>
            <a:xfrm rot="14090587">
              <a:off x="1286266" y="2556383"/>
              <a:ext cx="7300685" cy="2757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99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9214991">
            <a:off x="9813569" y="4622775"/>
            <a:ext cx="3632490" cy="3038358"/>
          </a:xfrm>
          <a:custGeom>
            <a:avLst/>
            <a:gdLst>
              <a:gd name="connsiteX0" fmla="*/ 9370758 w 9882639"/>
              <a:gd name="connsiteY0" fmla="*/ 3011261 h 4035996"/>
              <a:gd name="connsiteX1" fmla="*/ 9442570 w 9882639"/>
              <a:gd name="connsiteY1" fmla="*/ 3079667 h 4035996"/>
              <a:gd name="connsiteX2" fmla="*/ 9584689 w 9882639"/>
              <a:gd name="connsiteY2" fmla="*/ 3475792 h 4035996"/>
              <a:gd name="connsiteX3" fmla="*/ 9099464 w 9882639"/>
              <a:gd name="connsiteY3" fmla="*/ 4035996 h 4035996"/>
              <a:gd name="connsiteX4" fmla="*/ 485225 w 9882639"/>
              <a:gd name="connsiteY4" fmla="*/ 4035996 h 4035996"/>
              <a:gd name="connsiteX5" fmla="*/ 0 w 9882639"/>
              <a:gd name="connsiteY5" fmla="*/ 3475792 h 4035996"/>
              <a:gd name="connsiteX6" fmla="*/ 485225 w 9882639"/>
              <a:gd name="connsiteY6" fmla="*/ 2915587 h 4035996"/>
              <a:gd name="connsiteX7" fmla="*/ 9099464 w 9882639"/>
              <a:gd name="connsiteY7" fmla="*/ 2915587 h 4035996"/>
              <a:gd name="connsiteX8" fmla="*/ 9370758 w 9882639"/>
              <a:gd name="connsiteY8" fmla="*/ 3011261 h 4035996"/>
              <a:gd name="connsiteX9" fmla="*/ 9668708 w 9882639"/>
              <a:gd name="connsiteY9" fmla="*/ 1592453 h 4035996"/>
              <a:gd name="connsiteX10" fmla="*/ 9740520 w 9882639"/>
              <a:gd name="connsiteY10" fmla="*/ 1660859 h 4035996"/>
              <a:gd name="connsiteX11" fmla="*/ 9882639 w 9882639"/>
              <a:gd name="connsiteY11" fmla="*/ 2056984 h 4035996"/>
              <a:gd name="connsiteX12" fmla="*/ 9397414 w 9882639"/>
              <a:gd name="connsiteY12" fmla="*/ 2617188 h 4035996"/>
              <a:gd name="connsiteX13" fmla="*/ 783175 w 9882639"/>
              <a:gd name="connsiteY13" fmla="*/ 2617188 h 4035996"/>
              <a:gd name="connsiteX14" fmla="*/ 297950 w 9882639"/>
              <a:gd name="connsiteY14" fmla="*/ 2056984 h 4035996"/>
              <a:gd name="connsiteX15" fmla="*/ 783175 w 9882639"/>
              <a:gd name="connsiteY15" fmla="*/ 1496779 h 4035996"/>
              <a:gd name="connsiteX16" fmla="*/ 1320429 w 9882639"/>
              <a:gd name="connsiteY16" fmla="*/ 1496779 h 4035996"/>
              <a:gd name="connsiteX17" fmla="*/ 1374601 w 9882639"/>
              <a:gd name="connsiteY17" fmla="*/ 1462832 h 4035996"/>
              <a:gd name="connsiteX18" fmla="*/ 1563472 w 9882639"/>
              <a:gd name="connsiteY18" fmla="*/ 1418808 h 4035996"/>
              <a:gd name="connsiteX19" fmla="*/ 7701435 w 9882639"/>
              <a:gd name="connsiteY19" fmla="*/ 1418808 h 4035996"/>
              <a:gd name="connsiteX20" fmla="*/ 7890306 w 9882639"/>
              <a:gd name="connsiteY20" fmla="*/ 1462832 h 4035996"/>
              <a:gd name="connsiteX21" fmla="*/ 7944478 w 9882639"/>
              <a:gd name="connsiteY21" fmla="*/ 1496779 h 4035996"/>
              <a:gd name="connsiteX22" fmla="*/ 9397414 w 9882639"/>
              <a:gd name="connsiteY22" fmla="*/ 1496779 h 4035996"/>
              <a:gd name="connsiteX23" fmla="*/ 9668708 w 9882639"/>
              <a:gd name="connsiteY23" fmla="*/ 1592453 h 4035996"/>
              <a:gd name="connsiteX24" fmla="*/ 8270679 w 9882639"/>
              <a:gd name="connsiteY24" fmla="*/ 95674 h 4035996"/>
              <a:gd name="connsiteX25" fmla="*/ 8342491 w 9882639"/>
              <a:gd name="connsiteY25" fmla="*/ 164080 h 4035996"/>
              <a:gd name="connsiteX26" fmla="*/ 8484609 w 9882639"/>
              <a:gd name="connsiteY26" fmla="*/ 560205 h 4035996"/>
              <a:gd name="connsiteX27" fmla="*/ 7999385 w 9882639"/>
              <a:gd name="connsiteY27" fmla="*/ 1120409 h 4035996"/>
              <a:gd name="connsiteX28" fmla="*/ 1861422 w 9882639"/>
              <a:gd name="connsiteY28" fmla="*/ 1120409 h 4035996"/>
              <a:gd name="connsiteX29" fmla="*/ 1376197 w 9882639"/>
              <a:gd name="connsiteY29" fmla="*/ 560205 h 4035996"/>
              <a:gd name="connsiteX30" fmla="*/ 1861422 w 9882639"/>
              <a:gd name="connsiteY30" fmla="*/ 0 h 4035996"/>
              <a:gd name="connsiteX31" fmla="*/ 7999385 w 9882639"/>
              <a:gd name="connsiteY31" fmla="*/ 0 h 4035996"/>
              <a:gd name="connsiteX32" fmla="*/ 8270679 w 9882639"/>
              <a:gd name="connsiteY32" fmla="*/ 95674 h 4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882639" h="4035996">
                <a:moveTo>
                  <a:pt x="9370758" y="3011261"/>
                </a:moveTo>
                <a:cubicBezTo>
                  <a:pt x="9396572" y="3031396"/>
                  <a:pt x="9420617" y="3054323"/>
                  <a:pt x="9442570" y="3079667"/>
                </a:cubicBezTo>
                <a:cubicBezTo>
                  <a:pt x="9530378" y="3181045"/>
                  <a:pt x="9584689" y="3321096"/>
                  <a:pt x="9584689" y="3475792"/>
                </a:cubicBezTo>
                <a:cubicBezTo>
                  <a:pt x="9584689" y="3785184"/>
                  <a:pt x="9367446" y="4035996"/>
                  <a:pt x="9099464" y="4035996"/>
                </a:cubicBezTo>
                <a:lnTo>
                  <a:pt x="485225" y="4035996"/>
                </a:lnTo>
                <a:cubicBezTo>
                  <a:pt x="217243" y="4035996"/>
                  <a:pt x="0" y="3785184"/>
                  <a:pt x="0" y="3475792"/>
                </a:cubicBezTo>
                <a:cubicBezTo>
                  <a:pt x="0" y="3166399"/>
                  <a:pt x="217243" y="2915587"/>
                  <a:pt x="485225" y="2915587"/>
                </a:cubicBezTo>
                <a:lnTo>
                  <a:pt x="9099464" y="2915587"/>
                </a:lnTo>
                <a:cubicBezTo>
                  <a:pt x="9199957" y="2915587"/>
                  <a:pt x="9293315" y="2950858"/>
                  <a:pt x="9370758" y="3011261"/>
                </a:cubicBezTo>
                <a:close/>
                <a:moveTo>
                  <a:pt x="9668708" y="1592453"/>
                </a:moveTo>
                <a:cubicBezTo>
                  <a:pt x="9694522" y="1612588"/>
                  <a:pt x="9718568" y="1635515"/>
                  <a:pt x="9740520" y="1660859"/>
                </a:cubicBezTo>
                <a:cubicBezTo>
                  <a:pt x="9828328" y="1762237"/>
                  <a:pt x="9882639" y="1902288"/>
                  <a:pt x="9882639" y="2056984"/>
                </a:cubicBezTo>
                <a:cubicBezTo>
                  <a:pt x="9882639" y="2366376"/>
                  <a:pt x="9665396" y="2617188"/>
                  <a:pt x="9397414" y="2617188"/>
                </a:cubicBezTo>
                <a:lnTo>
                  <a:pt x="783175" y="2617188"/>
                </a:lnTo>
                <a:cubicBezTo>
                  <a:pt x="515193" y="2617188"/>
                  <a:pt x="297950" y="2366376"/>
                  <a:pt x="297950" y="2056984"/>
                </a:cubicBezTo>
                <a:cubicBezTo>
                  <a:pt x="297950" y="1747592"/>
                  <a:pt x="515193" y="1496779"/>
                  <a:pt x="783175" y="1496779"/>
                </a:cubicBezTo>
                <a:lnTo>
                  <a:pt x="1320429" y="1496779"/>
                </a:lnTo>
                <a:lnTo>
                  <a:pt x="1374601" y="1462832"/>
                </a:lnTo>
                <a:cubicBezTo>
                  <a:pt x="1432652" y="1434484"/>
                  <a:pt x="1496477" y="1418808"/>
                  <a:pt x="1563472" y="1418808"/>
                </a:cubicBezTo>
                <a:lnTo>
                  <a:pt x="7701435" y="1418808"/>
                </a:lnTo>
                <a:cubicBezTo>
                  <a:pt x="7768430" y="1418808"/>
                  <a:pt x="7832255" y="1434484"/>
                  <a:pt x="7890306" y="1462832"/>
                </a:cubicBezTo>
                <a:lnTo>
                  <a:pt x="7944478" y="1496779"/>
                </a:lnTo>
                <a:lnTo>
                  <a:pt x="9397414" y="1496779"/>
                </a:lnTo>
                <a:cubicBezTo>
                  <a:pt x="9497907" y="1496779"/>
                  <a:pt x="9591265" y="1532050"/>
                  <a:pt x="9668708" y="1592453"/>
                </a:cubicBezTo>
                <a:close/>
                <a:moveTo>
                  <a:pt x="8270679" y="95674"/>
                </a:moveTo>
                <a:cubicBezTo>
                  <a:pt x="8296493" y="115809"/>
                  <a:pt x="8320539" y="138736"/>
                  <a:pt x="8342491" y="164080"/>
                </a:cubicBezTo>
                <a:cubicBezTo>
                  <a:pt x="8430299" y="265458"/>
                  <a:pt x="8484609" y="405509"/>
                  <a:pt x="8484609" y="560205"/>
                </a:cubicBezTo>
                <a:cubicBezTo>
                  <a:pt x="8484610" y="869597"/>
                  <a:pt x="8267367" y="1120409"/>
                  <a:pt x="7999385" y="1120409"/>
                </a:cubicBezTo>
                <a:lnTo>
                  <a:pt x="1861422" y="1120409"/>
                </a:lnTo>
                <a:cubicBezTo>
                  <a:pt x="1593440" y="1120409"/>
                  <a:pt x="1376197" y="869597"/>
                  <a:pt x="1376197" y="560205"/>
                </a:cubicBezTo>
                <a:cubicBezTo>
                  <a:pt x="1376197" y="250813"/>
                  <a:pt x="1593440" y="0"/>
                  <a:pt x="1861422" y="0"/>
                </a:cubicBezTo>
                <a:lnTo>
                  <a:pt x="7999385" y="0"/>
                </a:lnTo>
                <a:cubicBezTo>
                  <a:pt x="8099878" y="0"/>
                  <a:pt x="8193236" y="35271"/>
                  <a:pt x="8270679" y="95674"/>
                </a:cubicBezTo>
                <a:close/>
              </a:path>
            </a:pathLst>
          </a:custGeom>
          <a:blipFill dpi="0" rotWithShape="1">
            <a:blip r:embed="rId3">
              <a:alphaModFix amt="41000"/>
            </a:blip>
            <a:srcRect/>
            <a:stretch>
              <a:fillRect l="-1000" t="-4000" r="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51" y="4684426"/>
            <a:ext cx="5582429" cy="1457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63" y="4684426"/>
            <a:ext cx="588032" cy="5880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54" y="288157"/>
            <a:ext cx="4104545" cy="3790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54" y="288157"/>
            <a:ext cx="4104545" cy="37909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423156" y="481135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PrimeiramenteForaTemer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 @kvalhomanu3 @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joaosoaresaalm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1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build="p"/>
      <p:bldP spid="1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 descr="Fala">
            <a:extLst>
              <a:ext uri="{FF2B5EF4-FFF2-40B4-BE49-F238E27FC236}">
                <a16:creationId xmlns:a16="http://schemas.microsoft.com/office/drawing/2014/main" id="{5ECAE78D-B6C9-46B2-8537-F7328073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14305" y="2630438"/>
            <a:ext cx="2668197" cy="2186608"/>
          </a:xfrm>
          <a:prstGeom prst="rect">
            <a:avLst/>
          </a:prstGeom>
        </p:spPr>
      </p:pic>
      <p:sp>
        <p:nvSpPr>
          <p:cNvPr id="103" name="CaixaDeTexto 102"/>
          <p:cNvSpPr txBox="1"/>
          <p:nvPr/>
        </p:nvSpPr>
        <p:spPr>
          <a:xfrm>
            <a:off x="0" y="2275652"/>
            <a:ext cx="248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tweepy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pt-BR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94412" y="71248"/>
            <a:ext cx="827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Ordem de processamento do código 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0" y="638983"/>
            <a:ext cx="1603716" cy="1694338"/>
            <a:chOff x="148884" y="827425"/>
            <a:chExt cx="1603716" cy="169433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60" y="827425"/>
              <a:ext cx="832564" cy="832564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48884" y="1659989"/>
              <a:ext cx="16037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Inicialização do </a:t>
              </a:r>
            </a:p>
            <a:p>
              <a:pPr algn="ctr"/>
              <a:r>
                <a:rPr lang="pt-BR" sz="1600" dirty="0"/>
                <a:t>código 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606234" y="2116867"/>
            <a:ext cx="1208985" cy="2155432"/>
            <a:chOff x="6567476" y="2521763"/>
            <a:chExt cx="1208985" cy="215543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844" y="2521763"/>
              <a:ext cx="1134000" cy="1134000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6567476" y="3753865"/>
              <a:ext cx="12089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Inserção </a:t>
              </a:r>
            </a:p>
            <a:p>
              <a:pPr algn="ctr"/>
              <a:r>
                <a:rPr lang="pt-BR" dirty="0"/>
                <a:t>do </a:t>
              </a:r>
            </a:p>
            <a:p>
              <a:pPr algn="ctr"/>
              <a:r>
                <a:rPr lang="pt-BR" dirty="0"/>
                <a:t>usuário</a:t>
              </a:r>
            </a:p>
          </p:txBody>
        </p:sp>
      </p:grpSp>
      <p:cxnSp>
        <p:nvCxnSpPr>
          <p:cNvPr id="38" name="Conector: Curvo 37"/>
          <p:cNvCxnSpPr>
            <a:cxnSpLocks/>
          </p:cNvCxnSpPr>
          <p:nvPr/>
        </p:nvCxnSpPr>
        <p:spPr>
          <a:xfrm>
            <a:off x="1552154" y="1111862"/>
            <a:ext cx="1082767" cy="1005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" name="Gráfico 111" descr="Fa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32917" y="522360"/>
            <a:ext cx="2668197" cy="1867169"/>
          </a:xfrm>
          <a:prstGeom prst="rect">
            <a:avLst/>
          </a:prstGeom>
        </p:spPr>
      </p:pic>
      <p:sp>
        <p:nvSpPr>
          <p:cNvPr id="117" name="CaixaDeTexto 116"/>
          <p:cNvSpPr txBox="1"/>
          <p:nvPr/>
        </p:nvSpPr>
        <p:spPr>
          <a:xfrm>
            <a:off x="2977488" y="897009"/>
            <a:ext cx="19463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&gt;&gt;Qual rede social deseja buscar: </a:t>
            </a:r>
          </a:p>
          <a:p>
            <a:r>
              <a:rPr lang="pt-BR" sz="1000" dirty="0"/>
              <a:t>&gt;&gt; Twitter</a:t>
            </a:r>
          </a:p>
          <a:p>
            <a:r>
              <a:rPr lang="pt-BR" sz="1000" dirty="0"/>
              <a:t>&gt;&gt; Informe o usuário: </a:t>
            </a:r>
          </a:p>
          <a:p>
            <a:r>
              <a:rPr lang="pt-BR" sz="1000" dirty="0"/>
              <a:t>&gt;&gt; kvalhomanu3</a:t>
            </a:r>
          </a:p>
          <a:p>
            <a:endParaRPr lang="pt-BR" sz="1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E2CCB1-DBA1-4537-9535-A3F0A4F942F0}"/>
              </a:ext>
            </a:extLst>
          </p:cNvPr>
          <p:cNvSpPr/>
          <p:nvPr/>
        </p:nvSpPr>
        <p:spPr>
          <a:xfrm>
            <a:off x="5370915" y="3011808"/>
            <a:ext cx="22115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&gt;&gt;O que deseja fazer? </a:t>
            </a:r>
          </a:p>
          <a:p>
            <a:r>
              <a:rPr lang="pt-BR" sz="900" dirty="0"/>
              <a:t>     ver publicações (publica) </a:t>
            </a:r>
          </a:p>
          <a:p>
            <a:r>
              <a:rPr lang="pt-BR" sz="900" dirty="0"/>
              <a:t>     ver amigos (amigos) </a:t>
            </a:r>
          </a:p>
          <a:p>
            <a:r>
              <a:rPr lang="pt-BR" sz="900" dirty="0"/>
              <a:t>     ver informações (</a:t>
            </a:r>
            <a:r>
              <a:rPr lang="pt-BR" sz="900" dirty="0" err="1"/>
              <a:t>infor</a:t>
            </a:r>
            <a:r>
              <a:rPr lang="pt-BR" sz="900" dirty="0"/>
              <a:t>) </a:t>
            </a:r>
          </a:p>
          <a:p>
            <a:r>
              <a:rPr lang="pt-BR" sz="900" dirty="0"/>
              <a:t>     Pesquisar sobre tema (pesquisa) </a:t>
            </a:r>
          </a:p>
          <a:p>
            <a:r>
              <a:rPr lang="pt-BR" sz="900" dirty="0"/>
              <a:t>     Novo usuário (</a:t>
            </a:r>
            <a:r>
              <a:rPr lang="pt-BR" sz="900" dirty="0" err="1"/>
              <a:t>user</a:t>
            </a:r>
            <a:r>
              <a:rPr lang="pt-BR" sz="900" dirty="0"/>
              <a:t>) </a:t>
            </a:r>
          </a:p>
          <a:p>
            <a:r>
              <a:rPr lang="pt-BR" sz="900" dirty="0"/>
              <a:t> Finalizar (s)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C81520-F5AC-463C-B91A-1DCBADAF0A7A}"/>
              </a:ext>
            </a:extLst>
          </p:cNvPr>
          <p:cNvCxnSpPr>
            <a:cxnSpLocks/>
          </p:cNvCxnSpPr>
          <p:nvPr/>
        </p:nvCxnSpPr>
        <p:spPr>
          <a:xfrm flipV="1">
            <a:off x="5019911" y="1374201"/>
            <a:ext cx="4799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4DC6777F-BDFE-4B5B-A5BE-6F422CCB2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889" y="674177"/>
            <a:ext cx="1497031" cy="1497031"/>
          </a:xfrm>
          <a:prstGeom prst="rect">
            <a:avLst/>
          </a:prstGeom>
        </p:spPr>
      </p:pic>
      <p:pic>
        <p:nvPicPr>
          <p:cNvPr id="16" name="Gráfico 15" descr="Lupa">
            <a:extLst>
              <a:ext uri="{FF2B5EF4-FFF2-40B4-BE49-F238E27FC236}">
                <a16:creationId xmlns:a16="http://schemas.microsoft.com/office/drawing/2014/main" id="{67EF5AD0-37F7-4682-83D4-CABEE9F55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9900" y="586132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85E7496-83F1-4550-A528-6650ECF858BC}"/>
              </a:ext>
            </a:extLst>
          </p:cNvPr>
          <p:cNvSpPr txBox="1"/>
          <p:nvPr/>
        </p:nvSpPr>
        <p:spPr>
          <a:xfrm>
            <a:off x="5193689" y="2118666"/>
            <a:ext cx="22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Usuário na rede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3210D28-1B54-4F37-A773-D0311EDD1B52}"/>
              </a:ext>
            </a:extLst>
          </p:cNvPr>
          <p:cNvCxnSpPr>
            <a:cxnSpLocks/>
          </p:cNvCxnSpPr>
          <p:nvPr/>
        </p:nvCxnSpPr>
        <p:spPr>
          <a:xfrm>
            <a:off x="6244660" y="4444100"/>
            <a:ext cx="0" cy="58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65D1BE1-9F48-4B1A-87FE-A5AD0A4EF01E}"/>
              </a:ext>
            </a:extLst>
          </p:cNvPr>
          <p:cNvCxnSpPr>
            <a:cxnSpLocks/>
          </p:cNvCxnSpPr>
          <p:nvPr/>
        </p:nvCxnSpPr>
        <p:spPr>
          <a:xfrm>
            <a:off x="7466940" y="4142248"/>
            <a:ext cx="434961" cy="417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15BF85D-99F0-4353-8A1E-A43F52B35809}"/>
              </a:ext>
            </a:extLst>
          </p:cNvPr>
          <p:cNvCxnSpPr>
            <a:cxnSpLocks/>
          </p:cNvCxnSpPr>
          <p:nvPr/>
        </p:nvCxnSpPr>
        <p:spPr>
          <a:xfrm flipV="1">
            <a:off x="7466940" y="2431076"/>
            <a:ext cx="434961" cy="46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A37317-1FC6-4FB2-9404-9619DAA152B2}"/>
              </a:ext>
            </a:extLst>
          </p:cNvPr>
          <p:cNvCxnSpPr>
            <a:cxnSpLocks/>
          </p:cNvCxnSpPr>
          <p:nvPr/>
        </p:nvCxnSpPr>
        <p:spPr>
          <a:xfrm>
            <a:off x="7466940" y="3542722"/>
            <a:ext cx="126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E6FAEC8-2F7C-426F-AC07-BFCA9E2B0D1E}"/>
              </a:ext>
            </a:extLst>
          </p:cNvPr>
          <p:cNvCxnSpPr>
            <a:cxnSpLocks/>
          </p:cNvCxnSpPr>
          <p:nvPr/>
        </p:nvCxnSpPr>
        <p:spPr>
          <a:xfrm>
            <a:off x="6248403" y="2487998"/>
            <a:ext cx="0" cy="46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3C3C5CF-F123-4649-8030-1B3ED7B19D91}"/>
              </a:ext>
            </a:extLst>
          </p:cNvPr>
          <p:cNvCxnSpPr>
            <a:cxnSpLocks/>
          </p:cNvCxnSpPr>
          <p:nvPr/>
        </p:nvCxnSpPr>
        <p:spPr>
          <a:xfrm flipH="1">
            <a:off x="4669702" y="4213846"/>
            <a:ext cx="428183" cy="46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áfico 41" descr="Fala">
            <a:extLst>
              <a:ext uri="{FF2B5EF4-FFF2-40B4-BE49-F238E27FC236}">
                <a16:creationId xmlns:a16="http://schemas.microsoft.com/office/drawing/2014/main" id="{5334F2E0-EEB2-49AD-A14F-D18EB198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1277" y="665634"/>
            <a:ext cx="2668197" cy="2186608"/>
          </a:xfrm>
          <a:prstGeom prst="rect">
            <a:avLst/>
          </a:prstGeom>
        </p:spPr>
      </p:pic>
      <p:pic>
        <p:nvPicPr>
          <p:cNvPr id="43" name="Gráfico 42" descr="Fala">
            <a:extLst>
              <a:ext uri="{FF2B5EF4-FFF2-40B4-BE49-F238E27FC236}">
                <a16:creationId xmlns:a16="http://schemas.microsoft.com/office/drawing/2014/main" id="{6461A24D-BA6C-40AE-BA46-D0DE68AA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651077" y="2373158"/>
            <a:ext cx="2668197" cy="2186608"/>
          </a:xfrm>
          <a:prstGeom prst="rect">
            <a:avLst/>
          </a:prstGeom>
        </p:spPr>
      </p:pic>
      <p:pic>
        <p:nvPicPr>
          <p:cNvPr id="44" name="Gráfico 43" descr="Fala">
            <a:extLst>
              <a:ext uri="{FF2B5EF4-FFF2-40B4-BE49-F238E27FC236}">
                <a16:creationId xmlns:a16="http://schemas.microsoft.com/office/drawing/2014/main" id="{FDC25AFC-5EE8-420F-A296-FB04046B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6338" y="4267683"/>
            <a:ext cx="2668197" cy="2186608"/>
          </a:xfrm>
          <a:prstGeom prst="rect">
            <a:avLst/>
          </a:prstGeom>
        </p:spPr>
      </p:pic>
      <p:pic>
        <p:nvPicPr>
          <p:cNvPr id="45" name="Gráfico 44" descr="Fala">
            <a:extLst>
              <a:ext uri="{FF2B5EF4-FFF2-40B4-BE49-F238E27FC236}">
                <a16:creationId xmlns:a16="http://schemas.microsoft.com/office/drawing/2014/main" id="{2E63E387-6483-4ED4-881E-1224EDD87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10563" y="4880348"/>
            <a:ext cx="2668197" cy="2186608"/>
          </a:xfrm>
          <a:prstGeom prst="rect">
            <a:avLst/>
          </a:prstGeom>
        </p:spPr>
      </p:pic>
      <p:pic>
        <p:nvPicPr>
          <p:cNvPr id="46" name="Gráfico 45" descr="Fala">
            <a:extLst>
              <a:ext uri="{FF2B5EF4-FFF2-40B4-BE49-F238E27FC236}">
                <a16:creationId xmlns:a16="http://schemas.microsoft.com/office/drawing/2014/main" id="{9CE0A4A0-258E-4F98-B8A0-0BC51219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74944" y="4278825"/>
            <a:ext cx="2668197" cy="2186608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98295A6-B4AE-4C41-AE13-A5EEE63EC49E}"/>
              </a:ext>
            </a:extLst>
          </p:cNvPr>
          <p:cNvSpPr txBox="1"/>
          <p:nvPr/>
        </p:nvSpPr>
        <p:spPr>
          <a:xfrm>
            <a:off x="8685770" y="765431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Publica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993D15-8158-4549-A47B-CFB9B87324BE}"/>
              </a:ext>
            </a:extLst>
          </p:cNvPr>
          <p:cNvSpPr txBox="1"/>
          <p:nvPr/>
        </p:nvSpPr>
        <p:spPr>
          <a:xfrm>
            <a:off x="9521692" y="248799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Amigos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A7E414F-D9A7-409A-A3FC-D15D8382B435}"/>
              </a:ext>
            </a:extLst>
          </p:cNvPr>
          <p:cNvSpPr txBox="1"/>
          <p:nvPr/>
        </p:nvSpPr>
        <p:spPr>
          <a:xfrm>
            <a:off x="8436465" y="4366610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Informações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16AC326-989E-408D-9E72-9D26652335B9}"/>
              </a:ext>
            </a:extLst>
          </p:cNvPr>
          <p:cNvSpPr txBox="1"/>
          <p:nvPr/>
        </p:nvSpPr>
        <p:spPr>
          <a:xfrm>
            <a:off x="5740356" y="499165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E4546CB-9A9B-420E-9729-4D5386CAF727}"/>
              </a:ext>
            </a:extLst>
          </p:cNvPr>
          <p:cNvSpPr txBox="1"/>
          <p:nvPr/>
        </p:nvSpPr>
        <p:spPr>
          <a:xfrm>
            <a:off x="3053716" y="437510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61A8E63-94D0-41E5-97AB-2E905B0965CE}"/>
              </a:ext>
            </a:extLst>
          </p:cNvPr>
          <p:cNvSpPr txBox="1"/>
          <p:nvPr/>
        </p:nvSpPr>
        <p:spPr>
          <a:xfrm>
            <a:off x="8239234" y="1232369"/>
            <a:ext cx="180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&gt;&gt; Imprime na saída padrão a primeira pagina de publicações particulares do usuário (as ultimas 10 postagens).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800734-2872-4727-B180-4A7987BA1498}"/>
              </a:ext>
            </a:extLst>
          </p:cNvPr>
          <p:cNvSpPr txBox="1"/>
          <p:nvPr/>
        </p:nvSpPr>
        <p:spPr>
          <a:xfrm>
            <a:off x="9187696" y="2880901"/>
            <a:ext cx="1674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&gt;&gt; Imprime na saída padrão os 20 recentes usuários seguidos o nome  a quantidade de seguidores e seguindo, respectivamente. 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2330A9E-91F6-48C9-88D0-4ECEC3360F4F}"/>
              </a:ext>
            </a:extLst>
          </p:cNvPr>
          <p:cNvSpPr txBox="1"/>
          <p:nvPr/>
        </p:nvSpPr>
        <p:spPr>
          <a:xfrm>
            <a:off x="8282820" y="4780247"/>
            <a:ext cx="1605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&gt;&gt; Informa a quantidade de seguidores, quantas pessoas ele segue, a localização, linguagem e foto do perfil do usuário.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44F22B6-6DB4-41A2-AC5F-53C5B8530EB7}"/>
              </a:ext>
            </a:extLst>
          </p:cNvPr>
          <p:cNvSpPr txBox="1"/>
          <p:nvPr/>
        </p:nvSpPr>
        <p:spPr>
          <a:xfrm>
            <a:off x="5385798" y="5322887"/>
            <a:ext cx="1744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&gt;&gt; Realiza pesquisa sobre o tema informado na entrada padrão pelo usuário, e imprime 5 usuários, tweet, localização e sentimentos sobre o tema.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99EC8A5-CE17-42C4-A81A-6924ECDE4494}"/>
              </a:ext>
            </a:extLst>
          </p:cNvPr>
          <p:cNvSpPr txBox="1"/>
          <p:nvPr/>
        </p:nvSpPr>
        <p:spPr>
          <a:xfrm>
            <a:off x="2647602" y="4817046"/>
            <a:ext cx="175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&gt;&gt; Solicita da entrada padrão um novo usuário </a:t>
            </a:r>
          </a:p>
        </p:txBody>
      </p:sp>
    </p:spTree>
    <p:extLst>
      <p:ext uri="{BB962C8B-B14F-4D97-AF65-F5344CB8AC3E}">
        <p14:creationId xmlns:p14="http://schemas.microsoft.com/office/powerpoint/2010/main" val="14564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05695 C -0.01107 0.1007 0.00091 0.13611 0.01576 0.13611 C 0.03307 0.13611 0.03932 0.09676 0.04206 0.07292 L 0.04479 0.04121 C 0.0474 0.01736 0.05404 -0.02176 0.0737 -0.02176 C 0.08633 -0.02176 0.10065 0.01343 0.10065 0.05695 C 0.10065 0.1007 0.08633 0.13611 0.0737 0.13611 C 0.05404 0.13611 0.0474 0.09676 0.04479 0.07292 L 0.04206 0.04121 C 0.03932 0.01736 0.03307 -0.02176 0.01576 -0.02176 C 0.00091 -0.02176 -0.01107 0.01343 -0.01107 0.05695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/>
      <p:bldP spid="6" grpId="0"/>
      <p:bldP spid="117" grpId="0" build="p"/>
      <p:bldP spid="2" grpId="0" uiExpand="1" build="p"/>
      <p:bldP spid="18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384</TotalTime>
  <Words>219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Mineração de dados  com  ênfase em redes sociais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Carvalho</dc:creator>
  <cp:lastModifiedBy>Marcelo Carvalho</cp:lastModifiedBy>
  <cp:revision>20</cp:revision>
  <dcterms:created xsi:type="dcterms:W3CDTF">2017-09-15T22:52:04Z</dcterms:created>
  <dcterms:modified xsi:type="dcterms:W3CDTF">2017-09-22T20:06:33Z</dcterms:modified>
</cp:coreProperties>
</file>