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01AB6-C2F5-448F-B9D5-0BEDD2F9E449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D1467-47C8-4EF9-A871-6C8954E69F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827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77DB-171E-4473-91F2-519232311C1C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67A-4AB4-49FC-A9A3-34D2CA61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16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77DB-171E-4473-91F2-519232311C1C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67A-4AB4-49FC-A9A3-34D2CA61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38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77DB-171E-4473-91F2-519232311C1C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67A-4AB4-49FC-A9A3-34D2CA61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213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77DB-171E-4473-91F2-519232311C1C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67A-4AB4-49FC-A9A3-34D2CA619AF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848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77DB-171E-4473-91F2-519232311C1C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67A-4AB4-49FC-A9A3-34D2CA61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101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77DB-171E-4473-91F2-519232311C1C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67A-4AB4-49FC-A9A3-34D2CA61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38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77DB-171E-4473-91F2-519232311C1C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67A-4AB4-49FC-A9A3-34D2CA61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754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77DB-171E-4473-91F2-519232311C1C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67A-4AB4-49FC-A9A3-34D2CA61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845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77DB-171E-4473-91F2-519232311C1C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67A-4AB4-49FC-A9A3-34D2CA61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41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77DB-171E-4473-91F2-519232311C1C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67A-4AB4-49FC-A9A3-34D2CA61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44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77DB-171E-4473-91F2-519232311C1C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67A-4AB4-49FC-A9A3-34D2CA61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29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77DB-171E-4473-91F2-519232311C1C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67A-4AB4-49FC-A9A3-34D2CA61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42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77DB-171E-4473-91F2-519232311C1C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67A-4AB4-49FC-A9A3-34D2CA61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4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77DB-171E-4473-91F2-519232311C1C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67A-4AB4-49FC-A9A3-34D2CA61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7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77DB-171E-4473-91F2-519232311C1C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67A-4AB4-49FC-A9A3-34D2CA61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94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77DB-171E-4473-91F2-519232311C1C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67A-4AB4-49FC-A9A3-34D2CA61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71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77DB-171E-4473-91F2-519232311C1C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67A-4AB4-49FC-A9A3-34D2CA61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19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2F77DB-171E-4473-91F2-519232311C1C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F6467A-4AB4-49FC-A9A3-34D2CA619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062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9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13335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</a:rPr>
              <a:t>Elevador de carga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085975" y="4629150"/>
            <a:ext cx="8020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João Victor Soares de Almeida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Manoel Marcelo de Carvalho Junior</a:t>
            </a:r>
          </a:p>
        </p:txBody>
      </p:sp>
    </p:spTree>
    <p:extLst>
      <p:ext uri="{BB962C8B-B14F-4D97-AF65-F5344CB8AC3E}">
        <p14:creationId xmlns:p14="http://schemas.microsoft.com/office/powerpoint/2010/main" val="399815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1" y="182221"/>
            <a:ext cx="11449050" cy="645795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753350" y="81915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Diagrama Externo</a:t>
            </a:r>
          </a:p>
        </p:txBody>
      </p:sp>
    </p:spTree>
    <p:extLst>
      <p:ext uri="{BB962C8B-B14F-4D97-AF65-F5344CB8AC3E}">
        <p14:creationId xmlns:p14="http://schemas.microsoft.com/office/powerpoint/2010/main" val="378395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09550"/>
            <a:ext cx="11696700" cy="65151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9261170" y="609600"/>
            <a:ext cx="2014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Diagrama Interno</a:t>
            </a:r>
          </a:p>
        </p:txBody>
      </p:sp>
    </p:spTree>
    <p:extLst>
      <p:ext uri="{BB962C8B-B14F-4D97-AF65-F5344CB8AC3E}">
        <p14:creationId xmlns:p14="http://schemas.microsoft.com/office/powerpoint/2010/main" val="984465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113</TotalTime>
  <Words>17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Calibri</vt:lpstr>
      <vt:lpstr>Calisto MT</vt:lpstr>
      <vt:lpstr>Trebuchet MS</vt:lpstr>
      <vt:lpstr>Wingdings 2</vt:lpstr>
      <vt:lpstr>Ardósia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Carvalho</dc:creator>
  <cp:lastModifiedBy>Marcelo Carvalho</cp:lastModifiedBy>
  <cp:revision>5</cp:revision>
  <dcterms:created xsi:type="dcterms:W3CDTF">2017-04-27T18:17:06Z</dcterms:created>
  <dcterms:modified xsi:type="dcterms:W3CDTF">2017-04-27T20:10:54Z</dcterms:modified>
</cp:coreProperties>
</file>