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Pushing you off into the unknown.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4294967295" type="title"/>
          </p:nvPr>
        </p:nvSpPr>
        <p:spPr>
          <a:xfrm>
            <a:off x="632700" y="2187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Idea</a:t>
            </a:r>
            <a:endParaRPr sz="2400"/>
          </a:p>
        </p:txBody>
      </p:sp>
      <p:sp>
        <p:nvSpPr>
          <p:cNvPr id="66" name="Shape 66"/>
          <p:cNvSpPr txBox="1"/>
          <p:nvPr>
            <p:ph idx="4294967295" type="title"/>
          </p:nvPr>
        </p:nvSpPr>
        <p:spPr>
          <a:xfrm>
            <a:off x="632700" y="3224575"/>
            <a:ext cx="7878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chatbot to help you in planning for the weekend trip.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Give your budget, time period you’re free and we’ll personalize a  trip just for you!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32700" y="371400"/>
            <a:ext cx="505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Theme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92650" y="1064625"/>
            <a:ext cx="57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92650" y="1305250"/>
            <a:ext cx="5925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Code Cruise + Autodata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989800" y="1330050"/>
            <a:ext cx="31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what’s different?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693125"/>
            <a:ext cx="85206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your budget into consideration and locates the best fit places for you considering length of stay, travel cost, hotel costs, season of booking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Analyzes your FaceBook and Twitter profiles to get a hint of your personality (it wouldn’t be nice of us to send you off to museums if you’re a party animal)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much cooler interface (Telegram or Messenger!) which won’t get bored no matter how many times you query it, and with as many parameters as you want!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818000" y="316650"/>
            <a:ext cx="5508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“arey bhyi, I read that post last week on that blog about best party getaways under 3000, it’s the same rey”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94150" y="121075"/>
            <a:ext cx="13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-8731100" y="421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576" y="522000"/>
            <a:ext cx="2118550" cy="376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04" y="448925"/>
            <a:ext cx="2851824" cy="21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725" y="2723425"/>
            <a:ext cx="2920920" cy="21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5711200" y="4386575"/>
            <a:ext cx="3062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@trajectory_bot on Telegram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0275" y="1236761"/>
            <a:ext cx="2920926" cy="21906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903350" y="2251725"/>
            <a:ext cx="32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=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Data Government to calculate the average expenditure by every traveller (in India). This includes all costs incurred like housing, adventure sports etc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MMDS Project for personality insights.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00" y="2401775"/>
            <a:ext cx="8350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 Source Projects/ APIs Used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11700" y="3209775"/>
            <a:ext cx="76704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MapMyIndia to get points of interest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Geodist to get geographical information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Telegram-Bot-Api to connect with Telegram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5506525" y="4053300"/>
            <a:ext cx="5998800" cy="12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Vibhor Vimal and Yash Sharma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3577375" y="205225"/>
            <a:ext cx="59514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code can be found at github.com/kvaluruk/3AM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