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305" r:id="rId9"/>
    <p:sldId id="299" r:id="rId10"/>
    <p:sldId id="300" r:id="rId11"/>
    <p:sldId id="301" r:id="rId12"/>
    <p:sldId id="302" r:id="rId13"/>
    <p:sldId id="295" r:id="rId14"/>
    <p:sldId id="307" r:id="rId15"/>
    <p:sldId id="306"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19" autoAdjust="0"/>
  </p:normalViewPr>
  <p:slideViewPr>
    <p:cSldViewPr snapToGrid="0">
      <p:cViewPr varScale="1">
        <p:scale>
          <a:sx n="92" d="100"/>
          <a:sy n="92" d="100"/>
        </p:scale>
        <p:origin x="66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5BE-8EAA-F95B-FCB7-BE41B3C2168C}"/>
              </a:ext>
            </a:extLst>
          </p:cNvPr>
          <p:cNvSpPr>
            <a:spLocks noGrp="1"/>
          </p:cNvSpPr>
          <p:nvPr>
            <p:ph type="title"/>
          </p:nvPr>
        </p:nvSpPr>
        <p:spPr>
          <a:xfrm>
            <a:off x="588818" y="642594"/>
            <a:ext cx="10536382" cy="604315"/>
          </a:xfrm>
        </p:spPr>
        <p:txBody>
          <a:bodyPr>
            <a:normAutofit fontScale="90000"/>
          </a:bodyPr>
          <a:lstStyle/>
          <a:p>
            <a:r>
              <a:rPr lang="en-IN" dirty="0"/>
              <a:t>Model Architecture</a:t>
            </a:r>
          </a:p>
        </p:txBody>
      </p:sp>
      <p:pic>
        <p:nvPicPr>
          <p:cNvPr id="5" name="Content Placeholder 4">
            <a:extLst>
              <a:ext uri="{FF2B5EF4-FFF2-40B4-BE49-F238E27FC236}">
                <a16:creationId xmlns:a16="http://schemas.microsoft.com/office/drawing/2014/main" id="{16632E7C-B70A-8059-E2C1-3E5411CEE3F6}"/>
              </a:ext>
            </a:extLst>
          </p:cNvPr>
          <p:cNvPicPr>
            <a:picLocks noGrp="1" noChangeAspect="1"/>
          </p:cNvPicPr>
          <p:nvPr>
            <p:ph idx="1"/>
          </p:nvPr>
        </p:nvPicPr>
        <p:blipFill>
          <a:blip r:embed="rId2"/>
          <a:stretch>
            <a:fillRect/>
          </a:stretch>
        </p:blipFill>
        <p:spPr>
          <a:xfrm>
            <a:off x="3595255" y="1262912"/>
            <a:ext cx="3427581" cy="5068616"/>
          </a:xfrm>
        </p:spPr>
      </p:pic>
    </p:spTree>
    <p:extLst>
      <p:ext uri="{BB962C8B-B14F-4D97-AF65-F5344CB8AC3E}">
        <p14:creationId xmlns:p14="http://schemas.microsoft.com/office/powerpoint/2010/main" val="42061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639-99A7-C6FC-C494-47454D6A99E0}"/>
              </a:ext>
            </a:extLst>
          </p:cNvPr>
          <p:cNvSpPr>
            <a:spLocks noGrp="1"/>
          </p:cNvSpPr>
          <p:nvPr>
            <p:ph type="title"/>
          </p:nvPr>
        </p:nvSpPr>
        <p:spPr/>
        <p:txBody>
          <a:bodyPr/>
          <a:lstStyle/>
          <a:p>
            <a:r>
              <a:rPr lang="en-IN" dirty="0"/>
              <a:t>Model Evaluation</a:t>
            </a:r>
          </a:p>
        </p:txBody>
      </p:sp>
      <p:pic>
        <p:nvPicPr>
          <p:cNvPr id="5" name="Content Placeholder 4">
            <a:extLst>
              <a:ext uri="{FF2B5EF4-FFF2-40B4-BE49-F238E27FC236}">
                <a16:creationId xmlns:a16="http://schemas.microsoft.com/office/drawing/2014/main" id="{908FF309-BDB4-EA43-6569-37666F35C892}"/>
              </a:ext>
            </a:extLst>
          </p:cNvPr>
          <p:cNvPicPr>
            <a:picLocks noGrp="1" noChangeAspect="1"/>
          </p:cNvPicPr>
          <p:nvPr>
            <p:ph idx="1"/>
          </p:nvPr>
        </p:nvPicPr>
        <p:blipFill>
          <a:blip r:embed="rId2"/>
          <a:stretch>
            <a:fillRect/>
          </a:stretch>
        </p:blipFill>
        <p:spPr>
          <a:xfrm>
            <a:off x="1398017" y="2169569"/>
            <a:ext cx="4467771" cy="3560134"/>
          </a:xfrm>
        </p:spPr>
      </p:pic>
      <p:pic>
        <p:nvPicPr>
          <p:cNvPr id="7" name="Picture 6">
            <a:extLst>
              <a:ext uri="{FF2B5EF4-FFF2-40B4-BE49-F238E27FC236}">
                <a16:creationId xmlns:a16="http://schemas.microsoft.com/office/drawing/2014/main" id="{98603F43-C562-8671-31BC-2932D6BC0CD5}"/>
              </a:ext>
            </a:extLst>
          </p:cNvPr>
          <p:cNvPicPr>
            <a:picLocks noChangeAspect="1"/>
          </p:cNvPicPr>
          <p:nvPr/>
        </p:nvPicPr>
        <p:blipFill>
          <a:blip r:embed="rId3"/>
          <a:stretch>
            <a:fillRect/>
          </a:stretch>
        </p:blipFill>
        <p:spPr>
          <a:xfrm>
            <a:off x="6483764" y="2169569"/>
            <a:ext cx="4467771" cy="3560133"/>
          </a:xfrm>
          <a:prstGeom prst="rect">
            <a:avLst/>
          </a:prstGeom>
        </p:spPr>
      </p:pic>
    </p:spTree>
    <p:extLst>
      <p:ext uri="{BB962C8B-B14F-4D97-AF65-F5344CB8AC3E}">
        <p14:creationId xmlns:p14="http://schemas.microsoft.com/office/powerpoint/2010/main" val="102442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2877</TotalTime>
  <Words>1288</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Objective</vt:lpstr>
      <vt:lpstr>PowerPoint Presentation</vt:lpstr>
      <vt:lpstr>Related Work</vt:lpstr>
      <vt:lpstr>Problem Statement</vt:lpstr>
      <vt:lpstr>Proposed Solution</vt:lpstr>
      <vt:lpstr>Architecture</vt:lpstr>
      <vt:lpstr>Model Architecture</vt:lpstr>
      <vt:lpstr>Model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20</cp:revision>
  <dcterms:created xsi:type="dcterms:W3CDTF">2024-04-13T20:06:15Z</dcterms:created>
  <dcterms:modified xsi:type="dcterms:W3CDTF">2024-04-23T23:12:08Z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