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3" r:id="rId5"/>
    <p:sldId id="259" r:id="rId6"/>
    <p:sldId id="267" r:id="rId7"/>
    <p:sldId id="266" r:id="rId8"/>
    <p:sldId id="260" r:id="rId9"/>
    <p:sldId id="268" r:id="rId10"/>
    <p:sldId id="269" r:id="rId11"/>
    <p:sldId id="270" r:id="rId12"/>
    <p:sldId id="271" r:id="rId13"/>
    <p:sldId id="261" r:id="rId14"/>
    <p:sldId id="264" r:id="rId15"/>
    <p:sldId id="273" r:id="rId16"/>
    <p:sldId id="272" r:id="rId17"/>
    <p:sldId id="274" r:id="rId18"/>
    <p:sldId id="262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344A"/>
    <a:srgbClr val="FF8D00"/>
    <a:srgbClr val="001E41"/>
    <a:srgbClr val="FEBA63"/>
    <a:srgbClr val="2C7A8E"/>
    <a:srgbClr val="498427"/>
    <a:srgbClr val="F3C56A"/>
    <a:srgbClr val="F3AE41"/>
    <a:srgbClr val="F3C537"/>
    <a:srgbClr val="F68A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49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69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B658-6060-4349-9663-6E17959D8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71307-B0C6-4F87-9BED-4C21D2BDC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6FB9-4853-408E-BF74-86E433F3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51B1-558B-40D6-BA78-127E811E4E36}" type="datetimeFigureOut">
              <a:rPr lang="en-US" smtClean="0"/>
              <a:t>08-Jun-20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A9744-7608-4C3B-AB56-33AC06E2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151BA-B202-4FCD-93F6-20AC6662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FD12-8942-4786-B638-C547B789F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32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D043-69EA-4673-8076-FE7F826E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B99C9-A109-4695-9A6A-43AE83829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7C883-D6C7-4533-A785-EF95A58D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51B1-558B-40D6-BA78-127E811E4E36}" type="datetimeFigureOut">
              <a:rPr lang="en-US" smtClean="0"/>
              <a:t>08-Jun-20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31E88-8ECE-4865-9DC7-753D1867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8ACF1-74A1-4863-9D9D-A5C444F4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FD12-8942-4786-B638-C547B789F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55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6AF27-8BC6-4BF4-A014-A2D5FD3C0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7BE25-3C74-44AC-B01D-E857C62DF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BC404-2F4B-4522-8243-7E772D85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51B1-558B-40D6-BA78-127E811E4E36}" type="datetimeFigureOut">
              <a:rPr lang="en-US" smtClean="0"/>
              <a:t>08-Jun-20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59A93-019E-45C2-9D70-F45587FF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12452-6BCB-424D-A3E3-13596912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FD12-8942-4786-B638-C547B789F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89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015F-76A1-4E3A-BC9D-7FCFB9C3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3F2FD-B8D6-4AC2-A3E5-EDE86B87E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E9554-BE9B-432C-BA66-52215D0C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51B1-558B-40D6-BA78-127E811E4E36}" type="datetimeFigureOut">
              <a:rPr lang="en-US" smtClean="0"/>
              <a:t>08-Jun-20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E9BF7-9600-4807-8C57-D17F545D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56D46-E1E0-4B44-95D5-227446AC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FD12-8942-4786-B638-C547B789F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33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0CF8-36F1-4AF8-9CC1-EB144E667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C9DD7-3E91-4A5F-B767-6A4856A8D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FBD8F-2974-4886-8EE3-DB8C11DBE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51B1-558B-40D6-BA78-127E811E4E36}" type="datetimeFigureOut">
              <a:rPr lang="en-US" smtClean="0"/>
              <a:t>08-Jun-20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6D4F3-E8E6-4A46-89AC-DBCD4ECF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AA658-2319-4AAB-9A9A-CF580806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FD12-8942-4786-B638-C547B789F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9173-8EBE-4330-BB5D-4EFF69AE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E5D06-5DB7-4374-963C-9BB69808B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9C51F-9F88-4FFC-A1D4-62D3B9D89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75CA3-0A3D-4E04-8FB9-1FFC6F74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51B1-558B-40D6-BA78-127E811E4E36}" type="datetimeFigureOut">
              <a:rPr lang="en-US" smtClean="0"/>
              <a:t>08-Jun-20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E05AE-9EFE-45AB-BB78-1434A027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CC0CE-3140-4775-9C2E-0FD6CAF2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FD12-8942-4786-B638-C547B789F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69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55DC-163F-41FD-A783-4D953B2B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F5BFC-E730-40B9-A530-46D5227F1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3D13F-6BF7-4649-A19E-26A58F6FB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1998B-A219-4372-9C3C-0FF89FA4D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4CC35-B6E0-4D47-82B6-FDF21C135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7877A-C560-4906-B582-92A33959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51B1-558B-40D6-BA78-127E811E4E36}" type="datetimeFigureOut">
              <a:rPr lang="en-US" smtClean="0"/>
              <a:t>08-Jun-20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63BAA8-B0D6-44B3-A057-8AC08A60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8622-8911-4B8E-8A67-1F15657A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FD12-8942-4786-B638-C547B789F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53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9ED0-3611-44ED-B5AA-D38647AB9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27179C-73FB-4FAB-8B9B-7FD564ED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51B1-558B-40D6-BA78-127E811E4E36}" type="datetimeFigureOut">
              <a:rPr lang="en-US" smtClean="0"/>
              <a:t>08-Jun-20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F741A-6820-4DA0-B137-6950BD76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38E53-B81C-4C38-B9CB-B574FCCC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FD12-8942-4786-B638-C547B789F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28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E540F1-0FCB-4A2B-B8A7-2661B69C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51B1-558B-40D6-BA78-127E811E4E36}" type="datetimeFigureOut">
              <a:rPr lang="en-US" smtClean="0"/>
              <a:t>08-Jun-20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2FE70-D10A-4E99-898A-11C803B7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22D64-A0AF-45B3-ACDE-5BC40968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FD12-8942-4786-B638-C547B789F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5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5797-7258-4EFC-AB6C-9353E03E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C7A49-5B2F-4275-A75F-A822F9F30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E9BD1-0F48-4A0D-A04F-A8C09AD02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821F1-A153-431A-9CA8-1654A0D5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51B1-558B-40D6-BA78-127E811E4E36}" type="datetimeFigureOut">
              <a:rPr lang="en-US" smtClean="0"/>
              <a:t>08-Jun-20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3B189-2B1A-49DE-AD92-B5C08EE2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2F2AC-6133-4C66-B10F-E365712B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FD12-8942-4786-B638-C547B789F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79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13E6C-5114-4B54-8BDC-20C4FBB7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3A04BE-5E36-4787-BBDE-1FB3CDC8A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2F76-F065-4820-B846-50F19785F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90F20-C76F-4D69-B51B-C8AB48295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51B1-558B-40D6-BA78-127E811E4E36}" type="datetimeFigureOut">
              <a:rPr lang="en-US" smtClean="0"/>
              <a:t>08-Jun-20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6A593-6902-45D8-B94E-82E9E647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10FE0-4AC1-403F-AC29-D84AE574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FD12-8942-4786-B638-C547B789F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79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F4C60C-37D4-4729-9A7E-75CED7ED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FDD8C-2D5F-4D93-8E93-1983BF50A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06A26-086C-42BC-B97F-500248233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551B1-558B-40D6-BA78-127E811E4E36}" type="datetimeFigureOut">
              <a:rPr lang="en-US" smtClean="0"/>
              <a:t>08-Jun-20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88453-5E11-4987-B192-F8A2CB53F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50669-AC8C-440A-9268-CFB332622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8FD12-8942-4786-B638-C547B789F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3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8A46EA-BA3F-4FDA-BBDD-E51DD5FCFA97}"/>
              </a:ext>
            </a:extLst>
          </p:cNvPr>
          <p:cNvSpPr txBox="1"/>
          <p:nvPr/>
        </p:nvSpPr>
        <p:spPr>
          <a:xfrm>
            <a:off x="1441942" y="336008"/>
            <a:ext cx="67173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F3C56A"/>
                </a:solidFill>
                <a:latin typeface="#9Slide03 Roboto Slab Light" pitchFamily="2" charset="0"/>
                <a:ea typeface="#9Slide03 Roboto Slab Light" pitchFamily="2" charset="0"/>
                <a:cs typeface="#9Slide05 Cimochi" panose="02000504060000020004" pitchFamily="2" charset="-34"/>
              </a:rPr>
              <a:t>WELCOME</a:t>
            </a:r>
            <a:r>
              <a:rPr lang="en-US" sz="6000" b="1" dirty="0">
                <a:latin typeface="#9Slide03 Roboto Slab Light" pitchFamily="2" charset="0"/>
                <a:ea typeface="#9Slide03 Roboto Slab Light" pitchFamily="2" charset="0"/>
                <a:cs typeface="#9Slide05 Cimochi" panose="02000504060000020004" pitchFamily="2" charset="-34"/>
              </a:rPr>
              <a:t> </a:t>
            </a:r>
          </a:p>
          <a:p>
            <a:r>
              <a:rPr lang="en-US" sz="6000" b="1" dirty="0">
                <a:latin typeface="#9Slide03 Roboto Slab Light" pitchFamily="2" charset="0"/>
                <a:ea typeface="#9Slide03 Roboto Slab Light" pitchFamily="2" charset="0"/>
                <a:cs typeface="#9Slide05 Cimochi" panose="02000504060000020004" pitchFamily="2" charset="-34"/>
              </a:rPr>
              <a:t>TO OUR </a:t>
            </a:r>
          </a:p>
          <a:p>
            <a:r>
              <a:rPr lang="en-US" sz="6000" b="1" dirty="0">
                <a:latin typeface="#9Slide03 Roboto Slab Light" pitchFamily="2" charset="0"/>
                <a:ea typeface="#9Slide03 Roboto Slab Light" pitchFamily="2" charset="0"/>
                <a:cs typeface="#9Slide05 Cimochi" panose="02000504060000020004" pitchFamily="2" charset="-34"/>
              </a:rPr>
              <a:t>PRESENTATION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176753-17A3-4D2E-831F-A6C9A937428E}"/>
              </a:ext>
            </a:extLst>
          </p:cNvPr>
          <p:cNvCxnSpPr/>
          <p:nvPr/>
        </p:nvCxnSpPr>
        <p:spPr>
          <a:xfrm>
            <a:off x="861651" y="0"/>
            <a:ext cx="0" cy="6858000"/>
          </a:xfrm>
          <a:prstGeom prst="line">
            <a:avLst/>
          </a:prstGeom>
          <a:ln w="190500">
            <a:solidFill>
              <a:srgbClr val="F3C5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645742-40BB-4C86-8734-69B6F3DFEB32}"/>
              </a:ext>
            </a:extLst>
          </p:cNvPr>
          <p:cNvCxnSpPr>
            <a:cxnSpLocks/>
          </p:cNvCxnSpPr>
          <p:nvPr/>
        </p:nvCxnSpPr>
        <p:spPr>
          <a:xfrm>
            <a:off x="861762" y="6866520"/>
            <a:ext cx="0" cy="6858000"/>
          </a:xfrm>
          <a:prstGeom prst="line">
            <a:avLst/>
          </a:prstGeom>
          <a:ln w="190500">
            <a:solidFill>
              <a:srgbClr val="2C7A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62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176753-17A3-4D2E-831F-A6C9A937428E}"/>
              </a:ext>
            </a:extLst>
          </p:cNvPr>
          <p:cNvCxnSpPr/>
          <p:nvPr/>
        </p:nvCxnSpPr>
        <p:spPr>
          <a:xfrm>
            <a:off x="861651" y="0"/>
            <a:ext cx="0" cy="6858000"/>
          </a:xfrm>
          <a:prstGeom prst="line">
            <a:avLst/>
          </a:prstGeom>
          <a:ln w="190500">
            <a:solidFill>
              <a:srgbClr val="FEB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95E925-B4D4-443C-89B0-04974AD799CF}"/>
              </a:ext>
            </a:extLst>
          </p:cNvPr>
          <p:cNvSpPr txBox="1"/>
          <p:nvPr/>
        </p:nvSpPr>
        <p:spPr>
          <a:xfrm>
            <a:off x="1367623" y="120770"/>
            <a:ext cx="82730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EBA63"/>
                </a:solidFill>
                <a:latin typeface="#9Slide03 Roboto Slab Light" pitchFamily="2" charset="0"/>
                <a:ea typeface="#9Slide03 Roboto Slab Light" pitchFamily="2" charset="0"/>
              </a:rPr>
              <a:t>Smart home</a:t>
            </a:r>
            <a:endParaRPr lang="en-US" sz="5400" b="1" dirty="0">
              <a:solidFill>
                <a:srgbClr val="FEBA63"/>
              </a:solidFill>
              <a:latin typeface="#9Slide03 Roboto Slab Light" pitchFamily="2" charset="0"/>
              <a:ea typeface="#9Slide03 Roboto Slab Ligh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567208-D821-480A-B7A0-32AFE77A07A3}"/>
              </a:ext>
            </a:extLst>
          </p:cNvPr>
          <p:cNvSpPr/>
          <p:nvPr/>
        </p:nvSpPr>
        <p:spPr>
          <a:xfrm>
            <a:off x="1054014" y="4515431"/>
            <a:ext cx="34291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#9Slide03 Roboto Slab Light" pitchFamily="2" charset="0"/>
                <a:ea typeface="#9Slide03 Roboto Slab Light" pitchFamily="2" charset="0"/>
              </a:rPr>
              <a:t>LED lights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A56C1F-5DB6-49FB-A521-CB02108F23CB}"/>
              </a:ext>
            </a:extLst>
          </p:cNvPr>
          <p:cNvSpPr/>
          <p:nvPr/>
        </p:nvSpPr>
        <p:spPr>
          <a:xfrm>
            <a:off x="8914806" y="4515431"/>
            <a:ext cx="34291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#9Slide03 Roboto Slab Light" pitchFamily="2" charset="0"/>
                <a:ea typeface="#9Slide03 Roboto Slab Light" pitchFamily="2" charset="0"/>
              </a:rPr>
              <a:t>Motion sensors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F6B830-DF23-47AD-9FA6-D75D964A52E9}"/>
              </a:ext>
            </a:extLst>
          </p:cNvPr>
          <p:cNvSpPr/>
          <p:nvPr/>
        </p:nvSpPr>
        <p:spPr>
          <a:xfrm>
            <a:off x="5326603" y="4515431"/>
            <a:ext cx="34291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#9Slide03 Roboto Slab Light" pitchFamily="2" charset="0"/>
                <a:ea typeface="#9Slide03 Roboto Slab Light" pitchFamily="2" charset="0"/>
              </a:rPr>
              <a:t>Smart locker</a:t>
            </a:r>
          </a:p>
        </p:txBody>
      </p:sp>
      <p:pic>
        <p:nvPicPr>
          <p:cNvPr id="12" name="Hình ảnh 1" descr="Ảnh có chứa bàn, nhỏ, ảnh, đồ vật&#10;&#10;Mô tả được tạo tự động">
            <a:extLst>
              <a:ext uri="{FF2B5EF4-FFF2-40B4-BE49-F238E27FC236}">
                <a16:creationId xmlns:a16="http://schemas.microsoft.com/office/drawing/2014/main" id="{55014EBC-623D-4C1D-B1DD-881299CCDB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06" y="2201160"/>
            <a:ext cx="3671445" cy="2066757"/>
          </a:xfrm>
          <a:prstGeom prst="rect">
            <a:avLst/>
          </a:prstGeom>
          <a:ln w="50800">
            <a:noFill/>
            <a:prstDash val="dash"/>
          </a:ln>
        </p:spPr>
      </p:pic>
      <p:pic>
        <p:nvPicPr>
          <p:cNvPr id="13" name="Hình ảnh 5" descr="Ảnh có chứa người, trong nhà, nhà bếp, người phụ nữ&#10;&#10;Mô tả được tạo tự động">
            <a:extLst>
              <a:ext uri="{FF2B5EF4-FFF2-40B4-BE49-F238E27FC236}">
                <a16:creationId xmlns:a16="http://schemas.microsoft.com/office/drawing/2014/main" id="{2422E45E-D91B-4EE0-BB35-D363A0829D2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081" y="1855799"/>
            <a:ext cx="3618179" cy="2412119"/>
          </a:xfrm>
          <a:prstGeom prst="rect">
            <a:avLst/>
          </a:prstGeom>
          <a:ln w="50800">
            <a:noFill/>
            <a:prstDash val="solid"/>
          </a:ln>
        </p:spPr>
      </p:pic>
      <p:pic>
        <p:nvPicPr>
          <p:cNvPr id="14" name="Hình ảnh 3" descr="Ảnh có chứa thiết bị điện tử, trắng, camera, đen&#10;&#10;Mô tả được tạo tự động">
            <a:extLst>
              <a:ext uri="{FF2B5EF4-FFF2-40B4-BE49-F238E27FC236}">
                <a16:creationId xmlns:a16="http://schemas.microsoft.com/office/drawing/2014/main" id="{8EA06D57-CFAE-4539-A7B0-796C66CE784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314" y="1855799"/>
            <a:ext cx="2412119" cy="2412119"/>
          </a:xfrm>
          <a:prstGeom prst="rect">
            <a:avLst/>
          </a:prstGeom>
          <a:ln w="50800"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CEC1DBF-39E4-40C9-952E-ABDB148F89D3}"/>
              </a:ext>
            </a:extLst>
          </p:cNvPr>
          <p:cNvSpPr/>
          <p:nvPr/>
        </p:nvSpPr>
        <p:spPr>
          <a:xfrm>
            <a:off x="5831461" y="6118507"/>
            <a:ext cx="5498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#9Slide03 Roboto Slab Light" pitchFamily="2" charset="0"/>
                <a:ea typeface="#9Slide03 Roboto Slab Light" pitchFamily="2" charset="0"/>
              </a:rPr>
              <a:t>Some other devices…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CF34EE-C715-4BEA-A853-112DC8F80A0A}"/>
              </a:ext>
            </a:extLst>
          </p:cNvPr>
          <p:cNvSpPr/>
          <p:nvPr/>
        </p:nvSpPr>
        <p:spPr>
          <a:xfrm>
            <a:off x="9420045" y="1863306"/>
            <a:ext cx="2398121" cy="241539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6AB9E0-9E94-46C1-AA6F-8340C093B086}"/>
              </a:ext>
            </a:extLst>
          </p:cNvPr>
          <p:cNvSpPr/>
          <p:nvPr/>
        </p:nvSpPr>
        <p:spPr>
          <a:xfrm>
            <a:off x="5214814" y="1863672"/>
            <a:ext cx="3635446" cy="2415396"/>
          </a:xfrm>
          <a:prstGeom prst="rect">
            <a:avLst/>
          </a:prstGeom>
          <a:noFill/>
          <a:ln w="50800">
            <a:solidFill>
              <a:srgbClr val="FEB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0CDCDD-F298-46F3-A887-58FCCAF3565E}"/>
              </a:ext>
            </a:extLst>
          </p:cNvPr>
          <p:cNvSpPr/>
          <p:nvPr/>
        </p:nvSpPr>
        <p:spPr>
          <a:xfrm>
            <a:off x="1125605" y="2201159"/>
            <a:ext cx="3688707" cy="206675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8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176753-17A3-4D2E-831F-A6C9A937428E}"/>
              </a:ext>
            </a:extLst>
          </p:cNvPr>
          <p:cNvCxnSpPr/>
          <p:nvPr/>
        </p:nvCxnSpPr>
        <p:spPr>
          <a:xfrm>
            <a:off x="861651" y="0"/>
            <a:ext cx="0" cy="6858000"/>
          </a:xfrm>
          <a:prstGeom prst="line">
            <a:avLst/>
          </a:prstGeom>
          <a:ln w="190500">
            <a:solidFill>
              <a:srgbClr val="FEB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95E925-B4D4-443C-89B0-04974AD799CF}"/>
              </a:ext>
            </a:extLst>
          </p:cNvPr>
          <p:cNvSpPr txBox="1"/>
          <p:nvPr/>
        </p:nvSpPr>
        <p:spPr>
          <a:xfrm>
            <a:off x="1367623" y="120770"/>
            <a:ext cx="82730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EBA63"/>
                </a:solidFill>
                <a:latin typeface="#9Slide03 Roboto Slab Light" pitchFamily="2" charset="0"/>
                <a:ea typeface="#9Slide03 Roboto Slab Light" pitchFamily="2" charset="0"/>
              </a:rPr>
              <a:t>Smart home</a:t>
            </a:r>
            <a:endParaRPr lang="en-US" sz="5400" b="1" dirty="0">
              <a:solidFill>
                <a:srgbClr val="FEBA63"/>
              </a:solidFill>
              <a:latin typeface="#9Slide03 Roboto Slab Light" pitchFamily="2" charset="0"/>
              <a:ea typeface="#9Slide03 Roboto Slab Light" pitchFamily="2" charset="0"/>
            </a:endParaRPr>
          </a:p>
        </p:txBody>
      </p:sp>
      <p:pic>
        <p:nvPicPr>
          <p:cNvPr id="16" name="Hình ảnh 7">
            <a:extLst>
              <a:ext uri="{FF2B5EF4-FFF2-40B4-BE49-F238E27FC236}">
                <a16:creationId xmlns:a16="http://schemas.microsoft.com/office/drawing/2014/main" id="{99F84B0C-99DE-42BA-971B-38107C412B8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55" y="1586397"/>
            <a:ext cx="3821565" cy="2151264"/>
          </a:xfrm>
          <a:prstGeom prst="rect">
            <a:avLst/>
          </a:prstGeom>
        </p:spPr>
      </p:pic>
      <p:pic>
        <p:nvPicPr>
          <p:cNvPr id="17" name="Hình ảnh 6" descr="Ảnh có chứa trong nhà, bàn, đang ngồi, trắng&#10;&#10;Mô tả được tạo tự động">
            <a:extLst>
              <a:ext uri="{FF2B5EF4-FFF2-40B4-BE49-F238E27FC236}">
                <a16:creationId xmlns:a16="http://schemas.microsoft.com/office/drawing/2014/main" id="{52013CCB-3647-461E-BB60-0927AD33D87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263" y="1573343"/>
            <a:ext cx="3394975" cy="21744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F0E58E8-A622-42FC-9695-E7CF59B93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693" y="1571713"/>
            <a:ext cx="2883432" cy="217608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052BCE1-FF5D-4A9E-B7F0-645949627297}"/>
              </a:ext>
            </a:extLst>
          </p:cNvPr>
          <p:cNvSpPr/>
          <p:nvPr/>
        </p:nvSpPr>
        <p:spPr>
          <a:xfrm>
            <a:off x="5293259" y="1548104"/>
            <a:ext cx="3394973" cy="217608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FD1CC8-482E-445B-AE2A-17B9A1EE3131}"/>
              </a:ext>
            </a:extLst>
          </p:cNvPr>
          <p:cNvSpPr/>
          <p:nvPr/>
        </p:nvSpPr>
        <p:spPr>
          <a:xfrm>
            <a:off x="1146146" y="1585877"/>
            <a:ext cx="3821540" cy="2161917"/>
          </a:xfrm>
          <a:prstGeom prst="rect">
            <a:avLst/>
          </a:prstGeom>
          <a:noFill/>
          <a:ln w="50800">
            <a:solidFill>
              <a:srgbClr val="FEB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94D959-E962-42F8-BFEB-C7E2ED73333C}"/>
              </a:ext>
            </a:extLst>
          </p:cNvPr>
          <p:cNvSpPr/>
          <p:nvPr/>
        </p:nvSpPr>
        <p:spPr>
          <a:xfrm>
            <a:off x="9109689" y="1587258"/>
            <a:ext cx="2883431" cy="2133584"/>
          </a:xfrm>
          <a:prstGeom prst="rect">
            <a:avLst/>
          </a:prstGeom>
          <a:noFill/>
          <a:ln w="50800">
            <a:solidFill>
              <a:srgbClr val="FEB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4991D2-7B3C-4D6D-A542-95871F806327}"/>
              </a:ext>
            </a:extLst>
          </p:cNvPr>
          <p:cNvSpPr/>
          <p:nvPr/>
        </p:nvSpPr>
        <p:spPr>
          <a:xfrm>
            <a:off x="1054014" y="4118613"/>
            <a:ext cx="34291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#9Slide03 Roboto Slab Light" pitchFamily="2" charset="0"/>
                <a:ea typeface="#9Slide03 Roboto Slab Light" pitchFamily="2" charset="0"/>
              </a:rPr>
              <a:t>Smart Vacuums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13DB8C-5B77-4519-843A-308E271D6D21}"/>
              </a:ext>
            </a:extLst>
          </p:cNvPr>
          <p:cNvSpPr/>
          <p:nvPr/>
        </p:nvSpPr>
        <p:spPr>
          <a:xfrm>
            <a:off x="8934279" y="4118613"/>
            <a:ext cx="3234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#9Slide03 Roboto Slab Light" pitchFamily="2" charset="0"/>
                <a:ea typeface="#9Slide03 Roboto Slab Light" pitchFamily="2" charset="0"/>
              </a:rPr>
              <a:t>Smart speaker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9FBBF6-21F5-4C33-B1F6-65AFC7E36C52}"/>
              </a:ext>
            </a:extLst>
          </p:cNvPr>
          <p:cNvSpPr/>
          <p:nvPr/>
        </p:nvSpPr>
        <p:spPr>
          <a:xfrm>
            <a:off x="5326603" y="4118613"/>
            <a:ext cx="34291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#9Slide03 Roboto Slab Light" pitchFamily="2" charset="0"/>
                <a:ea typeface="#9Slide03 Roboto Slab Light" pitchFamily="2" charset="0"/>
              </a:rPr>
              <a:t>Nest Learning Thermostat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552F68-9142-4BA0-9B3E-361142C75F87}"/>
              </a:ext>
            </a:extLst>
          </p:cNvPr>
          <p:cNvSpPr/>
          <p:nvPr/>
        </p:nvSpPr>
        <p:spPr>
          <a:xfrm>
            <a:off x="1143459" y="5195831"/>
            <a:ext cx="896560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#9Slide03 Roboto Slab Light" pitchFamily="2" charset="0"/>
                <a:ea typeface="#9Slide03 Roboto Slab Light" pitchFamily="2" charset="0"/>
              </a:rPr>
              <a:t>but there are many </a:t>
            </a:r>
            <a:r>
              <a:rPr lang="en-US" sz="3600" b="1" dirty="0">
                <a:solidFill>
                  <a:srgbClr val="FEBA63"/>
                </a:solidFill>
                <a:latin typeface="#9Slide03 Roboto Slab Light" pitchFamily="2" charset="0"/>
                <a:ea typeface="#9Slide03 Roboto Slab Light" pitchFamily="2" charset="0"/>
              </a:rPr>
              <a:t>challenges to overcome</a:t>
            </a:r>
            <a:r>
              <a:rPr lang="en-US" sz="2800" b="1" dirty="0">
                <a:latin typeface="#9Slide03 Roboto Slab Light" pitchFamily="2" charset="0"/>
                <a:ea typeface="#9Slide03 Roboto Slab Light" pitchFamily="2" charset="0"/>
              </a:rPr>
              <a:t>. </a:t>
            </a:r>
          </a:p>
          <a:p>
            <a:r>
              <a:rPr lang="en-US" sz="2800" b="1" dirty="0">
                <a:latin typeface="#9Slide03 Roboto Slab Light" pitchFamily="2" charset="0"/>
                <a:ea typeface="#9Slide03 Roboto Slab Light" pitchFamily="2" charset="0"/>
              </a:rPr>
              <a:t>When planning the system, it's important to </a:t>
            </a:r>
            <a:r>
              <a:rPr lang="en-US" sz="3600" b="1" dirty="0">
                <a:solidFill>
                  <a:srgbClr val="FEBA63"/>
                </a:solidFill>
                <a:latin typeface="#9Slide03 Roboto Slab Light" pitchFamily="2" charset="0"/>
                <a:ea typeface="#9Slide03 Roboto Slab Light" pitchFamily="2" charset="0"/>
              </a:rPr>
              <a:t>consider a few factors… </a:t>
            </a:r>
            <a:endParaRPr lang="en-US" sz="2800" b="1" dirty="0">
              <a:solidFill>
                <a:srgbClr val="FEBA63"/>
              </a:solidFill>
              <a:latin typeface="#9Slide03 Roboto Slab Light" pitchFamily="2" charset="0"/>
              <a:ea typeface="#9Slide03 Roboto Slab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87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176753-17A3-4D2E-831F-A6C9A937428E}"/>
              </a:ext>
            </a:extLst>
          </p:cNvPr>
          <p:cNvCxnSpPr/>
          <p:nvPr/>
        </p:nvCxnSpPr>
        <p:spPr>
          <a:xfrm>
            <a:off x="861651" y="0"/>
            <a:ext cx="0" cy="6858000"/>
          </a:xfrm>
          <a:prstGeom prst="line">
            <a:avLst/>
          </a:prstGeom>
          <a:ln w="190500">
            <a:solidFill>
              <a:srgbClr val="FEB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95E925-B4D4-443C-89B0-04974AD799CF}"/>
              </a:ext>
            </a:extLst>
          </p:cNvPr>
          <p:cNvSpPr txBox="1"/>
          <p:nvPr/>
        </p:nvSpPr>
        <p:spPr>
          <a:xfrm>
            <a:off x="1367623" y="120770"/>
            <a:ext cx="82730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EBA63"/>
                </a:solidFill>
                <a:latin typeface="#9Slide03 Roboto Slab Light" pitchFamily="2" charset="0"/>
                <a:ea typeface="#9Slide03 Roboto Slab Light" pitchFamily="2" charset="0"/>
              </a:rPr>
              <a:t>Smart home</a:t>
            </a:r>
            <a:endParaRPr lang="en-US" sz="5400" b="1" dirty="0">
              <a:solidFill>
                <a:srgbClr val="FEBA63"/>
              </a:solidFill>
              <a:latin typeface="#9Slide03 Roboto Slab Light" pitchFamily="2" charset="0"/>
              <a:ea typeface="#9Slide03 Roboto Slab Light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4991D2-7B3C-4D6D-A542-95871F806327}"/>
              </a:ext>
            </a:extLst>
          </p:cNvPr>
          <p:cNvSpPr/>
          <p:nvPr/>
        </p:nvSpPr>
        <p:spPr>
          <a:xfrm>
            <a:off x="4363485" y="3928046"/>
            <a:ext cx="628836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#9Slide03 Roboto Slab Light" pitchFamily="2" charset="0"/>
                <a:ea typeface="#9Slide03 Roboto Slab Light" pitchFamily="2" charset="0"/>
              </a:rPr>
              <a:t>Who will know how to operate the system</a:t>
            </a:r>
          </a:p>
          <a:p>
            <a:r>
              <a:rPr lang="en-US" sz="3200" b="1" dirty="0">
                <a:latin typeface="#9Slide03 Roboto Slab Light" pitchFamily="2" charset="0"/>
                <a:ea typeface="#9Slide03 Roboto Slab Light" pitchFamily="2" charset="0"/>
              </a:rPr>
              <a:t>Who will know how to maintain the system and address failures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D6D36C-D1B7-4E76-A360-4743775F5CBE}"/>
              </a:ext>
            </a:extLst>
          </p:cNvPr>
          <p:cNvSpPr/>
          <p:nvPr/>
        </p:nvSpPr>
        <p:spPr>
          <a:xfrm>
            <a:off x="2563823" y="1864124"/>
            <a:ext cx="71742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#9Slide03 Roboto Slab Light" pitchFamily="2" charset="0"/>
                <a:ea typeface="#9Slide03 Roboto Slab Light" pitchFamily="2" charset="0"/>
              </a:rPr>
              <a:t>How many people will be required to use the system </a:t>
            </a:r>
            <a:endParaRPr lang="en-US" sz="4400" b="1" dirty="0">
              <a:latin typeface="#9Slide03 Roboto Slab Light" pitchFamily="2" charset="0"/>
              <a:ea typeface="#9Slide03 Roboto Slab Light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1E258-FE92-494B-AD2C-F483C6078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718" y="1136433"/>
            <a:ext cx="2041084" cy="20410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0C5ECE-3FBB-44BE-A475-A8B17E62C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53" y="3601525"/>
            <a:ext cx="2583274" cy="2583274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5BCB533-5D07-4A53-A6A2-E5B60DAF0E18}"/>
              </a:ext>
            </a:extLst>
          </p:cNvPr>
          <p:cNvSpPr/>
          <p:nvPr/>
        </p:nvSpPr>
        <p:spPr>
          <a:xfrm>
            <a:off x="10863187" y="4009867"/>
            <a:ext cx="934324" cy="1820377"/>
          </a:xfrm>
          <a:custGeom>
            <a:avLst/>
            <a:gdLst/>
            <a:ahLst/>
            <a:cxnLst/>
            <a:rect l="l" t="t" r="r" b="b"/>
            <a:pathLst>
              <a:path w="934324" h="1820377">
                <a:moveTo>
                  <a:pt x="359987" y="1630575"/>
                </a:moveTo>
                <a:lnTo>
                  <a:pt x="530070" y="1630575"/>
                </a:lnTo>
                <a:lnTo>
                  <a:pt x="530070" y="1820377"/>
                </a:lnTo>
                <a:lnTo>
                  <a:pt x="359987" y="1820377"/>
                </a:lnTo>
                <a:close/>
                <a:moveTo>
                  <a:pt x="463515" y="0"/>
                </a:moveTo>
                <a:cubicBezTo>
                  <a:pt x="610592" y="0"/>
                  <a:pt x="725829" y="41494"/>
                  <a:pt x="809227" y="124481"/>
                </a:cubicBezTo>
                <a:cubicBezTo>
                  <a:pt x="892625" y="207468"/>
                  <a:pt x="934324" y="319624"/>
                  <a:pt x="934324" y="460949"/>
                </a:cubicBezTo>
                <a:cubicBezTo>
                  <a:pt x="934324" y="571872"/>
                  <a:pt x="907004" y="670265"/>
                  <a:pt x="852364" y="756128"/>
                </a:cubicBezTo>
                <a:cubicBezTo>
                  <a:pt x="797724" y="841991"/>
                  <a:pt x="720283" y="931757"/>
                  <a:pt x="620041" y="1025426"/>
                </a:cubicBezTo>
                <a:cubicBezTo>
                  <a:pt x="569098" y="1068973"/>
                  <a:pt x="538081" y="1109645"/>
                  <a:pt x="526988" y="1147441"/>
                </a:cubicBezTo>
                <a:cubicBezTo>
                  <a:pt x="515896" y="1185238"/>
                  <a:pt x="510350" y="1243575"/>
                  <a:pt x="510350" y="1322454"/>
                </a:cubicBezTo>
                <a:lnTo>
                  <a:pt x="363684" y="1322454"/>
                </a:lnTo>
                <a:cubicBezTo>
                  <a:pt x="364506" y="1214817"/>
                  <a:pt x="373544" y="1139841"/>
                  <a:pt x="390799" y="1097526"/>
                </a:cubicBezTo>
                <a:cubicBezTo>
                  <a:pt x="408054" y="1055210"/>
                  <a:pt x="454888" y="999132"/>
                  <a:pt x="531302" y="929292"/>
                </a:cubicBezTo>
                <a:cubicBezTo>
                  <a:pt x="619219" y="838910"/>
                  <a:pt x="683719" y="762290"/>
                  <a:pt x="724802" y="699434"/>
                </a:cubicBezTo>
                <a:cubicBezTo>
                  <a:pt x="765885" y="636577"/>
                  <a:pt x="786426" y="557493"/>
                  <a:pt x="786426" y="462181"/>
                </a:cubicBezTo>
                <a:cubicBezTo>
                  <a:pt x="786426" y="357009"/>
                  <a:pt x="758490" y="275665"/>
                  <a:pt x="702617" y="218149"/>
                </a:cubicBezTo>
                <a:cubicBezTo>
                  <a:pt x="646745" y="160634"/>
                  <a:pt x="567044" y="131876"/>
                  <a:pt x="463515" y="131876"/>
                </a:cubicBezTo>
                <a:cubicBezTo>
                  <a:pt x="366560" y="131876"/>
                  <a:pt x="288503" y="160017"/>
                  <a:pt x="229344" y="216301"/>
                </a:cubicBezTo>
                <a:cubicBezTo>
                  <a:pt x="170185" y="272584"/>
                  <a:pt x="140194" y="348793"/>
                  <a:pt x="139372" y="444926"/>
                </a:cubicBezTo>
                <a:lnTo>
                  <a:pt x="2567" y="444926"/>
                </a:lnTo>
                <a:lnTo>
                  <a:pt x="102" y="437531"/>
                </a:lnTo>
                <a:cubicBezTo>
                  <a:pt x="-2363" y="301958"/>
                  <a:pt x="40158" y="195143"/>
                  <a:pt x="127664" y="117086"/>
                </a:cubicBezTo>
                <a:cubicBezTo>
                  <a:pt x="215170" y="39029"/>
                  <a:pt x="327121" y="0"/>
                  <a:pt x="463515" y="0"/>
                </a:cubicBezTo>
                <a:close/>
              </a:path>
            </a:pathLst>
          </a:custGeom>
          <a:solidFill>
            <a:srgbClr val="FEB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41480D-9448-4670-B37F-A9CAC5B2B38D}"/>
              </a:ext>
            </a:extLst>
          </p:cNvPr>
          <p:cNvSpPr txBox="1"/>
          <p:nvPr/>
        </p:nvSpPr>
        <p:spPr>
          <a:xfrm>
            <a:off x="1540153" y="1220446"/>
            <a:ext cx="14325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rgbClr val="FEBA63"/>
                </a:solidFill>
                <a:latin typeface="#9Slide03 Roboto Slab Light" pitchFamily="2" charset="0"/>
                <a:ea typeface="#9Slide03 Roboto Slab Light" pitchFamily="2" charset="0"/>
              </a:rPr>
              <a:t>?</a:t>
            </a:r>
            <a:endParaRPr lang="en-US" dirty="0">
              <a:solidFill>
                <a:srgbClr val="FEBA63"/>
              </a:solidFill>
              <a:latin typeface="#9Slide03 Roboto Slab Light" pitchFamily="2" charset="0"/>
              <a:ea typeface="#9Slide03 Roboto Slab Light" pitchFamily="2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0A020E-2F4D-4414-B602-9F869A5D62B1}"/>
              </a:ext>
            </a:extLst>
          </p:cNvPr>
          <p:cNvCxnSpPr/>
          <p:nvPr/>
        </p:nvCxnSpPr>
        <p:spPr>
          <a:xfrm>
            <a:off x="858774" y="6869744"/>
            <a:ext cx="0" cy="6858000"/>
          </a:xfrm>
          <a:prstGeom prst="line">
            <a:avLst/>
          </a:prstGeom>
          <a:ln w="190500">
            <a:solidFill>
              <a:srgbClr val="001E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967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176753-17A3-4D2E-831F-A6C9A937428E}"/>
              </a:ext>
            </a:extLst>
          </p:cNvPr>
          <p:cNvCxnSpPr/>
          <p:nvPr/>
        </p:nvCxnSpPr>
        <p:spPr>
          <a:xfrm>
            <a:off x="861651" y="0"/>
            <a:ext cx="0" cy="6858000"/>
          </a:xfrm>
          <a:prstGeom prst="line">
            <a:avLst/>
          </a:prstGeom>
          <a:ln w="190500">
            <a:solidFill>
              <a:srgbClr val="001E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95E925-B4D4-443C-89B0-04974AD799CF}"/>
              </a:ext>
            </a:extLst>
          </p:cNvPr>
          <p:cNvSpPr txBox="1"/>
          <p:nvPr/>
        </p:nvSpPr>
        <p:spPr>
          <a:xfrm>
            <a:off x="1433628" y="552148"/>
            <a:ext cx="82730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001E41"/>
                </a:solidFill>
                <a:latin typeface="#9Slide03 Roboto Slab Light" pitchFamily="2" charset="0"/>
                <a:ea typeface="#9Slide03 Roboto Slab Light" pitchFamily="2" charset="0"/>
              </a:rPr>
              <a:t>Transportation</a:t>
            </a:r>
            <a:endParaRPr lang="en-US" sz="7200" b="1" dirty="0">
              <a:solidFill>
                <a:srgbClr val="001E41"/>
              </a:solidFill>
              <a:latin typeface="#9Slide03 Roboto Slab Light" pitchFamily="2" charset="0"/>
              <a:ea typeface="#9Slide03 Roboto Slab Light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B02D6D-6464-4587-A385-1840EC982CB7}"/>
              </a:ext>
            </a:extLst>
          </p:cNvPr>
          <p:cNvSpPr/>
          <p:nvPr/>
        </p:nvSpPr>
        <p:spPr>
          <a:xfrm>
            <a:off x="1433628" y="2014051"/>
            <a:ext cx="34083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#9Slide03 Roboto Slab Light" pitchFamily="2" charset="0"/>
                <a:ea typeface="#9Slide03 Roboto Slab Light" pitchFamily="2" charset="0"/>
              </a:rPr>
              <a:t>Drone Delivery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E60A57-8068-4C95-B1E8-EED6D6AFA380}"/>
              </a:ext>
            </a:extLst>
          </p:cNvPr>
          <p:cNvSpPr/>
          <p:nvPr/>
        </p:nvSpPr>
        <p:spPr>
          <a:xfrm>
            <a:off x="1433628" y="2948869"/>
            <a:ext cx="42178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#9Slide03 Roboto Slab Light" pitchFamily="2" charset="0"/>
                <a:ea typeface="#9Slide03 Roboto Slab Light" pitchFamily="2" charset="0"/>
              </a:rPr>
              <a:t>Amazon </a:t>
            </a:r>
            <a:r>
              <a:rPr lang="en-US" sz="3600" b="1" dirty="0">
                <a:solidFill>
                  <a:srgbClr val="2C7A8E"/>
                </a:solidFill>
                <a:latin typeface="#9Slide03 Roboto Slab Light" pitchFamily="2" charset="0"/>
                <a:ea typeface="#9Slide03 Roboto Slab Light" pitchFamily="2" charset="0"/>
              </a:rPr>
              <a:t>Prime Air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D895B-FFE3-4A73-82C7-0F0BC8F18039}"/>
              </a:ext>
            </a:extLst>
          </p:cNvPr>
          <p:cNvSpPr/>
          <p:nvPr/>
        </p:nvSpPr>
        <p:spPr>
          <a:xfrm>
            <a:off x="6917483" y="2660382"/>
            <a:ext cx="47660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1E41"/>
                </a:solidFill>
                <a:latin typeface="#9Slide03 Roboto Slab Light" pitchFamily="2" charset="0"/>
                <a:ea typeface="#9Slide03 Roboto Slab Light" pitchFamily="2" charset="0"/>
              </a:rPr>
              <a:t>30</a:t>
            </a:r>
            <a:r>
              <a:rPr lang="en-US" sz="4000" dirty="0">
                <a:latin typeface="#9Slide03 Roboto Slab Light" pitchFamily="2" charset="0"/>
                <a:ea typeface="#9Slide03 Roboto Slab Light" pitchFamily="2" charset="0"/>
              </a:rPr>
              <a:t> minutes or less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A6F74B-C117-40BA-A764-D0C16476D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28" y="4019420"/>
            <a:ext cx="4018204" cy="228643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53927F-1485-446B-9819-4544FF9C5FF5}"/>
              </a:ext>
            </a:extLst>
          </p:cNvPr>
          <p:cNvCxnSpPr/>
          <p:nvPr/>
        </p:nvCxnSpPr>
        <p:spPr>
          <a:xfrm>
            <a:off x="861651" y="-6869607"/>
            <a:ext cx="0" cy="6858000"/>
          </a:xfrm>
          <a:prstGeom prst="line">
            <a:avLst/>
          </a:prstGeom>
          <a:ln w="190500">
            <a:solidFill>
              <a:srgbClr val="FEB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3789DC3-7D29-4D6C-8C68-3F19CEB63557}"/>
              </a:ext>
            </a:extLst>
          </p:cNvPr>
          <p:cNvSpPr/>
          <p:nvPr/>
        </p:nvSpPr>
        <p:spPr>
          <a:xfrm>
            <a:off x="6917483" y="4080577"/>
            <a:ext cx="38555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#9Slide03 Roboto Slab Light" pitchFamily="2" charset="0"/>
                <a:ea typeface="#9Slide03 Roboto Slab Light" pitchFamily="2" charset="0"/>
              </a:rPr>
              <a:t>Up to </a:t>
            </a:r>
            <a:r>
              <a:rPr lang="en-US" sz="5400" b="1" dirty="0">
                <a:solidFill>
                  <a:srgbClr val="001E41"/>
                </a:solidFill>
                <a:latin typeface="#9Slide03 Roboto Slab Light" pitchFamily="2" charset="0"/>
                <a:ea typeface="#9Slide03 Roboto Slab Light" pitchFamily="2" charset="0"/>
              </a:rPr>
              <a:t>5</a:t>
            </a:r>
            <a:r>
              <a:rPr lang="en-US" sz="4000" dirty="0">
                <a:latin typeface="#9Slide03 Roboto Slab Light" pitchFamily="2" charset="0"/>
                <a:ea typeface="#9Slide03 Roboto Slab Light" pitchFamily="2" charset="0"/>
              </a:rPr>
              <a:t> pounds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599DA9-6912-4CFE-97AE-22A77CF63A6C}"/>
              </a:ext>
            </a:extLst>
          </p:cNvPr>
          <p:cNvSpPr/>
          <p:nvPr/>
        </p:nvSpPr>
        <p:spPr>
          <a:xfrm>
            <a:off x="6917483" y="5645575"/>
            <a:ext cx="26917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#9Slide03 Roboto Slab Light" pitchFamily="2" charset="0"/>
                <a:ea typeface="#9Slide03 Roboto Slab Light" pitchFamily="2" charset="0"/>
              </a:rPr>
              <a:t>Expensive</a:t>
            </a:r>
          </a:p>
        </p:txBody>
      </p:sp>
    </p:spTree>
    <p:extLst>
      <p:ext uri="{BB962C8B-B14F-4D97-AF65-F5344CB8AC3E}">
        <p14:creationId xmlns:p14="http://schemas.microsoft.com/office/powerpoint/2010/main" val="4291318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176753-17A3-4D2E-831F-A6C9A937428E}"/>
              </a:ext>
            </a:extLst>
          </p:cNvPr>
          <p:cNvCxnSpPr/>
          <p:nvPr/>
        </p:nvCxnSpPr>
        <p:spPr>
          <a:xfrm>
            <a:off x="861651" y="0"/>
            <a:ext cx="0" cy="6858000"/>
          </a:xfrm>
          <a:prstGeom prst="line">
            <a:avLst/>
          </a:prstGeom>
          <a:ln w="190500">
            <a:solidFill>
              <a:srgbClr val="001E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4B02D6D-6464-4587-A385-1840EC982CB7}"/>
              </a:ext>
            </a:extLst>
          </p:cNvPr>
          <p:cNvSpPr/>
          <p:nvPr/>
        </p:nvSpPr>
        <p:spPr>
          <a:xfrm>
            <a:off x="1417002" y="185252"/>
            <a:ext cx="418576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#9Slide03 Roboto Slab Light" pitchFamily="2" charset="0"/>
                <a:ea typeface="#9Slide03 Roboto Slab Light" pitchFamily="2" charset="0"/>
              </a:rPr>
              <a:t>Driverless Cars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6B3119-9C37-421E-A7BA-FCBD0A78E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859" y="1406639"/>
            <a:ext cx="2053339" cy="20533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4E5AA3-8A00-4E35-BBA8-D50938232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130" y="4338409"/>
            <a:ext cx="1224135" cy="12241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C2856C-EFF2-47C0-8F45-9472C09AD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733" y="4338409"/>
            <a:ext cx="1224135" cy="12241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B57A377-7CB5-454B-BC4A-D0F9FEB4BF42}"/>
              </a:ext>
            </a:extLst>
          </p:cNvPr>
          <p:cNvSpPr/>
          <p:nvPr/>
        </p:nvSpPr>
        <p:spPr>
          <a:xfrm>
            <a:off x="6516624" y="1241374"/>
            <a:ext cx="26564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01E41"/>
                </a:solidFill>
                <a:latin typeface="#9Slide03 Roboto Slab Light" pitchFamily="2" charset="0"/>
                <a:ea typeface="#9Slide03 Roboto Slab Light" pitchFamily="2" charset="0"/>
              </a:rPr>
              <a:t>Less</a:t>
            </a:r>
            <a:r>
              <a:rPr lang="en-US" sz="3200" dirty="0">
                <a:latin typeface="#9Slide03 Roboto Slab Light" pitchFamily="2" charset="0"/>
                <a:ea typeface="#9Slide03 Roboto Slab Light" pitchFamily="2" charset="0"/>
              </a:rPr>
              <a:t> traffic</a:t>
            </a:r>
            <a:endParaRPr lang="en-US" sz="2800" dirty="0">
              <a:latin typeface="#9Slide03 Roboto Slab Light" pitchFamily="2" charset="0"/>
              <a:ea typeface="#9Slide03 Roboto Slab Light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D807F-8AE9-4306-9FB9-9DD6459E9FEB}"/>
              </a:ext>
            </a:extLst>
          </p:cNvPr>
          <p:cNvSpPr/>
          <p:nvPr/>
        </p:nvSpPr>
        <p:spPr>
          <a:xfrm>
            <a:off x="6516624" y="2665004"/>
            <a:ext cx="404790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01E41"/>
                </a:solidFill>
                <a:latin typeface="#9Slide03 Roboto Slab Light" pitchFamily="2" charset="0"/>
                <a:ea typeface="#9Slide03 Roboto Slab Light" pitchFamily="2" charset="0"/>
              </a:rPr>
              <a:t>More</a:t>
            </a:r>
            <a:r>
              <a:rPr lang="en-US" sz="3200" dirty="0">
                <a:latin typeface="#9Slide03 Roboto Slab Light" pitchFamily="2" charset="0"/>
                <a:ea typeface="#9Slide03 Roboto Slab Light" pitchFamily="2" charset="0"/>
              </a:rPr>
              <a:t> free time </a:t>
            </a:r>
          </a:p>
          <a:p>
            <a:r>
              <a:rPr lang="en-US" sz="4400" b="1" dirty="0">
                <a:latin typeface="#9Slide03 Roboto Slab Light" pitchFamily="2" charset="0"/>
                <a:ea typeface="#9Slide03 Roboto Slab Light" pitchFamily="2" charset="0"/>
              </a:rPr>
              <a:t>    	</a:t>
            </a:r>
            <a:r>
              <a:rPr lang="en-US" sz="4400" b="1" dirty="0">
                <a:solidFill>
                  <a:srgbClr val="001E41"/>
                </a:solidFill>
                <a:latin typeface="#9Slide03 Roboto Slab Light" pitchFamily="2" charset="0"/>
                <a:ea typeface="#9Slide03 Roboto Slab Light" pitchFamily="2" charset="0"/>
              </a:rPr>
              <a:t>Better</a:t>
            </a:r>
            <a:r>
              <a:rPr lang="en-US" sz="3200" dirty="0">
                <a:latin typeface="#9Slide03 Roboto Slab Light" pitchFamily="2" charset="0"/>
                <a:ea typeface="#9Slide03 Roboto Slab Light" pitchFamily="2" charset="0"/>
              </a:rPr>
              <a:t> health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F5C562-21ED-4CDA-8384-890AB0491F19}"/>
              </a:ext>
            </a:extLst>
          </p:cNvPr>
          <p:cNvSpPr/>
          <p:nvPr/>
        </p:nvSpPr>
        <p:spPr>
          <a:xfrm>
            <a:off x="6516624" y="4704188"/>
            <a:ext cx="5157181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01E41"/>
                </a:solidFill>
                <a:latin typeface="#9Slide03 Roboto Slab Light" pitchFamily="2" charset="0"/>
                <a:ea typeface="#9Slide03 Roboto Slab Light" pitchFamily="2" charset="0"/>
              </a:rPr>
              <a:t>Increased</a:t>
            </a:r>
            <a:r>
              <a:rPr lang="en-US" sz="3200" dirty="0">
                <a:latin typeface="#9Slide03 Roboto Slab Light" pitchFamily="2" charset="0"/>
                <a:ea typeface="#9Slide03 Roboto Slab Light" pitchFamily="2" charset="0"/>
              </a:rPr>
              <a:t> Demand for</a:t>
            </a:r>
          </a:p>
          <a:p>
            <a:r>
              <a:rPr lang="en-US" sz="3200" dirty="0">
                <a:latin typeface="#9Slide03 Roboto Slab Light" pitchFamily="2" charset="0"/>
                <a:ea typeface="#9Slide03 Roboto Slab Light" pitchFamily="2" charset="0"/>
              </a:rPr>
              <a:t>New Jobs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BF9EAC-C540-4949-8A3D-64C0CF449E45}"/>
              </a:ext>
            </a:extLst>
          </p:cNvPr>
          <p:cNvSpPr/>
          <p:nvPr/>
        </p:nvSpPr>
        <p:spPr>
          <a:xfrm>
            <a:off x="1417002" y="5751269"/>
            <a:ext cx="12153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1E41"/>
                </a:solidFill>
                <a:latin typeface="#9Slide03 Roboto Slab Light" pitchFamily="2" charset="0"/>
                <a:ea typeface="#9Slide03 Roboto Slab Light" pitchFamily="2" charset="0"/>
              </a:rPr>
              <a:t>Tesla</a:t>
            </a:r>
            <a:endParaRPr lang="en-US" sz="2800" dirty="0">
              <a:solidFill>
                <a:srgbClr val="001E41"/>
              </a:solidFill>
              <a:latin typeface="#9Slide03 Roboto Slab Light" pitchFamily="2" charset="0"/>
              <a:ea typeface="#9Slide03 Roboto Slab Light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E32AA1-0E18-4867-9B08-1F7357E91C38}"/>
              </a:ext>
            </a:extLst>
          </p:cNvPr>
          <p:cNvSpPr/>
          <p:nvPr/>
        </p:nvSpPr>
        <p:spPr>
          <a:xfrm>
            <a:off x="3504427" y="5751269"/>
            <a:ext cx="1505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1E41"/>
                </a:solidFill>
                <a:latin typeface="#9Slide03 Roboto Slab Light" pitchFamily="2" charset="0"/>
                <a:ea typeface="#9Slide03 Roboto Slab Light" pitchFamily="2" charset="0"/>
              </a:rPr>
              <a:t>Google</a:t>
            </a:r>
            <a:endParaRPr lang="en-US" sz="2800" dirty="0">
              <a:solidFill>
                <a:srgbClr val="001E41"/>
              </a:solidFill>
              <a:latin typeface="#9Slide03 Roboto Slab Light" pitchFamily="2" charset="0"/>
              <a:ea typeface="#9Slide03 Roboto Slab Light" pitchFamily="2" charset="0"/>
            </a:endParaRP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07DEEED6-BEDC-4590-9192-BB730B7968BD}"/>
              </a:ext>
            </a:extLst>
          </p:cNvPr>
          <p:cNvSpPr/>
          <p:nvPr/>
        </p:nvSpPr>
        <p:spPr>
          <a:xfrm rot="5400000">
            <a:off x="6905879" y="3340026"/>
            <a:ext cx="480086" cy="510532"/>
          </a:xfrm>
          <a:prstGeom prst="bentUpArrow">
            <a:avLst>
              <a:gd name="adj1" fmla="val 3926"/>
              <a:gd name="adj2" fmla="val 12348"/>
              <a:gd name="adj3" fmla="val 29369"/>
            </a:avLst>
          </a:prstGeom>
          <a:solidFill>
            <a:srgbClr val="001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0EDFB6-E897-40AE-9366-CDDA34E1FA13}"/>
              </a:ext>
            </a:extLst>
          </p:cNvPr>
          <p:cNvCxnSpPr/>
          <p:nvPr/>
        </p:nvCxnSpPr>
        <p:spPr>
          <a:xfrm>
            <a:off x="6034395" y="954693"/>
            <a:ext cx="0" cy="5088963"/>
          </a:xfrm>
          <a:prstGeom prst="line">
            <a:avLst/>
          </a:prstGeom>
          <a:ln w="50800">
            <a:solidFill>
              <a:srgbClr val="001E4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859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176753-17A3-4D2E-831F-A6C9A937428E}"/>
              </a:ext>
            </a:extLst>
          </p:cNvPr>
          <p:cNvCxnSpPr/>
          <p:nvPr/>
        </p:nvCxnSpPr>
        <p:spPr>
          <a:xfrm>
            <a:off x="861651" y="0"/>
            <a:ext cx="0" cy="6858000"/>
          </a:xfrm>
          <a:prstGeom prst="line">
            <a:avLst/>
          </a:prstGeom>
          <a:ln w="190500">
            <a:solidFill>
              <a:srgbClr val="001E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4B02D6D-6464-4587-A385-1840EC982CB7}"/>
              </a:ext>
            </a:extLst>
          </p:cNvPr>
          <p:cNvSpPr/>
          <p:nvPr/>
        </p:nvSpPr>
        <p:spPr>
          <a:xfrm>
            <a:off x="1417002" y="185252"/>
            <a:ext cx="3988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#9Slide03 Roboto Slab Light" pitchFamily="2" charset="0"/>
                <a:ea typeface="#9Slide03 Roboto Slab Light" pitchFamily="2" charset="0"/>
              </a:rPr>
              <a:t>Space tourism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57A377-7CB5-454B-BC4A-D0F9FEB4BF42}"/>
              </a:ext>
            </a:extLst>
          </p:cNvPr>
          <p:cNvSpPr/>
          <p:nvPr/>
        </p:nvSpPr>
        <p:spPr>
          <a:xfrm>
            <a:off x="6224015" y="1054136"/>
            <a:ext cx="546201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1E41"/>
                </a:solidFill>
                <a:latin typeface="#9Slide03 Roboto Slab Light" pitchFamily="2" charset="0"/>
                <a:ea typeface="#9Slide03 Roboto Slab Light" pitchFamily="2" charset="0"/>
              </a:rPr>
              <a:t>Seven people </a:t>
            </a:r>
            <a:r>
              <a:rPr lang="en-US" sz="3200" dirty="0">
                <a:latin typeface="#9Slide03 Roboto Slab Light" pitchFamily="2" charset="0"/>
                <a:ea typeface="#9Slide03 Roboto Slab Light" pitchFamily="2" charset="0"/>
              </a:rPr>
              <a:t>go to the space in first</a:t>
            </a:r>
            <a:r>
              <a:rPr lang="en-US" sz="4000" dirty="0">
                <a:solidFill>
                  <a:srgbClr val="001E41"/>
                </a:solidFill>
                <a:latin typeface="#9Slide03 Roboto Slab Light" pitchFamily="2" charset="0"/>
                <a:ea typeface="#9Slide03 Roboto Slab Light" pitchFamily="2" charset="0"/>
              </a:rPr>
              <a:t> </a:t>
            </a:r>
            <a:r>
              <a:rPr lang="en-US" sz="3200" dirty="0">
                <a:latin typeface="#9Slide03 Roboto Slab Light" pitchFamily="2" charset="0"/>
                <a:ea typeface="#9Slide03 Roboto Slab Light" pitchFamily="2" charset="0"/>
              </a:rPr>
              <a:t>space tourist in </a:t>
            </a:r>
            <a:r>
              <a:rPr lang="en-US" sz="4800" dirty="0">
                <a:solidFill>
                  <a:srgbClr val="001E41"/>
                </a:solidFill>
                <a:latin typeface="#9Slide03 Roboto Slab Light" pitchFamily="2" charset="0"/>
                <a:ea typeface="#9Slide03 Roboto Slab Light" pitchFamily="2" charset="0"/>
              </a:rPr>
              <a:t>2001</a:t>
            </a:r>
            <a:endParaRPr lang="en-US" sz="2400" dirty="0">
              <a:solidFill>
                <a:srgbClr val="001E41"/>
              </a:solidFill>
              <a:latin typeface="#9Slide03 Roboto Slab Light" pitchFamily="2" charset="0"/>
              <a:ea typeface="#9Slide03 Roboto Slab Light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F5C562-21ED-4CDA-8384-890AB0491F19}"/>
              </a:ext>
            </a:extLst>
          </p:cNvPr>
          <p:cNvSpPr/>
          <p:nvPr/>
        </p:nvSpPr>
        <p:spPr>
          <a:xfrm>
            <a:off x="6155216" y="3300905"/>
            <a:ext cx="559961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dirty="0">
                <a:solidFill>
                  <a:srgbClr val="001E41"/>
                </a:solidFill>
                <a:latin typeface="#9Slide03 Roboto Slab Light" pitchFamily="2" charset="0"/>
                <a:ea typeface="#9Slide03 Roboto Slab Light" pitchFamily="2" charset="0"/>
              </a:rPr>
              <a:t>$20 million</a:t>
            </a:r>
            <a:endParaRPr lang="en-US" sz="6000" dirty="0">
              <a:latin typeface="#9Slide03 Roboto Slab Light" pitchFamily="2" charset="0"/>
              <a:ea typeface="#9Slide03 Roboto Slab Light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DE60B-9776-4343-A886-1F3D56FF3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1464">
            <a:off x="1581350" y="2690868"/>
            <a:ext cx="3568811" cy="35688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EA847F-3358-4D6B-A6EF-F1E318CC9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7035">
            <a:off x="3217532" y="1951109"/>
            <a:ext cx="1519471" cy="15194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C8DD546-E7AE-40D7-90A9-4A33DE87C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063" y="6986016"/>
            <a:ext cx="3059039" cy="305903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560531A-ECE0-4A31-842C-62C9D4855748}"/>
              </a:ext>
            </a:extLst>
          </p:cNvPr>
          <p:cNvSpPr/>
          <p:nvPr/>
        </p:nvSpPr>
        <p:spPr>
          <a:xfrm>
            <a:off x="6224015" y="4971030"/>
            <a:ext cx="5000087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001E41"/>
                </a:solidFill>
                <a:latin typeface="#9Slide03 Roboto Slab Light" pitchFamily="2" charset="0"/>
                <a:ea typeface="#9Slide03 Roboto Slab Light" pitchFamily="2" charset="0"/>
              </a:rPr>
              <a:t>No</a:t>
            </a:r>
            <a:r>
              <a:rPr lang="en-US" sz="3200" dirty="0">
                <a:latin typeface="#9Slide03 Roboto Slab Light" pitchFamily="2" charset="0"/>
                <a:ea typeface="#9Slide03 Roboto Slab Light" pitchFamily="2" charset="0"/>
              </a:rPr>
              <a:t> space tourist </a:t>
            </a:r>
          </a:p>
          <a:p>
            <a:r>
              <a:rPr lang="en-US" sz="3200" dirty="0">
                <a:latin typeface="#9Slide03 Roboto Slab Light" pitchFamily="2" charset="0"/>
                <a:ea typeface="#9Slide03 Roboto Slab Light" pitchFamily="2" charset="0"/>
              </a:rPr>
              <a:t>has flown </a:t>
            </a:r>
            <a:r>
              <a:rPr lang="en-US" sz="4400" b="1" dirty="0">
                <a:solidFill>
                  <a:srgbClr val="001E41"/>
                </a:solidFill>
                <a:latin typeface="#9Slide03 Roboto Slab Light" pitchFamily="2" charset="0"/>
                <a:ea typeface="#9Slide03 Roboto Slab Light" pitchFamily="2" charset="0"/>
              </a:rPr>
              <a:t>since 2009</a:t>
            </a:r>
            <a:endParaRPr lang="en-US" sz="2400" b="1" dirty="0">
              <a:solidFill>
                <a:srgbClr val="001E41"/>
              </a:solidFill>
              <a:latin typeface="#9Slide03 Roboto Slab Light" pitchFamily="2" charset="0"/>
              <a:ea typeface="#9Slide03 Roboto Slab Light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FEA183-AEA2-4337-BE10-449457950DB6}"/>
              </a:ext>
            </a:extLst>
          </p:cNvPr>
          <p:cNvCxnSpPr>
            <a:cxnSpLocks/>
          </p:cNvCxnSpPr>
          <p:nvPr/>
        </p:nvCxnSpPr>
        <p:spPr>
          <a:xfrm flipH="1">
            <a:off x="8128483" y="4517032"/>
            <a:ext cx="4197625" cy="0"/>
          </a:xfrm>
          <a:prstGeom prst="line">
            <a:avLst/>
          </a:prstGeom>
          <a:ln w="50800">
            <a:solidFill>
              <a:srgbClr val="001E4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926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176753-17A3-4D2E-831F-A6C9A937428E}"/>
              </a:ext>
            </a:extLst>
          </p:cNvPr>
          <p:cNvCxnSpPr/>
          <p:nvPr/>
        </p:nvCxnSpPr>
        <p:spPr>
          <a:xfrm>
            <a:off x="861651" y="0"/>
            <a:ext cx="0" cy="6858000"/>
          </a:xfrm>
          <a:prstGeom prst="line">
            <a:avLst/>
          </a:prstGeom>
          <a:ln w="190500">
            <a:solidFill>
              <a:srgbClr val="001E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4B02D6D-6464-4587-A385-1840EC982CB7}"/>
              </a:ext>
            </a:extLst>
          </p:cNvPr>
          <p:cNvSpPr/>
          <p:nvPr/>
        </p:nvSpPr>
        <p:spPr>
          <a:xfrm>
            <a:off x="7744650" y="4282"/>
            <a:ext cx="3988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#9Slide03 Roboto Slab Light" pitchFamily="2" charset="0"/>
                <a:ea typeface="#9Slide03 Roboto Slab Light" pitchFamily="2" charset="0"/>
              </a:rPr>
              <a:t>Space tourism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DE60B-9776-4343-A886-1F3D56FF3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920" y="1665426"/>
            <a:ext cx="2600944" cy="2600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EA847F-3358-4D6B-A6EF-F1E318CC9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09733">
            <a:off x="9551488" y="997516"/>
            <a:ext cx="1107388" cy="11073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C8DD546-E7AE-40D7-90A9-4A33DE87C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255" y="4409528"/>
            <a:ext cx="1131330" cy="113133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A0AC42B-B396-4B90-8EF3-A38CFA54374F}"/>
              </a:ext>
            </a:extLst>
          </p:cNvPr>
          <p:cNvSpPr/>
          <p:nvPr/>
        </p:nvSpPr>
        <p:spPr>
          <a:xfrm>
            <a:off x="1437911" y="623647"/>
            <a:ext cx="46580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1E41"/>
                </a:solidFill>
                <a:latin typeface="#9Slide03 Roboto Slab Light" pitchFamily="2" charset="0"/>
                <a:ea typeface="#9Slide03 Roboto Slab Light" pitchFamily="2" charset="0"/>
              </a:rPr>
              <a:t>Virgin Galactic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60531A-ECE0-4A31-842C-62C9D4855748}"/>
              </a:ext>
            </a:extLst>
          </p:cNvPr>
          <p:cNvSpPr/>
          <p:nvPr/>
        </p:nvSpPr>
        <p:spPr>
          <a:xfrm>
            <a:off x="1437911" y="1257374"/>
            <a:ext cx="644343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#9Slide03 Roboto Slab Light" pitchFamily="2" charset="0"/>
                <a:ea typeface="#9Slide03 Roboto Slab Light" pitchFamily="2" charset="0"/>
              </a:rPr>
              <a:t>More than </a:t>
            </a:r>
            <a:r>
              <a:rPr lang="en-US" sz="5400" b="1" dirty="0">
                <a:solidFill>
                  <a:srgbClr val="001E41"/>
                </a:solidFill>
                <a:latin typeface="#9Slide03 Roboto Slab Light" pitchFamily="2" charset="0"/>
                <a:ea typeface="#9Slide03 Roboto Slab Light" pitchFamily="2" charset="0"/>
              </a:rPr>
              <a:t>700</a:t>
            </a:r>
            <a:r>
              <a:rPr lang="en-US" sz="4800" b="1" dirty="0">
                <a:solidFill>
                  <a:srgbClr val="001E41"/>
                </a:solidFill>
                <a:latin typeface="#9Slide03 Roboto Slab Light" pitchFamily="2" charset="0"/>
                <a:ea typeface="#9Slide03 Roboto Slab Light" pitchFamily="2" charset="0"/>
              </a:rPr>
              <a:t> </a:t>
            </a:r>
            <a:r>
              <a:rPr lang="en-US" sz="3200" b="1" dirty="0">
                <a:latin typeface="#9Slide03 Roboto Slab Light" pitchFamily="2" charset="0"/>
                <a:ea typeface="#9Slide03 Roboto Slab Light" pitchFamily="2" charset="0"/>
              </a:rPr>
              <a:t>people </a:t>
            </a:r>
          </a:p>
          <a:p>
            <a:r>
              <a:rPr lang="en-US" sz="4800" b="1" dirty="0">
                <a:solidFill>
                  <a:srgbClr val="001E41"/>
                </a:solidFill>
                <a:latin typeface="#9Slide03 Roboto Slab Light" pitchFamily="2" charset="0"/>
                <a:ea typeface="#9Slide03 Roboto Slab Light" pitchFamily="2" charset="0"/>
              </a:rPr>
              <a:t>$200.000 </a:t>
            </a:r>
            <a:r>
              <a:rPr lang="en-US" sz="3200" b="1" dirty="0">
                <a:latin typeface="#9Slide03 Roboto Slab Light" pitchFamily="2" charset="0"/>
                <a:ea typeface="#9Slide03 Roboto Slab Light" pitchFamily="2" charset="0"/>
              </a:rPr>
              <a:t>and</a:t>
            </a:r>
            <a:r>
              <a:rPr lang="en-US" sz="4800" b="1" dirty="0">
                <a:latin typeface="#9Slide03 Roboto Slab Light" pitchFamily="2" charset="0"/>
                <a:ea typeface="#9Slide03 Roboto Slab Light" pitchFamily="2" charset="0"/>
              </a:rPr>
              <a:t> </a:t>
            </a:r>
            <a:r>
              <a:rPr lang="en-US" sz="4800" b="1" dirty="0">
                <a:solidFill>
                  <a:srgbClr val="001E41"/>
                </a:solidFill>
                <a:latin typeface="#9Slide03 Roboto Slab Light" pitchFamily="2" charset="0"/>
                <a:ea typeface="#9Slide03 Roboto Slab Light" pitchFamily="2" charset="0"/>
              </a:rPr>
              <a:t>$250.000</a:t>
            </a:r>
            <a:endParaRPr lang="en-US" sz="4000" b="1" dirty="0">
              <a:solidFill>
                <a:srgbClr val="001E41"/>
              </a:solidFill>
              <a:latin typeface="#9Slide03 Roboto Slab Light" pitchFamily="2" charset="0"/>
              <a:ea typeface="#9Slide03 Roboto Slab Light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CCC9B4-0CEA-48A3-8DFD-749DACD2E8BA}"/>
              </a:ext>
            </a:extLst>
          </p:cNvPr>
          <p:cNvSpPr/>
          <p:nvPr/>
        </p:nvSpPr>
        <p:spPr>
          <a:xfrm>
            <a:off x="1437911" y="2816352"/>
            <a:ext cx="670025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#9Slide03 Roboto Slab Light" pitchFamily="2" charset="0"/>
                <a:ea typeface="#9Slide03 Roboto Slab Light" pitchFamily="2" charset="0"/>
              </a:rPr>
              <a:t>Each flight will be </a:t>
            </a:r>
            <a:r>
              <a:rPr lang="en-US" sz="4400" b="1" dirty="0">
                <a:solidFill>
                  <a:srgbClr val="001E41"/>
                </a:solidFill>
                <a:latin typeface="#9Slide03 Roboto Slab Light" pitchFamily="2" charset="0"/>
                <a:ea typeface="#9Slide03 Roboto Slab Light" pitchFamily="2" charset="0"/>
              </a:rPr>
              <a:t>six passengers</a:t>
            </a:r>
            <a:endParaRPr lang="en-US" sz="3200" b="1" dirty="0">
              <a:solidFill>
                <a:srgbClr val="001E41"/>
              </a:solidFill>
              <a:latin typeface="#9Slide03 Roboto Slab Light" pitchFamily="2" charset="0"/>
              <a:ea typeface="#9Slide03 Roboto Slab Light" pitchFamily="2" charset="0"/>
            </a:endParaRPr>
          </a:p>
          <a:p>
            <a:r>
              <a:rPr lang="en-US" sz="3200" b="1" dirty="0">
                <a:latin typeface="#9Slide03 Roboto Slab Light" pitchFamily="2" charset="0"/>
                <a:ea typeface="#9Slide03 Roboto Slab Light" pitchFamily="2" charset="0"/>
              </a:rPr>
              <a:t>Experience </a:t>
            </a:r>
            <a:r>
              <a:rPr lang="en-US" sz="4400" b="1" dirty="0">
                <a:solidFill>
                  <a:srgbClr val="001E41"/>
                </a:solidFill>
                <a:latin typeface="#9Slide03 Roboto Slab Light" pitchFamily="2" charset="0"/>
                <a:ea typeface="#9Slide03 Roboto Slab Light" pitchFamily="2" charset="0"/>
              </a:rPr>
              <a:t>weightlessness</a:t>
            </a:r>
            <a:r>
              <a:rPr lang="en-US" sz="3200" b="1" dirty="0">
                <a:latin typeface="#9Slide03 Roboto Slab Light" pitchFamily="2" charset="0"/>
                <a:ea typeface="#9Slide03 Roboto Slab Light" pitchFamily="2" charset="0"/>
              </a:rPr>
              <a:t> and be afforded </a:t>
            </a:r>
            <a:r>
              <a:rPr lang="en-US" sz="4000" b="1" dirty="0">
                <a:solidFill>
                  <a:srgbClr val="001E41"/>
                </a:solidFill>
                <a:latin typeface="#9Slide03 Roboto Slab Light" pitchFamily="2" charset="0"/>
                <a:ea typeface="#9Slide03 Roboto Slab Light" pitchFamily="2" charset="0"/>
              </a:rPr>
              <a:t>incredible views of Earth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4318C5-19E7-42A7-9D46-2CB2A7B7F9C8}"/>
              </a:ext>
            </a:extLst>
          </p:cNvPr>
          <p:cNvCxnSpPr/>
          <p:nvPr/>
        </p:nvCxnSpPr>
        <p:spPr>
          <a:xfrm>
            <a:off x="861651" y="6869362"/>
            <a:ext cx="0" cy="6858000"/>
          </a:xfrm>
          <a:prstGeom prst="line">
            <a:avLst/>
          </a:prstGeom>
          <a:ln w="190500">
            <a:solidFill>
              <a:srgbClr val="FF8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37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176753-17A3-4D2E-831F-A6C9A937428E}"/>
              </a:ext>
            </a:extLst>
          </p:cNvPr>
          <p:cNvCxnSpPr/>
          <p:nvPr/>
        </p:nvCxnSpPr>
        <p:spPr>
          <a:xfrm>
            <a:off x="861651" y="0"/>
            <a:ext cx="0" cy="6858000"/>
          </a:xfrm>
          <a:prstGeom prst="line">
            <a:avLst/>
          </a:prstGeom>
          <a:ln w="190500">
            <a:solidFill>
              <a:srgbClr val="FF8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95E925-B4D4-443C-89B0-04974AD799CF}"/>
              </a:ext>
            </a:extLst>
          </p:cNvPr>
          <p:cNvSpPr txBox="1"/>
          <p:nvPr/>
        </p:nvSpPr>
        <p:spPr>
          <a:xfrm>
            <a:off x="1433628" y="552148"/>
            <a:ext cx="82730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FF8D00"/>
                </a:solidFill>
                <a:latin typeface="#9Slide03 Roboto Slab Light" pitchFamily="2" charset="0"/>
                <a:ea typeface="#9Slide03 Roboto Slab Light" pitchFamily="2" charset="0"/>
              </a:rPr>
              <a:t>Communication</a:t>
            </a:r>
            <a:endParaRPr lang="en-US" sz="7200" b="1" dirty="0">
              <a:solidFill>
                <a:srgbClr val="FF8D00"/>
              </a:solidFill>
              <a:latin typeface="#9Slide03 Roboto Slab Light" pitchFamily="2" charset="0"/>
              <a:ea typeface="#9Slide03 Roboto Slab Light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151122-7BB0-473B-80A7-9F603FB0A1D4}"/>
              </a:ext>
            </a:extLst>
          </p:cNvPr>
          <p:cNvCxnSpPr/>
          <p:nvPr/>
        </p:nvCxnSpPr>
        <p:spPr>
          <a:xfrm>
            <a:off x="861651" y="-6894576"/>
            <a:ext cx="0" cy="6858000"/>
          </a:xfrm>
          <a:prstGeom prst="line">
            <a:avLst/>
          </a:prstGeom>
          <a:ln w="190500">
            <a:solidFill>
              <a:srgbClr val="001E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65CBA77-8B27-406C-BD96-AC9E5AE9F41F}"/>
              </a:ext>
            </a:extLst>
          </p:cNvPr>
          <p:cNvSpPr/>
          <p:nvPr/>
        </p:nvSpPr>
        <p:spPr>
          <a:xfrm>
            <a:off x="1325339" y="2841502"/>
            <a:ext cx="2790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#9Slide03 Roboto Slab Light" pitchFamily="2" charset="0"/>
                <a:ea typeface="#9Slide03 Roboto Slab Light" pitchFamily="2" charset="0"/>
              </a:rPr>
              <a:t>Use letters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0C1BB0-608D-4CD1-B17C-539E62FCA0A3}"/>
              </a:ext>
            </a:extLst>
          </p:cNvPr>
          <p:cNvSpPr/>
          <p:nvPr/>
        </p:nvSpPr>
        <p:spPr>
          <a:xfrm>
            <a:off x="6949504" y="2332793"/>
            <a:ext cx="4761845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#9Slide03 Roboto Slab Light" pitchFamily="2" charset="0"/>
                <a:ea typeface="#9Slide03 Roboto Slab Light" pitchFamily="2" charset="0"/>
              </a:rPr>
              <a:t>	long distance </a:t>
            </a:r>
          </a:p>
          <a:p>
            <a:endParaRPr lang="en-US" sz="4000" dirty="0">
              <a:latin typeface="#9Slide03 Roboto Slab Light" pitchFamily="2" charset="0"/>
              <a:ea typeface="#9Slide03 Roboto Slab Light" pitchFamily="2" charset="0"/>
            </a:endParaRPr>
          </a:p>
          <a:p>
            <a:r>
              <a:rPr lang="en-US" sz="4400" dirty="0">
                <a:solidFill>
                  <a:srgbClr val="FF8D00"/>
                </a:solidFill>
                <a:latin typeface="#9Slide03 Roboto Slab Light" pitchFamily="2" charset="0"/>
                <a:ea typeface="#9Slide03 Roboto Slab Light" pitchFamily="2" charset="0"/>
              </a:rPr>
              <a:t>time consuming</a:t>
            </a:r>
            <a:r>
              <a:rPr lang="en-US" sz="3200" dirty="0">
                <a:latin typeface="#9Slide03 Roboto Slab Light" pitchFamily="2" charset="0"/>
                <a:ea typeface="#9Slide03 Roboto Slab Light" pitchFamily="2" charset="0"/>
              </a:rPr>
              <a:t> </a:t>
            </a:r>
          </a:p>
          <a:p>
            <a:r>
              <a:rPr lang="en-US" sz="3200" dirty="0">
                <a:latin typeface="#9Slide03 Roboto Slab Light" pitchFamily="2" charset="0"/>
                <a:ea typeface="#9Slide03 Roboto Slab Light" pitchFamily="2" charset="0"/>
              </a:rPr>
              <a:t>and </a:t>
            </a:r>
          </a:p>
          <a:p>
            <a:r>
              <a:rPr lang="en-US" sz="4400" dirty="0">
                <a:solidFill>
                  <a:srgbClr val="FF8D00"/>
                </a:solidFill>
                <a:latin typeface="#9Slide03 Roboto Slab Light" pitchFamily="2" charset="0"/>
                <a:ea typeface="#9Slide03 Roboto Slab Light" pitchFamily="2" charset="0"/>
              </a:rPr>
              <a:t>outdated </a:t>
            </a:r>
          </a:p>
          <a:p>
            <a:r>
              <a:rPr lang="en-US" sz="4400" dirty="0">
                <a:solidFill>
                  <a:srgbClr val="FF8D00"/>
                </a:solidFill>
                <a:latin typeface="#9Slide03 Roboto Slab Light" pitchFamily="2" charset="0"/>
                <a:ea typeface="#9Slide03 Roboto Slab Light" pitchFamily="2" charset="0"/>
              </a:rPr>
              <a:t>information</a:t>
            </a:r>
            <a:r>
              <a:rPr lang="en-US" sz="3200" dirty="0">
                <a:solidFill>
                  <a:srgbClr val="FF8D00"/>
                </a:solidFill>
                <a:latin typeface="#9Slide03 Roboto Slab Light" pitchFamily="2" charset="0"/>
                <a:ea typeface="#9Slide03 Roboto Slab Light" pitchFamily="2" charset="0"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E631601-47CA-415F-902C-AE02C84A1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108" y="2387919"/>
            <a:ext cx="907167" cy="9071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46370E-723C-449A-91DE-EEA6370CB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91137">
            <a:off x="3786627" y="5782796"/>
            <a:ext cx="750399" cy="7503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2C188FA-D391-4AD4-9A5C-258971366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803" y="3295086"/>
            <a:ext cx="2016937" cy="22394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D02EC77-049D-49C6-99A2-CD5EA2ACB6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873" y="4922959"/>
            <a:ext cx="1382893" cy="1382893"/>
          </a:xfrm>
          <a:prstGeom prst="rect">
            <a:avLst/>
          </a:prstGeom>
        </p:spPr>
      </p:pic>
      <p:sp>
        <p:nvSpPr>
          <p:cNvPr id="23" name="Arrow: Down 22">
            <a:extLst>
              <a:ext uri="{FF2B5EF4-FFF2-40B4-BE49-F238E27FC236}">
                <a16:creationId xmlns:a16="http://schemas.microsoft.com/office/drawing/2014/main" id="{093C550A-C159-4E19-AB9D-E06ACAE2ADD7}"/>
              </a:ext>
            </a:extLst>
          </p:cNvPr>
          <p:cNvSpPr/>
          <p:nvPr/>
        </p:nvSpPr>
        <p:spPr>
          <a:xfrm>
            <a:off x="9408632" y="2996046"/>
            <a:ext cx="288336" cy="636408"/>
          </a:xfrm>
          <a:prstGeom prst="downArrow">
            <a:avLst>
              <a:gd name="adj1" fmla="val 16029"/>
              <a:gd name="adj2" fmla="val 4884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11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480309B1-9616-48B8-A81A-4E8D19F64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982" y="1785596"/>
            <a:ext cx="3286808" cy="328680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176753-17A3-4D2E-831F-A6C9A937428E}"/>
              </a:ext>
            </a:extLst>
          </p:cNvPr>
          <p:cNvCxnSpPr/>
          <p:nvPr/>
        </p:nvCxnSpPr>
        <p:spPr>
          <a:xfrm>
            <a:off x="861651" y="0"/>
            <a:ext cx="0" cy="6858000"/>
          </a:xfrm>
          <a:prstGeom prst="line">
            <a:avLst/>
          </a:prstGeom>
          <a:ln w="190500">
            <a:solidFill>
              <a:srgbClr val="FF8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95E925-B4D4-443C-89B0-04974AD799CF}"/>
              </a:ext>
            </a:extLst>
          </p:cNvPr>
          <p:cNvSpPr txBox="1"/>
          <p:nvPr/>
        </p:nvSpPr>
        <p:spPr>
          <a:xfrm>
            <a:off x="1380874" y="0"/>
            <a:ext cx="82730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8D00"/>
                </a:solidFill>
                <a:latin typeface="#9Slide03 Roboto Slab Light" pitchFamily="2" charset="0"/>
                <a:ea typeface="#9Slide03 Roboto Slab Light" pitchFamily="2" charset="0"/>
              </a:rPr>
              <a:t>Communication</a:t>
            </a:r>
            <a:endParaRPr lang="en-US" sz="5400" b="1" dirty="0">
              <a:solidFill>
                <a:srgbClr val="FF8D00"/>
              </a:solidFill>
              <a:latin typeface="#9Slide03 Roboto Slab Light" pitchFamily="2" charset="0"/>
              <a:ea typeface="#9Slide03 Roboto Slab Light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046370E-723C-449A-91DE-EEA6370CB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308" y="2860922"/>
            <a:ext cx="1136155" cy="113615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A154816-ABC9-4A3E-B4A5-0B3398C68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248" y="1248125"/>
            <a:ext cx="1126644" cy="112664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EF6D643-7587-436B-8F81-B9494912AD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249" y="4834930"/>
            <a:ext cx="1136155" cy="113615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CE3F0A-4825-4135-B132-C8CF3F07DC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249" y="3036772"/>
            <a:ext cx="1136155" cy="1136155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BC1AB3-A20F-42EC-B4D2-0AA086A1E20E}"/>
              </a:ext>
            </a:extLst>
          </p:cNvPr>
          <p:cNvCxnSpPr/>
          <p:nvPr/>
        </p:nvCxnSpPr>
        <p:spPr>
          <a:xfrm flipV="1">
            <a:off x="8827477" y="1962675"/>
            <a:ext cx="1318846" cy="41209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1D86A0-FF0D-44C3-965F-583179DD28AE}"/>
              </a:ext>
            </a:extLst>
          </p:cNvPr>
          <p:cNvCxnSpPr>
            <a:cxnSpLocks/>
          </p:cNvCxnSpPr>
          <p:nvPr/>
        </p:nvCxnSpPr>
        <p:spPr>
          <a:xfrm>
            <a:off x="8827477" y="3428999"/>
            <a:ext cx="1318846" cy="1758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C991472-145D-426D-973E-4C82E14341BB}"/>
              </a:ext>
            </a:extLst>
          </p:cNvPr>
          <p:cNvCxnSpPr>
            <a:cxnSpLocks/>
          </p:cNvCxnSpPr>
          <p:nvPr/>
        </p:nvCxnSpPr>
        <p:spPr>
          <a:xfrm>
            <a:off x="8827477" y="4571154"/>
            <a:ext cx="1318846" cy="83185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A68CA03-C6C0-42AF-A876-B99F6E707E21}"/>
              </a:ext>
            </a:extLst>
          </p:cNvPr>
          <p:cNvSpPr/>
          <p:nvPr/>
        </p:nvSpPr>
        <p:spPr>
          <a:xfrm>
            <a:off x="1414396" y="2213441"/>
            <a:ext cx="533756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FF8D00"/>
                </a:solidFill>
                <a:latin typeface="#9Slide03 Roboto Slab Light" pitchFamily="2" charset="0"/>
                <a:ea typeface="#9Slide03 Roboto Slab Light" pitchFamily="2" charset="0"/>
              </a:rPr>
              <a:t>Chat app</a:t>
            </a:r>
            <a:endParaRPr lang="en-US" sz="3600" b="1" dirty="0">
              <a:solidFill>
                <a:srgbClr val="FF8D00"/>
              </a:solidFill>
              <a:latin typeface="#9Slide03 Roboto Slab Light" pitchFamily="2" charset="0"/>
              <a:ea typeface="#9Slide03 Roboto Slab Light" pitchFamily="2" charset="0"/>
            </a:endParaRPr>
          </a:p>
          <a:p>
            <a:r>
              <a:rPr lang="en-US" sz="3200" dirty="0">
                <a:latin typeface="#9Slide03 Roboto Slab Light" pitchFamily="2" charset="0"/>
                <a:ea typeface="#9Slide03 Roboto Slab Light" pitchFamily="2" charset="0"/>
              </a:rPr>
              <a:t>is one of the </a:t>
            </a:r>
            <a:r>
              <a:rPr lang="en-US" sz="4000" b="1" dirty="0">
                <a:solidFill>
                  <a:srgbClr val="FF8D00"/>
                </a:solidFill>
                <a:latin typeface="#9Slide03 Roboto Slab Light" pitchFamily="2" charset="0"/>
                <a:ea typeface="#9Slide03 Roboto Slab Light" pitchFamily="2" charset="0"/>
              </a:rPr>
              <a:t>best evolution</a:t>
            </a:r>
            <a:r>
              <a:rPr lang="en-US" sz="3200" b="1" dirty="0">
                <a:latin typeface="#9Slide03 Roboto Slab Light" pitchFamily="2" charset="0"/>
                <a:ea typeface="#9Slide03 Roboto Slab Light" pitchFamily="2" charset="0"/>
              </a:rPr>
              <a:t> </a:t>
            </a:r>
            <a:r>
              <a:rPr lang="en-US" sz="3200" dirty="0">
                <a:latin typeface="#9Slide03 Roboto Slab Light" pitchFamily="2" charset="0"/>
                <a:ea typeface="#9Slide03 Roboto Slab Light" pitchFamily="2" charset="0"/>
              </a:rPr>
              <a:t>in human’s technology</a:t>
            </a:r>
            <a:endParaRPr lang="en-US" sz="2400" dirty="0">
              <a:latin typeface="#9Slide03 Roboto Slab Light" pitchFamily="2" charset="0"/>
              <a:ea typeface="#9Slide03 Roboto Slab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980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4CCE11-B34B-403A-B1CF-CD39DABA5A98}"/>
              </a:ext>
            </a:extLst>
          </p:cNvPr>
          <p:cNvCxnSpPr/>
          <p:nvPr/>
        </p:nvCxnSpPr>
        <p:spPr>
          <a:xfrm>
            <a:off x="861651" y="0"/>
            <a:ext cx="0" cy="6858000"/>
          </a:xfrm>
          <a:prstGeom prst="line">
            <a:avLst/>
          </a:prstGeom>
          <a:ln w="190500">
            <a:solidFill>
              <a:srgbClr val="8034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480309B1-9616-48B8-A81A-4E8D19F64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51" y="2050461"/>
            <a:ext cx="3286808" cy="328680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176753-17A3-4D2E-831F-A6C9A937428E}"/>
              </a:ext>
            </a:extLst>
          </p:cNvPr>
          <p:cNvCxnSpPr/>
          <p:nvPr/>
        </p:nvCxnSpPr>
        <p:spPr>
          <a:xfrm>
            <a:off x="861651" y="0"/>
            <a:ext cx="0" cy="6858000"/>
          </a:xfrm>
          <a:prstGeom prst="line">
            <a:avLst/>
          </a:prstGeom>
          <a:ln w="190500">
            <a:solidFill>
              <a:srgbClr val="FF8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95E925-B4D4-443C-89B0-04974AD799CF}"/>
              </a:ext>
            </a:extLst>
          </p:cNvPr>
          <p:cNvSpPr txBox="1"/>
          <p:nvPr/>
        </p:nvSpPr>
        <p:spPr>
          <a:xfrm>
            <a:off x="1380874" y="0"/>
            <a:ext cx="82730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8D00"/>
                </a:solidFill>
                <a:latin typeface="#9Slide03 Roboto Slab Light" pitchFamily="2" charset="0"/>
                <a:ea typeface="#9Slide03 Roboto Slab Light" pitchFamily="2" charset="0"/>
              </a:rPr>
              <a:t>Communication</a:t>
            </a:r>
            <a:endParaRPr lang="en-US" sz="5400" b="1" dirty="0">
              <a:solidFill>
                <a:srgbClr val="FF8D00"/>
              </a:solidFill>
              <a:latin typeface="#9Slide03 Roboto Slab Light" pitchFamily="2" charset="0"/>
              <a:ea typeface="#9Slide03 Roboto Slab Light" pitchFamily="2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BC1AB3-A20F-42EC-B4D2-0AA086A1E20E}"/>
              </a:ext>
            </a:extLst>
          </p:cNvPr>
          <p:cNvCxnSpPr/>
          <p:nvPr/>
        </p:nvCxnSpPr>
        <p:spPr>
          <a:xfrm flipV="1">
            <a:off x="3380146" y="2227540"/>
            <a:ext cx="1318846" cy="41209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1D86A0-FF0D-44C3-965F-583179DD28AE}"/>
              </a:ext>
            </a:extLst>
          </p:cNvPr>
          <p:cNvCxnSpPr>
            <a:cxnSpLocks/>
          </p:cNvCxnSpPr>
          <p:nvPr/>
        </p:nvCxnSpPr>
        <p:spPr>
          <a:xfrm>
            <a:off x="3380146" y="3693864"/>
            <a:ext cx="1318846" cy="1758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A68CA03-C6C0-42AF-A876-B99F6E707E21}"/>
              </a:ext>
            </a:extLst>
          </p:cNvPr>
          <p:cNvSpPr/>
          <p:nvPr/>
        </p:nvSpPr>
        <p:spPr>
          <a:xfrm>
            <a:off x="6620520" y="1797839"/>
            <a:ext cx="533756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#9Slide03 Roboto Slab Light" pitchFamily="2" charset="0"/>
                <a:ea typeface="#9Slide03 Roboto Slab Light" pitchFamily="2" charset="0"/>
              </a:rPr>
              <a:t>Some companies have created </a:t>
            </a:r>
            <a:r>
              <a:rPr lang="en-US" sz="4400" b="1" dirty="0">
                <a:solidFill>
                  <a:srgbClr val="FF8D00"/>
                </a:solidFill>
                <a:latin typeface="#9Slide03 Roboto Slab Light" pitchFamily="2" charset="0"/>
                <a:ea typeface="#9Slide03 Roboto Slab Light" pitchFamily="2" charset="0"/>
              </a:rPr>
              <a:t>platforms</a:t>
            </a:r>
            <a:r>
              <a:rPr lang="en-US" sz="3200" b="1" dirty="0">
                <a:latin typeface="#9Slide03 Roboto Slab Light" pitchFamily="2" charset="0"/>
                <a:ea typeface="#9Slide03 Roboto Slab Light" pitchFamily="2" charset="0"/>
              </a:rPr>
              <a:t> where people can </a:t>
            </a:r>
            <a:r>
              <a:rPr lang="en-US" sz="4400" b="1" dirty="0">
                <a:solidFill>
                  <a:srgbClr val="FF8D00"/>
                </a:solidFill>
                <a:latin typeface="#9Slide03 Roboto Slab Light" pitchFamily="2" charset="0"/>
                <a:ea typeface="#9Slide03 Roboto Slab Light" pitchFamily="2" charset="0"/>
              </a:rPr>
              <a:t>send and receive money </a:t>
            </a:r>
            <a:r>
              <a:rPr lang="en-US" sz="3200" b="1" dirty="0">
                <a:latin typeface="#9Slide03 Roboto Slab Light" pitchFamily="2" charset="0"/>
                <a:ea typeface="#9Slide03 Roboto Slab Light" pitchFamily="2" charset="0"/>
              </a:rPr>
              <a:t>from any location having Internet.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FE5EA-A3FA-4CD0-81ED-9CC03F284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577" y="3199400"/>
            <a:ext cx="1235117" cy="1235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B262DC-B692-4857-A689-4571658A5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58" y="1519334"/>
            <a:ext cx="1235117" cy="12351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7F757F-B6EB-4870-B97A-CDBCFCE520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59390" y="2864174"/>
            <a:ext cx="1659380" cy="165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79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176753-17A3-4D2E-831F-A6C9A937428E}"/>
              </a:ext>
            </a:extLst>
          </p:cNvPr>
          <p:cNvCxnSpPr>
            <a:cxnSpLocks/>
          </p:cNvCxnSpPr>
          <p:nvPr/>
        </p:nvCxnSpPr>
        <p:spPr>
          <a:xfrm>
            <a:off x="861651" y="0"/>
            <a:ext cx="0" cy="6858000"/>
          </a:xfrm>
          <a:prstGeom prst="line">
            <a:avLst/>
          </a:prstGeom>
          <a:ln w="190500">
            <a:solidFill>
              <a:srgbClr val="2C7A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BE14321-3A46-4803-AA6F-01954D742B4B}"/>
              </a:ext>
            </a:extLst>
          </p:cNvPr>
          <p:cNvSpPr/>
          <p:nvPr/>
        </p:nvSpPr>
        <p:spPr>
          <a:xfrm>
            <a:off x="1581096" y="4019399"/>
            <a:ext cx="20433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#9Slide03 Roboto Slab Light" pitchFamily="2" charset="0"/>
                <a:ea typeface="#9Slide03 Roboto Slab Light" pitchFamily="2" charset="0"/>
              </a:rPr>
              <a:t>Ancient tools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50950C-E311-4CAA-B54E-A8545C1AEC0D}"/>
              </a:ext>
            </a:extLst>
          </p:cNvPr>
          <p:cNvSpPr/>
          <p:nvPr/>
        </p:nvSpPr>
        <p:spPr>
          <a:xfrm>
            <a:off x="5239546" y="4019915"/>
            <a:ext cx="23735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#9Slide03 Roboto Slab Light" pitchFamily="2" charset="0"/>
                <a:ea typeface="#9Slide03 Roboto Slab Light" pitchFamily="2" charset="0"/>
              </a:rPr>
              <a:t>Industrial evolution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3B2692-2D6D-4358-B01D-6531F08C5276}"/>
              </a:ext>
            </a:extLst>
          </p:cNvPr>
          <p:cNvSpPr/>
          <p:nvPr/>
        </p:nvSpPr>
        <p:spPr>
          <a:xfrm>
            <a:off x="8991386" y="4019915"/>
            <a:ext cx="27423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#9Slide03 Roboto Slab Light" pitchFamily="2" charset="0"/>
                <a:ea typeface="#9Slide03 Roboto Slab Light" pitchFamily="2" charset="0"/>
              </a:rPr>
              <a:t>Modern technology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ADDE5-208D-4159-BE4B-3947D5A8B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1861999" y="1829287"/>
            <a:ext cx="1640862" cy="16408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F0D25F-FAF2-44B6-B675-AF6BF7DF7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92" y="1589850"/>
            <a:ext cx="2119737" cy="21197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8FD255E-31EE-4F38-87F2-C3D65B101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261" y="1712808"/>
            <a:ext cx="1873821" cy="187382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A643E8-34C1-4054-9208-7E54497566E0}"/>
              </a:ext>
            </a:extLst>
          </p:cNvPr>
          <p:cNvCxnSpPr/>
          <p:nvPr/>
        </p:nvCxnSpPr>
        <p:spPr>
          <a:xfrm>
            <a:off x="862075" y="6852024"/>
            <a:ext cx="0" cy="6858000"/>
          </a:xfrm>
          <a:prstGeom prst="line">
            <a:avLst/>
          </a:prstGeom>
          <a:ln w="190500">
            <a:solidFill>
              <a:srgbClr val="DE42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0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CDD6F4-2925-4727-AD8E-9DEDB551E7AD}"/>
              </a:ext>
            </a:extLst>
          </p:cNvPr>
          <p:cNvCxnSpPr>
            <a:cxnSpLocks/>
          </p:cNvCxnSpPr>
          <p:nvPr/>
        </p:nvCxnSpPr>
        <p:spPr>
          <a:xfrm rot="5400000">
            <a:off x="7817404" y="3415755"/>
            <a:ext cx="6163293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454086-4B00-4AE3-96AB-D0BD1E986554}"/>
              </a:ext>
            </a:extLst>
          </p:cNvPr>
          <p:cNvCxnSpPr/>
          <p:nvPr/>
        </p:nvCxnSpPr>
        <p:spPr>
          <a:xfrm>
            <a:off x="10899051" y="0"/>
            <a:ext cx="0" cy="6858000"/>
          </a:xfrm>
          <a:prstGeom prst="line">
            <a:avLst/>
          </a:prstGeom>
          <a:ln w="190500">
            <a:solidFill>
              <a:srgbClr val="FF8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176753-17A3-4D2E-831F-A6C9A937428E}"/>
              </a:ext>
            </a:extLst>
          </p:cNvPr>
          <p:cNvCxnSpPr/>
          <p:nvPr/>
        </p:nvCxnSpPr>
        <p:spPr>
          <a:xfrm>
            <a:off x="10899051" y="0"/>
            <a:ext cx="0" cy="6858000"/>
          </a:xfrm>
          <a:prstGeom prst="line">
            <a:avLst/>
          </a:prstGeom>
          <a:ln w="190500">
            <a:solidFill>
              <a:srgbClr val="8034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95E925-B4D4-443C-89B0-04974AD799CF}"/>
              </a:ext>
            </a:extLst>
          </p:cNvPr>
          <p:cNvSpPr txBox="1"/>
          <p:nvPr/>
        </p:nvSpPr>
        <p:spPr>
          <a:xfrm>
            <a:off x="536812" y="334108"/>
            <a:ext cx="82730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80344A"/>
                </a:solidFill>
                <a:latin typeface="#9Slide03 Roboto Slab Light" pitchFamily="2" charset="0"/>
                <a:ea typeface="#9Slide03 Roboto Slab Light" pitchFamily="2" charset="0"/>
              </a:rPr>
              <a:t>References:</a:t>
            </a:r>
            <a:endParaRPr lang="en-US" sz="5400" b="1" dirty="0">
              <a:solidFill>
                <a:srgbClr val="80344A"/>
              </a:solidFill>
              <a:latin typeface="#9Slide03 Roboto Slab Light" pitchFamily="2" charset="0"/>
              <a:ea typeface="#9Slide03 Roboto Slab Light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D91EC5-10E4-409E-BA67-F2744636AE2F}"/>
              </a:ext>
            </a:extLst>
          </p:cNvPr>
          <p:cNvSpPr/>
          <p:nvPr/>
        </p:nvSpPr>
        <p:spPr>
          <a:xfrm>
            <a:off x="536812" y="1508032"/>
            <a:ext cx="107139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#9Slide03 Roboto Slab Light" pitchFamily="2" charset="0"/>
                <a:ea typeface="#9Slide03 Roboto Slab Light" pitchFamily="2" charset="0"/>
              </a:rPr>
              <a:t>www.hippovideo.io/blog/10-ways-can-use-technology-in-education/</a:t>
            </a:r>
          </a:p>
          <a:p>
            <a:endParaRPr lang="en-US" sz="2800" dirty="0">
              <a:latin typeface="#9Slide03 Roboto Slab Light" pitchFamily="2" charset="0"/>
              <a:ea typeface="#9Slide03 Roboto Slab Light" pitchFamily="2" charset="0"/>
            </a:endParaRPr>
          </a:p>
          <a:p>
            <a:r>
              <a:rPr lang="en-US" sz="2800" dirty="0">
                <a:latin typeface="#9Slide03 Roboto Slab Light" pitchFamily="2" charset="0"/>
                <a:ea typeface="#9Slide03 Roboto Slab Light" pitchFamily="2" charset="0"/>
              </a:rPr>
              <a:t>www.questsolution.com/blog/item/57-how-technology-is-changing-the-transportation-and-logistics-industry </a:t>
            </a:r>
          </a:p>
          <a:p>
            <a:endParaRPr lang="en-US" sz="2800" dirty="0">
              <a:latin typeface="#9Slide03 Roboto Slab Light" pitchFamily="2" charset="0"/>
              <a:ea typeface="#9Slide03 Roboto Slab Light" pitchFamily="2" charset="0"/>
            </a:endParaRPr>
          </a:p>
          <a:p>
            <a:r>
              <a:rPr lang="en-US" sz="2800" dirty="0">
                <a:latin typeface="#9Slide03 Roboto Slab Light" pitchFamily="2" charset="0"/>
                <a:ea typeface="#9Slide03 Roboto Slab Light" pitchFamily="2" charset="0"/>
              </a:rPr>
              <a:t>www.amazon.com/Amazon-Prime-Air/b?ie=UTF8&amp;node=8037720011 </a:t>
            </a:r>
          </a:p>
          <a:p>
            <a:endParaRPr lang="en-US" sz="2800" dirty="0">
              <a:latin typeface="#9Slide03 Roboto Slab Light" pitchFamily="2" charset="0"/>
              <a:ea typeface="#9Slide03 Roboto Slab Light" pitchFamily="2" charset="0"/>
            </a:endParaRPr>
          </a:p>
          <a:p>
            <a:r>
              <a:rPr lang="en-US" sz="2800" dirty="0">
                <a:latin typeface="#9Slide03 Roboto Slab Light" pitchFamily="2" charset="0"/>
                <a:ea typeface="#9Slide03 Roboto Slab Light" pitchFamily="2" charset="0"/>
              </a:rPr>
              <a:t>www.wired.co.uk/article/spacex-blue-origin-space-tourism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881F59-C4C8-4625-A581-7FE34E416EDC}"/>
              </a:ext>
            </a:extLst>
          </p:cNvPr>
          <p:cNvCxnSpPr>
            <a:cxnSpLocks/>
          </p:cNvCxnSpPr>
          <p:nvPr/>
        </p:nvCxnSpPr>
        <p:spPr>
          <a:xfrm rot="5400000">
            <a:off x="9265953" y="1894084"/>
            <a:ext cx="700584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295406-2BC5-49EB-9227-4C63F5BC4CA9}"/>
              </a:ext>
            </a:extLst>
          </p:cNvPr>
          <p:cNvCxnSpPr>
            <a:cxnSpLocks/>
          </p:cNvCxnSpPr>
          <p:nvPr/>
        </p:nvCxnSpPr>
        <p:spPr>
          <a:xfrm rot="5400000">
            <a:off x="9384850" y="5912296"/>
            <a:ext cx="68869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99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737AC9-17A4-486E-A285-94778D2C181E}"/>
              </a:ext>
            </a:extLst>
          </p:cNvPr>
          <p:cNvSpPr txBox="1"/>
          <p:nvPr/>
        </p:nvSpPr>
        <p:spPr>
          <a:xfrm>
            <a:off x="2893956" y="2978843"/>
            <a:ext cx="68871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#9Slide03 Roboto Slab Light" pitchFamily="2" charset="0"/>
                <a:ea typeface="#9Slide03 Roboto Slab Light" pitchFamily="2" charset="0"/>
              </a:rPr>
              <a:t>THANK YOU</a:t>
            </a:r>
            <a:r>
              <a:rPr lang="en-US" sz="2800" dirty="0">
                <a:latin typeface="#9Slide03 Roboto Slab Light" pitchFamily="2" charset="0"/>
                <a:ea typeface="#9Slide03 Roboto Slab Light" pitchFamily="2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5A156-C1ED-49A2-A8C2-839974403FAA}"/>
              </a:ext>
            </a:extLst>
          </p:cNvPr>
          <p:cNvSpPr txBox="1"/>
          <p:nvPr/>
        </p:nvSpPr>
        <p:spPr>
          <a:xfrm>
            <a:off x="2834627" y="4216635"/>
            <a:ext cx="7005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#9Slide03 Roboto Slab Light" pitchFamily="2" charset="0"/>
                <a:ea typeface="#9Slide03 Roboto Slab Light" pitchFamily="2" charset="0"/>
              </a:rPr>
              <a:t>FOR YOUR ATTENTION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1280CB-4CF3-44D7-82B1-78CA79ED2548}"/>
              </a:ext>
            </a:extLst>
          </p:cNvPr>
          <p:cNvCxnSpPr>
            <a:cxnSpLocks/>
          </p:cNvCxnSpPr>
          <p:nvPr/>
        </p:nvCxnSpPr>
        <p:spPr>
          <a:xfrm>
            <a:off x="3161760" y="5047632"/>
            <a:ext cx="6163293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2E8322-1D37-4FE4-A7C1-27E8B68E2626}"/>
              </a:ext>
            </a:extLst>
          </p:cNvPr>
          <p:cNvCxnSpPr>
            <a:cxnSpLocks/>
          </p:cNvCxnSpPr>
          <p:nvPr/>
        </p:nvCxnSpPr>
        <p:spPr>
          <a:xfrm>
            <a:off x="2689305" y="1208284"/>
            <a:ext cx="700584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C5C9B7-FD4B-4695-9652-0FF6B9F2682D}"/>
              </a:ext>
            </a:extLst>
          </p:cNvPr>
          <p:cNvCxnSpPr/>
          <p:nvPr/>
        </p:nvCxnSpPr>
        <p:spPr>
          <a:xfrm>
            <a:off x="3161760" y="1204284"/>
            <a:ext cx="0" cy="10394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6C862A-0FA9-47C6-A346-51D45583BB8A}"/>
              </a:ext>
            </a:extLst>
          </p:cNvPr>
          <p:cNvCxnSpPr>
            <a:cxnSpLocks/>
          </p:cNvCxnSpPr>
          <p:nvPr/>
        </p:nvCxnSpPr>
        <p:spPr>
          <a:xfrm>
            <a:off x="5267562" y="1208284"/>
            <a:ext cx="0" cy="5502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17FA95-A1B3-45FE-AD49-AFEB0F20510A}"/>
              </a:ext>
            </a:extLst>
          </p:cNvPr>
          <p:cNvCxnSpPr>
            <a:cxnSpLocks/>
            <a:endCxn id="13" idx="2"/>
          </p:cNvCxnSpPr>
          <p:nvPr/>
        </p:nvCxnSpPr>
        <p:spPr>
          <a:xfrm flipH="1">
            <a:off x="7369420" y="1204284"/>
            <a:ext cx="2" cy="9742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36A163-6986-45CE-A2B4-58E844096365}"/>
              </a:ext>
            </a:extLst>
          </p:cNvPr>
          <p:cNvCxnSpPr>
            <a:cxnSpLocks/>
          </p:cNvCxnSpPr>
          <p:nvPr/>
        </p:nvCxnSpPr>
        <p:spPr>
          <a:xfrm>
            <a:off x="9101202" y="1204284"/>
            <a:ext cx="17437" cy="986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C2C50E1-6620-4EB5-A687-6681E439B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87736" y="2213169"/>
            <a:ext cx="748048" cy="7480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6B441D-45FE-4536-9D38-71D6ABE73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95397" y="2178579"/>
            <a:ext cx="748048" cy="7480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150BCF-2D81-4A7D-A398-14D5D5F38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727178" y="2178578"/>
            <a:ext cx="748048" cy="7480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304F4F-C461-4427-AD78-6AF5CEE7B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10978" y="1744492"/>
            <a:ext cx="748048" cy="74804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590AC6-3718-46B7-B0AC-18EA8099AB19}"/>
              </a:ext>
            </a:extLst>
          </p:cNvPr>
          <p:cNvCxnSpPr>
            <a:cxnSpLocks/>
          </p:cNvCxnSpPr>
          <p:nvPr/>
        </p:nvCxnSpPr>
        <p:spPr>
          <a:xfrm>
            <a:off x="2808202" y="5226496"/>
            <a:ext cx="68869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368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03BD6B7-2C9F-48DE-8D88-635B055E3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3385074" y="-573890"/>
            <a:ext cx="485109" cy="4851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6DA2ECD-E4B4-461E-B60F-B45AB591E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029" y="-577166"/>
            <a:ext cx="491819" cy="4918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A71A43C-DB55-4C22-838B-028F8BA42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802" y="-520940"/>
            <a:ext cx="379211" cy="379211"/>
          </a:xfrm>
          <a:prstGeom prst="rect">
            <a:avLst/>
          </a:prstGeom>
        </p:spPr>
      </p:pic>
      <p:sp>
        <p:nvSpPr>
          <p:cNvPr id="21" name="Rectangle 20" hidden="1">
            <a:extLst>
              <a:ext uri="{FF2B5EF4-FFF2-40B4-BE49-F238E27FC236}">
                <a16:creationId xmlns:a16="http://schemas.microsoft.com/office/drawing/2014/main" id="{6F957E7C-69D6-4AAC-936E-B4F716CAEB1B}"/>
              </a:ext>
            </a:extLst>
          </p:cNvPr>
          <p:cNvSpPr/>
          <p:nvPr/>
        </p:nvSpPr>
        <p:spPr>
          <a:xfrm>
            <a:off x="1468801" y="1080655"/>
            <a:ext cx="2411338" cy="2144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176753-17A3-4D2E-831F-A6C9A937428E}"/>
              </a:ext>
            </a:extLst>
          </p:cNvPr>
          <p:cNvCxnSpPr>
            <a:cxnSpLocks/>
          </p:cNvCxnSpPr>
          <p:nvPr/>
        </p:nvCxnSpPr>
        <p:spPr>
          <a:xfrm>
            <a:off x="861651" y="0"/>
            <a:ext cx="0" cy="6858000"/>
          </a:xfrm>
          <a:prstGeom prst="line">
            <a:avLst/>
          </a:prstGeom>
          <a:ln w="190500">
            <a:solidFill>
              <a:srgbClr val="2C7A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F8799-E035-4AB1-8552-3F1796B814F7}"/>
              </a:ext>
            </a:extLst>
          </p:cNvPr>
          <p:cNvSpPr txBox="1"/>
          <p:nvPr/>
        </p:nvSpPr>
        <p:spPr>
          <a:xfrm>
            <a:off x="6646986" y="3980360"/>
            <a:ext cx="533399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C7A8E"/>
                </a:solidFill>
                <a:latin typeface="#9Slide03 Roboto Slab Light" pitchFamily="2" charset="0"/>
                <a:ea typeface="#9Slide03 Roboto Slab Light" pitchFamily="2" charset="0"/>
              </a:rPr>
              <a:t>Group’s member:</a:t>
            </a:r>
          </a:p>
          <a:p>
            <a:r>
              <a:rPr lang="en-US" sz="2800" dirty="0">
                <a:latin typeface="#9Slide03 Roboto Slab Light" pitchFamily="2" charset="0"/>
                <a:ea typeface="#9Slide03 Roboto Slab Light" pitchFamily="2" charset="0"/>
              </a:rPr>
              <a:t>Nguyen Minh Tri – 17552568</a:t>
            </a:r>
            <a:endParaRPr lang="en-US" sz="2800" dirty="0">
              <a:solidFill>
                <a:srgbClr val="2C7A8E"/>
              </a:solidFill>
              <a:latin typeface="#9Slide03 Roboto Slab Light" pitchFamily="2" charset="0"/>
              <a:ea typeface="#9Slide03 Roboto Slab Light" pitchFamily="2" charset="0"/>
            </a:endParaRPr>
          </a:p>
          <a:p>
            <a:r>
              <a:rPr lang="en-US" sz="2800" dirty="0">
                <a:latin typeface="#9Slide03 Roboto Slab Light" pitchFamily="2" charset="0"/>
                <a:ea typeface="#9Slide03 Roboto Slab Light" pitchFamily="2" charset="0"/>
              </a:rPr>
              <a:t>Tran </a:t>
            </a:r>
            <a:r>
              <a:rPr lang="en-US" sz="2800" dirty="0" err="1">
                <a:latin typeface="#9Slide03 Roboto Slab Light" pitchFamily="2" charset="0"/>
                <a:ea typeface="#9Slide03 Roboto Slab Light" pitchFamily="2" charset="0"/>
              </a:rPr>
              <a:t>Nhu</a:t>
            </a:r>
            <a:r>
              <a:rPr lang="en-US" sz="2800" dirty="0">
                <a:latin typeface="#9Slide03 Roboto Slab Light" pitchFamily="2" charset="0"/>
                <a:ea typeface="#9Slide03 Roboto Slab Light" pitchFamily="2" charset="0"/>
              </a:rPr>
              <a:t> Anh Vu – 1752632</a:t>
            </a:r>
          </a:p>
          <a:p>
            <a:r>
              <a:rPr lang="en-US" sz="2800" dirty="0">
                <a:latin typeface="#9Slide03 Roboto Slab Light" pitchFamily="2" charset="0"/>
                <a:ea typeface="#9Slide03 Roboto Slab Light" pitchFamily="2" charset="0"/>
              </a:rPr>
              <a:t>Lam Gia Hung – 1752254</a:t>
            </a:r>
          </a:p>
          <a:p>
            <a:r>
              <a:rPr lang="en-US" sz="2800" dirty="0">
                <a:latin typeface="#9Slide03 Roboto Slab Light" pitchFamily="2" charset="0"/>
                <a:ea typeface="#9Slide03 Roboto Slab Light" pitchFamily="2" charset="0"/>
              </a:rPr>
              <a:t>Nguyen </a:t>
            </a:r>
            <a:r>
              <a:rPr lang="en-US" sz="2800" dirty="0" err="1">
                <a:latin typeface="#9Slide03 Roboto Slab Light" pitchFamily="2" charset="0"/>
                <a:ea typeface="#9Slide03 Roboto Slab Light" pitchFamily="2" charset="0"/>
              </a:rPr>
              <a:t>Phuc</a:t>
            </a:r>
            <a:r>
              <a:rPr lang="en-US" sz="2800" dirty="0">
                <a:latin typeface="#9Slide03 Roboto Slab Light" pitchFamily="2" charset="0"/>
                <a:ea typeface="#9Slide03 Roboto Slab Light" pitchFamily="2" charset="0"/>
              </a:rPr>
              <a:t> Minh – 1752348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95E925-B4D4-443C-89B0-04974AD799CF}"/>
              </a:ext>
            </a:extLst>
          </p:cNvPr>
          <p:cNvSpPr txBox="1"/>
          <p:nvPr/>
        </p:nvSpPr>
        <p:spPr>
          <a:xfrm>
            <a:off x="1468801" y="587315"/>
            <a:ext cx="895016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2C7A8E"/>
                </a:solidFill>
                <a:latin typeface="#9Slide03 Roboto Slab Light" pitchFamily="2" charset="0"/>
                <a:ea typeface="#9Slide03 Roboto Slab Light" pitchFamily="2" charset="0"/>
              </a:rPr>
              <a:t>TECHNOLOGY </a:t>
            </a:r>
          </a:p>
          <a:p>
            <a:r>
              <a:rPr lang="en-US" sz="4400" dirty="0">
                <a:latin typeface="#9Slide03 Roboto Slab Light" pitchFamily="2" charset="0"/>
                <a:ea typeface="#9Slide03 Roboto Slab Light" pitchFamily="2" charset="0"/>
              </a:rPr>
              <a:t>AND</a:t>
            </a:r>
            <a:r>
              <a:rPr lang="en-US" sz="4400" b="1" dirty="0">
                <a:solidFill>
                  <a:srgbClr val="2C7A8E"/>
                </a:solidFill>
                <a:latin typeface="#9Slide03 Roboto Slab Light" pitchFamily="2" charset="0"/>
                <a:ea typeface="#9Slide03 Roboto Slab Light" pitchFamily="2" charset="0"/>
              </a:rPr>
              <a:t> </a:t>
            </a:r>
            <a:endParaRPr lang="en-US" sz="6000" b="1" dirty="0">
              <a:solidFill>
                <a:srgbClr val="2C7A8E"/>
              </a:solidFill>
              <a:latin typeface="#9Slide03 Roboto Slab Light" pitchFamily="2" charset="0"/>
              <a:ea typeface="#9Slide03 Roboto Slab Light" pitchFamily="2" charset="0"/>
            </a:endParaRPr>
          </a:p>
          <a:p>
            <a:r>
              <a:rPr lang="en-US" sz="8000" b="1" dirty="0">
                <a:solidFill>
                  <a:srgbClr val="2C7A8E"/>
                </a:solidFill>
                <a:latin typeface="#9Slide03 Roboto Slab Light" pitchFamily="2" charset="0"/>
                <a:ea typeface="#9Slide03 Roboto Slab Light" pitchFamily="2" charset="0"/>
              </a:rPr>
              <a:t>LIFE</a:t>
            </a:r>
            <a:endParaRPr lang="en-US" sz="7200" b="1" dirty="0">
              <a:solidFill>
                <a:srgbClr val="2C7A8E"/>
              </a:solidFill>
              <a:latin typeface="#9Slide03 Roboto Slab Light" pitchFamily="2" charset="0"/>
              <a:ea typeface="#9Slide03 Roboto Slab Light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270AC2-8913-4197-BD37-B9D0F2B8E3F3}"/>
              </a:ext>
            </a:extLst>
          </p:cNvPr>
          <p:cNvCxnSpPr/>
          <p:nvPr/>
        </p:nvCxnSpPr>
        <p:spPr>
          <a:xfrm>
            <a:off x="862075" y="6852024"/>
            <a:ext cx="0" cy="6858000"/>
          </a:xfrm>
          <a:prstGeom prst="line">
            <a:avLst/>
          </a:prstGeom>
          <a:ln w="190500">
            <a:solidFill>
              <a:srgbClr val="DE42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0F3B98-7568-44A6-B27D-9FD8A2A34DC2}"/>
              </a:ext>
            </a:extLst>
          </p:cNvPr>
          <p:cNvCxnSpPr/>
          <p:nvPr/>
        </p:nvCxnSpPr>
        <p:spPr>
          <a:xfrm>
            <a:off x="862075" y="-6858000"/>
            <a:ext cx="0" cy="6858000"/>
          </a:xfrm>
          <a:prstGeom prst="line">
            <a:avLst/>
          </a:prstGeom>
          <a:ln w="190500">
            <a:solidFill>
              <a:srgbClr val="F3C5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306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B2CE9F-8496-479A-A3A9-954602D75197}"/>
              </a:ext>
            </a:extLst>
          </p:cNvPr>
          <p:cNvSpPr txBox="1"/>
          <p:nvPr/>
        </p:nvSpPr>
        <p:spPr>
          <a:xfrm>
            <a:off x="1451216" y="2410318"/>
            <a:ext cx="533399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>
              <a:latin typeface="#9Slide03 Roboto Slab Light" pitchFamily="2" charset="0"/>
              <a:ea typeface="#9Slide03 Roboto Slab Light" pitchFamily="2" charset="0"/>
            </a:endParaRPr>
          </a:p>
          <a:p>
            <a:r>
              <a:rPr lang="en-US" sz="4400" dirty="0">
                <a:latin typeface="#9Slide03 Roboto Slab Light" pitchFamily="2" charset="0"/>
                <a:ea typeface="#9Slide03 Roboto Slab Light" pitchFamily="2" charset="0"/>
              </a:rPr>
              <a:t>Smart home</a:t>
            </a:r>
          </a:p>
          <a:p>
            <a:r>
              <a:rPr lang="en-US" sz="4400" dirty="0">
                <a:latin typeface="#9Slide03 Roboto Slab Light" pitchFamily="2" charset="0"/>
                <a:ea typeface="#9Slide03 Roboto Slab Light" pitchFamily="2" charset="0"/>
              </a:rPr>
              <a:t>Transportation</a:t>
            </a:r>
          </a:p>
          <a:p>
            <a:r>
              <a:rPr lang="en-US" sz="4400" dirty="0">
                <a:latin typeface="#9Slide03 Roboto Slab Light" pitchFamily="2" charset="0"/>
                <a:ea typeface="#9Slide03 Roboto Slab Light" pitchFamily="2" charset="0"/>
              </a:rPr>
              <a:t>Communication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B18907-B03F-4BA1-8E05-820D14DEF705}"/>
              </a:ext>
            </a:extLst>
          </p:cNvPr>
          <p:cNvCxnSpPr/>
          <p:nvPr/>
        </p:nvCxnSpPr>
        <p:spPr>
          <a:xfrm>
            <a:off x="861651" y="0"/>
            <a:ext cx="0" cy="6858000"/>
          </a:xfrm>
          <a:prstGeom prst="line">
            <a:avLst/>
          </a:prstGeom>
          <a:ln w="190500">
            <a:solidFill>
              <a:srgbClr val="DE42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2CC90A-3C4C-4813-9224-F995B24416D1}"/>
              </a:ext>
            </a:extLst>
          </p:cNvPr>
          <p:cNvSpPr txBox="1"/>
          <p:nvPr/>
        </p:nvSpPr>
        <p:spPr>
          <a:xfrm>
            <a:off x="1468801" y="569730"/>
            <a:ext cx="41588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DE423A"/>
                </a:solidFill>
                <a:latin typeface="#9Slide03 Roboto Slab Light" pitchFamily="2" charset="0"/>
                <a:ea typeface="#9Slide03 Roboto Slab Light" pitchFamily="2" charset="0"/>
              </a:rPr>
              <a:t>Content</a:t>
            </a:r>
            <a:endParaRPr lang="en-US" sz="7200" b="1" dirty="0">
              <a:solidFill>
                <a:srgbClr val="DE423A"/>
              </a:solidFill>
              <a:latin typeface="#9Slide03 Roboto Slab Light" pitchFamily="2" charset="0"/>
              <a:ea typeface="#9Slide03 Roboto Slab Light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4C5B03-44F4-4D02-8675-3A433C938F57}"/>
              </a:ext>
            </a:extLst>
          </p:cNvPr>
          <p:cNvCxnSpPr/>
          <p:nvPr/>
        </p:nvCxnSpPr>
        <p:spPr>
          <a:xfrm>
            <a:off x="861651" y="6860476"/>
            <a:ext cx="0" cy="6858000"/>
          </a:xfrm>
          <a:prstGeom prst="line">
            <a:avLst/>
          </a:prstGeom>
          <a:ln w="190500">
            <a:solidFill>
              <a:srgbClr val="4984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846365-8A73-431E-90CC-027C226C5B47}"/>
              </a:ext>
            </a:extLst>
          </p:cNvPr>
          <p:cNvCxnSpPr>
            <a:cxnSpLocks/>
          </p:cNvCxnSpPr>
          <p:nvPr/>
        </p:nvCxnSpPr>
        <p:spPr>
          <a:xfrm>
            <a:off x="863369" y="-6860854"/>
            <a:ext cx="0" cy="6858000"/>
          </a:xfrm>
          <a:prstGeom prst="line">
            <a:avLst/>
          </a:prstGeom>
          <a:ln w="190500">
            <a:solidFill>
              <a:srgbClr val="2C7A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5D9E50-55AA-4057-968E-F153DB4FAF09}"/>
              </a:ext>
            </a:extLst>
          </p:cNvPr>
          <p:cNvSpPr txBox="1"/>
          <p:nvPr/>
        </p:nvSpPr>
        <p:spPr>
          <a:xfrm>
            <a:off x="1468801" y="2410318"/>
            <a:ext cx="7042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#9Slide03 Roboto Slab Light" pitchFamily="2" charset="0"/>
                <a:ea typeface="#9Slide03 Roboto Slab Light" pitchFamily="2" charset="0"/>
              </a:rPr>
              <a:t>Education</a:t>
            </a:r>
            <a:endParaRPr lang="en-US" sz="4000" dirty="0">
              <a:latin typeface="#9Slide03 Roboto Slab Light" pitchFamily="2" charset="0"/>
              <a:ea typeface="#9Slide03 Roboto Slab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432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176753-17A3-4D2E-831F-A6C9A937428E}"/>
              </a:ext>
            </a:extLst>
          </p:cNvPr>
          <p:cNvCxnSpPr/>
          <p:nvPr/>
        </p:nvCxnSpPr>
        <p:spPr>
          <a:xfrm>
            <a:off x="861651" y="0"/>
            <a:ext cx="0" cy="6858000"/>
          </a:xfrm>
          <a:prstGeom prst="line">
            <a:avLst/>
          </a:prstGeom>
          <a:ln w="190500">
            <a:solidFill>
              <a:srgbClr val="4984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95E925-B4D4-443C-89B0-04974AD799CF}"/>
              </a:ext>
            </a:extLst>
          </p:cNvPr>
          <p:cNvSpPr txBox="1"/>
          <p:nvPr/>
        </p:nvSpPr>
        <p:spPr>
          <a:xfrm>
            <a:off x="1433628" y="552148"/>
            <a:ext cx="70421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488527"/>
                </a:solidFill>
                <a:latin typeface="#9Slide03 Roboto Slab Light" pitchFamily="2" charset="0"/>
                <a:ea typeface="#9Slide03 Roboto Slab Light" pitchFamily="2" charset="0"/>
              </a:rPr>
              <a:t>Education</a:t>
            </a:r>
            <a:endParaRPr lang="en-US" sz="7200" b="1" dirty="0">
              <a:solidFill>
                <a:srgbClr val="488527"/>
              </a:solidFill>
              <a:latin typeface="#9Slide03 Roboto Slab Light" pitchFamily="2" charset="0"/>
              <a:ea typeface="#9Slide03 Roboto Slab Light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32ABF1-87BA-4CC3-805D-AF7268825690}"/>
              </a:ext>
            </a:extLst>
          </p:cNvPr>
          <p:cNvCxnSpPr/>
          <p:nvPr/>
        </p:nvCxnSpPr>
        <p:spPr>
          <a:xfrm>
            <a:off x="861651" y="-6860765"/>
            <a:ext cx="0" cy="6858000"/>
          </a:xfrm>
          <a:prstGeom prst="line">
            <a:avLst/>
          </a:prstGeom>
          <a:ln w="190500">
            <a:solidFill>
              <a:srgbClr val="DE42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25C6444-49F7-49C8-83A1-BCDEBC3D66AB}"/>
              </a:ext>
            </a:extLst>
          </p:cNvPr>
          <p:cNvSpPr txBox="1"/>
          <p:nvPr/>
        </p:nvSpPr>
        <p:spPr>
          <a:xfrm>
            <a:off x="1494587" y="2841442"/>
            <a:ext cx="46014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#9Slide03 Roboto Slab Light" pitchFamily="2" charset="0"/>
                <a:ea typeface="#9Slide03 Roboto Slab Light" pitchFamily="2" charset="0"/>
              </a:rPr>
              <a:t>write the knowledge</a:t>
            </a:r>
            <a:r>
              <a:rPr lang="en-US" sz="3600" b="1" dirty="0">
                <a:solidFill>
                  <a:srgbClr val="488527"/>
                </a:solidFill>
                <a:latin typeface="#9Slide03 Roboto Slab Light" pitchFamily="2" charset="0"/>
                <a:ea typeface="#9Slide03 Roboto Slab Light" pitchFamily="2" charset="0"/>
              </a:rPr>
              <a:t> </a:t>
            </a:r>
          </a:p>
          <a:p>
            <a:r>
              <a:rPr lang="en-US" sz="3600" b="1" dirty="0">
                <a:latin typeface="#9Slide03 Roboto Slab Light" pitchFamily="2" charset="0"/>
                <a:ea typeface="#9Slide03 Roboto Slab Light" pitchFamily="2" charset="0"/>
              </a:rPr>
              <a:t>in some </a:t>
            </a:r>
            <a:r>
              <a:rPr lang="en-US" sz="4400" b="1" dirty="0">
                <a:solidFill>
                  <a:srgbClr val="488527"/>
                </a:solidFill>
                <a:latin typeface="#9Slide03 Roboto Slab Light" pitchFamily="2" charset="0"/>
                <a:ea typeface="#9Slide03 Roboto Slab Light" pitchFamily="2" charset="0"/>
              </a:rPr>
              <a:t>bamboo tape</a:t>
            </a:r>
            <a:r>
              <a:rPr lang="en-US" sz="3600" b="1" dirty="0">
                <a:solidFill>
                  <a:srgbClr val="488527"/>
                </a:solidFill>
                <a:latin typeface="#9Slide03 Roboto Slab Light" pitchFamily="2" charset="0"/>
                <a:ea typeface="#9Slide03 Roboto Slab Light" pitchFamily="2" charset="0"/>
              </a:rPr>
              <a:t> </a:t>
            </a:r>
            <a:r>
              <a:rPr lang="en-US" sz="3600" b="1" dirty="0">
                <a:latin typeface="#9Slide03 Roboto Slab Light" pitchFamily="2" charset="0"/>
                <a:ea typeface="#9Slide03 Roboto Slab Light" pitchFamily="2" charset="0"/>
              </a:rPr>
              <a:t>or</a:t>
            </a:r>
            <a:r>
              <a:rPr lang="en-US" sz="3600" b="1" dirty="0">
                <a:solidFill>
                  <a:srgbClr val="488527"/>
                </a:solidFill>
                <a:latin typeface="#9Slide03 Roboto Slab Light" pitchFamily="2" charset="0"/>
                <a:ea typeface="#9Slide03 Roboto Slab Light" pitchFamily="2" charset="0"/>
              </a:rPr>
              <a:t> </a:t>
            </a:r>
            <a:r>
              <a:rPr lang="en-US" sz="4400" b="1" dirty="0">
                <a:solidFill>
                  <a:srgbClr val="488527"/>
                </a:solidFill>
                <a:latin typeface="#9Slide03 Roboto Slab Light" pitchFamily="2" charset="0"/>
                <a:ea typeface="#9Slide03 Roboto Slab Light" pitchFamily="2" charset="0"/>
              </a:rPr>
              <a:t>pieces of paper</a:t>
            </a:r>
            <a:endParaRPr lang="en-US" sz="3200" b="1" dirty="0">
              <a:solidFill>
                <a:srgbClr val="488527"/>
              </a:solidFill>
              <a:latin typeface="#9Slide03 Roboto Slab Light" pitchFamily="2" charset="0"/>
              <a:ea typeface="#9Slide03 Roboto Slab Light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14E57EE-45DF-4FB3-B3EF-D14635128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106" y="4522124"/>
            <a:ext cx="2335876" cy="233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39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176753-17A3-4D2E-831F-A6C9A937428E}"/>
              </a:ext>
            </a:extLst>
          </p:cNvPr>
          <p:cNvCxnSpPr/>
          <p:nvPr/>
        </p:nvCxnSpPr>
        <p:spPr>
          <a:xfrm>
            <a:off x="861651" y="0"/>
            <a:ext cx="0" cy="6858000"/>
          </a:xfrm>
          <a:prstGeom prst="line">
            <a:avLst/>
          </a:prstGeom>
          <a:ln w="190500">
            <a:solidFill>
              <a:srgbClr val="4984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95E925-B4D4-443C-89B0-04974AD799CF}"/>
              </a:ext>
            </a:extLst>
          </p:cNvPr>
          <p:cNvSpPr txBox="1"/>
          <p:nvPr/>
        </p:nvSpPr>
        <p:spPr>
          <a:xfrm>
            <a:off x="1433628" y="552148"/>
            <a:ext cx="70421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488527"/>
                </a:solidFill>
                <a:latin typeface="#9Slide03 Roboto Slab Light" pitchFamily="2" charset="0"/>
                <a:ea typeface="#9Slide03 Roboto Slab Light" pitchFamily="2" charset="0"/>
              </a:rPr>
              <a:t>Education</a:t>
            </a:r>
            <a:endParaRPr lang="en-US" sz="7200" b="1" dirty="0">
              <a:solidFill>
                <a:srgbClr val="488527"/>
              </a:solidFill>
              <a:latin typeface="#9Slide03 Roboto Slab Light" pitchFamily="2" charset="0"/>
              <a:ea typeface="#9Slide03 Roboto Slab Light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5C6444-49F7-49C8-83A1-BCDEBC3D66AB}"/>
              </a:ext>
            </a:extLst>
          </p:cNvPr>
          <p:cNvSpPr txBox="1"/>
          <p:nvPr/>
        </p:nvSpPr>
        <p:spPr>
          <a:xfrm>
            <a:off x="1494587" y="2841442"/>
            <a:ext cx="46014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498427"/>
                </a:solidFill>
                <a:latin typeface="#9Slide03 Roboto Slab Light" pitchFamily="2" charset="0"/>
                <a:ea typeface="#9Slide03 Roboto Slab Light" pitchFamily="2" charset="0"/>
              </a:rPr>
              <a:t>Internet</a:t>
            </a:r>
            <a:r>
              <a:rPr lang="en-US" sz="3600" b="1" dirty="0">
                <a:latin typeface="#9Slide03 Roboto Slab Light" pitchFamily="2" charset="0"/>
                <a:ea typeface="#9Slide03 Roboto Slab Light" pitchFamily="2" charset="0"/>
              </a:rPr>
              <a:t> arrived; data is </a:t>
            </a:r>
            <a:r>
              <a:rPr lang="en-US" sz="4800" b="1" dirty="0">
                <a:solidFill>
                  <a:srgbClr val="498427"/>
                </a:solidFill>
                <a:latin typeface="#9Slide03 Roboto Slab Light" pitchFamily="2" charset="0"/>
                <a:ea typeface="#9Slide03 Roboto Slab Light" pitchFamily="2" charset="0"/>
              </a:rPr>
              <a:t>shared</a:t>
            </a:r>
            <a:r>
              <a:rPr lang="en-US" sz="3600" b="1" dirty="0">
                <a:solidFill>
                  <a:srgbClr val="498427"/>
                </a:solidFill>
                <a:latin typeface="#9Slide03 Roboto Slab Light" pitchFamily="2" charset="0"/>
                <a:ea typeface="#9Slide03 Roboto Slab Light" pitchFamily="2" charset="0"/>
              </a:rPr>
              <a:t> </a:t>
            </a:r>
            <a:r>
              <a:rPr lang="en-US" sz="4000" b="1" dirty="0">
                <a:solidFill>
                  <a:srgbClr val="498427"/>
                </a:solidFill>
                <a:latin typeface="#9Slide03 Roboto Slab Light" pitchFamily="2" charset="0"/>
                <a:ea typeface="#9Slide03 Roboto Slab Light" pitchFamily="2" charset="0"/>
              </a:rPr>
              <a:t>around the world</a:t>
            </a:r>
            <a:r>
              <a:rPr lang="en-US" sz="3600" b="1" dirty="0">
                <a:latin typeface="#9Slide03 Roboto Slab Light" pitchFamily="2" charset="0"/>
                <a:ea typeface="#9Slide03 Roboto Slab Light" pitchFamily="2" charset="0"/>
              </a:rPr>
              <a:t>.</a:t>
            </a:r>
            <a:endParaRPr lang="en-US" sz="3200" b="1" dirty="0">
              <a:solidFill>
                <a:srgbClr val="488527"/>
              </a:solidFill>
              <a:latin typeface="#9Slide03 Roboto Slab Light" pitchFamily="2" charset="0"/>
              <a:ea typeface="#9Slide03 Roboto Slab Light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65D980-4B94-4EEC-AB32-47E9A605D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0190">
            <a:off x="8259314" y="3178150"/>
            <a:ext cx="3208401" cy="320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77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176753-17A3-4D2E-831F-A6C9A937428E}"/>
              </a:ext>
            </a:extLst>
          </p:cNvPr>
          <p:cNvCxnSpPr/>
          <p:nvPr/>
        </p:nvCxnSpPr>
        <p:spPr>
          <a:xfrm>
            <a:off x="861651" y="0"/>
            <a:ext cx="0" cy="6858000"/>
          </a:xfrm>
          <a:prstGeom prst="line">
            <a:avLst/>
          </a:prstGeom>
          <a:ln w="190500">
            <a:solidFill>
              <a:srgbClr val="4984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95E925-B4D4-443C-89B0-04974AD799CF}"/>
              </a:ext>
            </a:extLst>
          </p:cNvPr>
          <p:cNvSpPr txBox="1"/>
          <p:nvPr/>
        </p:nvSpPr>
        <p:spPr>
          <a:xfrm>
            <a:off x="1433628" y="286147"/>
            <a:ext cx="7042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488527"/>
                </a:solidFill>
                <a:latin typeface="#9Slide03 Roboto Slab Light" pitchFamily="2" charset="0"/>
                <a:ea typeface="#9Slide03 Roboto Slab Light" pitchFamily="2" charset="0"/>
              </a:rPr>
              <a:t>Education</a:t>
            </a:r>
            <a:endParaRPr lang="en-US" sz="4800" b="1" dirty="0">
              <a:solidFill>
                <a:srgbClr val="488527"/>
              </a:solidFill>
              <a:latin typeface="#9Slide03 Roboto Slab Light" pitchFamily="2" charset="0"/>
              <a:ea typeface="#9Slide03 Roboto Slab Light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884DB9-5E92-41EC-A54F-036FF0C6CEB9}"/>
              </a:ext>
            </a:extLst>
          </p:cNvPr>
          <p:cNvSpPr/>
          <p:nvPr/>
        </p:nvSpPr>
        <p:spPr>
          <a:xfrm>
            <a:off x="4860378" y="4143126"/>
            <a:ext cx="356379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#9Slide03 Roboto Slab Light" pitchFamily="2" charset="0"/>
                <a:ea typeface="#9Slide03 Roboto Slab Light" pitchFamily="2" charset="0"/>
              </a:rPr>
              <a:t>     Keep Class</a:t>
            </a:r>
          </a:p>
          <a:p>
            <a:r>
              <a:rPr lang="en-US" sz="3200" dirty="0">
                <a:latin typeface="#9Slide03 Roboto Slab Light" pitchFamily="2" charset="0"/>
                <a:ea typeface="#9Slide03 Roboto Slab Light" pitchFamily="2" charset="0"/>
              </a:rPr>
              <a:t>Schedules Online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C900E4-47B4-456A-A23C-65E0BD771889}"/>
              </a:ext>
            </a:extLst>
          </p:cNvPr>
          <p:cNvSpPr/>
          <p:nvPr/>
        </p:nvSpPr>
        <p:spPr>
          <a:xfrm>
            <a:off x="8913643" y="2912433"/>
            <a:ext cx="25106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#9Slide03 Roboto Slab Light" pitchFamily="2" charset="0"/>
                <a:ea typeface="#9Slide03 Roboto Slab Light" pitchFamily="2" charset="0"/>
              </a:rPr>
              <a:t>Virtual Tour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3C7537-89A4-4E3D-864D-18A2C549F8B6}"/>
              </a:ext>
            </a:extLst>
          </p:cNvPr>
          <p:cNvSpPr/>
          <p:nvPr/>
        </p:nvSpPr>
        <p:spPr>
          <a:xfrm>
            <a:off x="2023045" y="2936795"/>
            <a:ext cx="24144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#9Slide03 Roboto Slab Light" pitchFamily="2" charset="0"/>
                <a:ea typeface="#9Slide03 Roboto Slab Light" pitchFamily="2" charset="0"/>
              </a:rPr>
              <a:t>Multimedia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A81EFD-77EB-4779-BB04-6C6494E1EAD3}"/>
              </a:ext>
            </a:extLst>
          </p:cNvPr>
          <p:cNvSpPr/>
          <p:nvPr/>
        </p:nvSpPr>
        <p:spPr>
          <a:xfrm>
            <a:off x="1815458" y="5842149"/>
            <a:ext cx="28296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#9Slide03 Roboto Slab Light" pitchFamily="2" charset="0"/>
                <a:ea typeface="#9Slide03 Roboto Slab Light" pitchFamily="2" charset="0"/>
              </a:rPr>
              <a:t>Social Groups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FD3152-EF89-4AB8-B86D-7C9DFB65D90F}"/>
              </a:ext>
            </a:extLst>
          </p:cNvPr>
          <p:cNvSpPr/>
          <p:nvPr/>
        </p:nvSpPr>
        <p:spPr>
          <a:xfrm>
            <a:off x="8842966" y="5803844"/>
            <a:ext cx="28011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#9Slide03 Roboto Slab Light" pitchFamily="2" charset="0"/>
                <a:ea typeface="#9Slide03 Roboto Slab Light" pitchFamily="2" charset="0"/>
              </a:rPr>
              <a:t>Feedback, Quiz </a:t>
            </a:r>
          </a:p>
          <a:p>
            <a:pPr algn="ctr"/>
            <a:r>
              <a:rPr lang="en-US" sz="3200" dirty="0">
                <a:latin typeface="#9Slide03 Roboto Slab Light" pitchFamily="2" charset="0"/>
                <a:ea typeface="#9Slide03 Roboto Slab Light" pitchFamily="2" charset="0"/>
              </a:rPr>
              <a:t>and Surveys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C2B52-6479-49C3-8E05-84CB20F16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467" y="1396743"/>
            <a:ext cx="1456976" cy="1456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6B2BF5-AC59-4DB2-A98E-C81E5B22E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125" y="4289173"/>
            <a:ext cx="1454285" cy="14542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71B4EC-BB0C-435D-A8F0-DD5E6D2BA3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302" y="2753969"/>
            <a:ext cx="1261947" cy="12619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ACAB67F-2110-4756-8FE7-377BD416E6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293" y="1674848"/>
            <a:ext cx="1261947" cy="12619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F4D9E6C-8393-472C-9ED6-457FA546FB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034" y="4494827"/>
            <a:ext cx="1277014" cy="1277014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4B9932-B4D3-421D-BBB3-25AD81FFCA19}"/>
              </a:ext>
            </a:extLst>
          </p:cNvPr>
          <p:cNvCxnSpPr/>
          <p:nvPr/>
        </p:nvCxnSpPr>
        <p:spPr>
          <a:xfrm>
            <a:off x="858774" y="6880992"/>
            <a:ext cx="0" cy="6858000"/>
          </a:xfrm>
          <a:prstGeom prst="line">
            <a:avLst/>
          </a:prstGeom>
          <a:ln w="190500">
            <a:solidFill>
              <a:srgbClr val="FEB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146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176753-17A3-4D2E-831F-A6C9A937428E}"/>
              </a:ext>
            </a:extLst>
          </p:cNvPr>
          <p:cNvCxnSpPr/>
          <p:nvPr/>
        </p:nvCxnSpPr>
        <p:spPr>
          <a:xfrm>
            <a:off x="861651" y="0"/>
            <a:ext cx="0" cy="6858000"/>
          </a:xfrm>
          <a:prstGeom prst="line">
            <a:avLst/>
          </a:prstGeom>
          <a:ln w="190500">
            <a:solidFill>
              <a:srgbClr val="FEB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6850B0-053D-4CC8-946D-E18C1C7EF0C1}"/>
              </a:ext>
            </a:extLst>
          </p:cNvPr>
          <p:cNvCxnSpPr/>
          <p:nvPr/>
        </p:nvCxnSpPr>
        <p:spPr>
          <a:xfrm>
            <a:off x="858774" y="-6869489"/>
            <a:ext cx="0" cy="6858000"/>
          </a:xfrm>
          <a:prstGeom prst="line">
            <a:avLst/>
          </a:prstGeom>
          <a:ln w="190500">
            <a:solidFill>
              <a:srgbClr val="4984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7D16961-CB15-4BAE-80EF-5C60193F8ED4}"/>
              </a:ext>
            </a:extLst>
          </p:cNvPr>
          <p:cNvSpPr/>
          <p:nvPr/>
        </p:nvSpPr>
        <p:spPr>
          <a:xfrm>
            <a:off x="7744569" y="651207"/>
            <a:ext cx="2916561" cy="584775"/>
          </a:xfrm>
          <a:prstGeom prst="rect">
            <a:avLst/>
          </a:prstGeom>
          <a:ln w="50800">
            <a:solidFill>
              <a:srgbClr val="FEBA63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#9Slide03 Roboto Slab Light" pitchFamily="2" charset="0"/>
                <a:ea typeface="#9Slide03 Roboto Slab Light" pitchFamily="2" charset="0"/>
              </a:rPr>
              <a:t>Smart home</a:t>
            </a:r>
            <a:endParaRPr lang="en-US" sz="2800" dirty="0">
              <a:latin typeface="#9Slide03 Roboto Slab Light" pitchFamily="2" charset="0"/>
              <a:ea typeface="#9Slide03 Roboto Slab Light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B2EF72-FE31-4D72-AE51-66304437D3F5}"/>
              </a:ext>
            </a:extLst>
          </p:cNvPr>
          <p:cNvSpPr/>
          <p:nvPr/>
        </p:nvSpPr>
        <p:spPr>
          <a:xfrm>
            <a:off x="7744569" y="2976667"/>
            <a:ext cx="2916561" cy="584775"/>
          </a:xfrm>
          <a:prstGeom prst="rect">
            <a:avLst/>
          </a:prstGeom>
          <a:ln w="50800">
            <a:solidFill>
              <a:srgbClr val="FEBA63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#9Slide03 Roboto Slab Light" pitchFamily="2" charset="0"/>
                <a:ea typeface="#9Slide03 Roboto Slab Light" pitchFamily="2" charset="0"/>
              </a:rPr>
              <a:t>Wearables</a:t>
            </a:r>
            <a:endParaRPr lang="en-US" sz="2800" dirty="0">
              <a:latin typeface="#9Slide03 Roboto Slab Light" pitchFamily="2" charset="0"/>
              <a:ea typeface="#9Slide03 Roboto Slab Light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469E71-F436-486F-A75E-7F285F596C45}"/>
              </a:ext>
            </a:extLst>
          </p:cNvPr>
          <p:cNvSpPr/>
          <p:nvPr/>
        </p:nvSpPr>
        <p:spPr>
          <a:xfrm>
            <a:off x="7744569" y="5302128"/>
            <a:ext cx="2916561" cy="1077218"/>
          </a:xfrm>
          <a:prstGeom prst="rect">
            <a:avLst/>
          </a:prstGeom>
          <a:ln w="50800">
            <a:solidFill>
              <a:srgbClr val="FEBA63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#9Slide03 Roboto Slab Light" pitchFamily="2" charset="0"/>
                <a:ea typeface="#9Slide03 Roboto Slab Light" pitchFamily="2" charset="0"/>
              </a:rPr>
              <a:t>Autonomous Vehicles</a:t>
            </a:r>
            <a:endParaRPr lang="en-US" sz="2800" dirty="0">
              <a:latin typeface="#9Slide03 Roboto Slab Light" pitchFamily="2" charset="0"/>
              <a:ea typeface="#9Slide03 Roboto Slab Light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655CB7-A958-4D52-B615-73FF50109EB8}"/>
              </a:ext>
            </a:extLst>
          </p:cNvPr>
          <p:cNvSpPr/>
          <p:nvPr/>
        </p:nvSpPr>
        <p:spPr>
          <a:xfrm>
            <a:off x="7744569" y="1813937"/>
            <a:ext cx="2916561" cy="584775"/>
          </a:xfrm>
          <a:prstGeom prst="rect">
            <a:avLst/>
          </a:prstGeom>
          <a:ln w="50800">
            <a:solidFill>
              <a:srgbClr val="FEBA63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#9Slide03 Roboto Slab Light" pitchFamily="2" charset="0"/>
                <a:ea typeface="#9Slide03 Roboto Slab Light" pitchFamily="2" charset="0"/>
              </a:rPr>
              <a:t>Smart cities</a:t>
            </a:r>
            <a:endParaRPr lang="en-US" sz="2800" dirty="0">
              <a:latin typeface="#9Slide03 Roboto Slab Light" pitchFamily="2" charset="0"/>
              <a:ea typeface="#9Slide03 Roboto Slab Light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1BAC22-E1D7-433C-82E9-D64B0103FE17}"/>
              </a:ext>
            </a:extLst>
          </p:cNvPr>
          <p:cNvSpPr/>
          <p:nvPr/>
        </p:nvSpPr>
        <p:spPr>
          <a:xfrm>
            <a:off x="7744569" y="4139397"/>
            <a:ext cx="2916561" cy="584775"/>
          </a:xfrm>
          <a:prstGeom prst="rect">
            <a:avLst/>
          </a:prstGeom>
          <a:ln w="50800">
            <a:solidFill>
              <a:srgbClr val="FEBA63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#9Slide03 Roboto Slab Light" pitchFamily="2" charset="0"/>
                <a:ea typeface="#9Slide03 Roboto Slab Light" pitchFamily="2" charset="0"/>
              </a:rPr>
              <a:t>Smart Retail</a:t>
            </a:r>
            <a:endParaRPr lang="en-US" sz="2800" dirty="0">
              <a:latin typeface="#9Slide03 Roboto Slab Light" pitchFamily="2" charset="0"/>
              <a:ea typeface="#9Slide03 Roboto Slab Light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D33E0C4-5C0F-4BBD-8377-7F373FBE3D18}"/>
              </a:ext>
            </a:extLst>
          </p:cNvPr>
          <p:cNvGrpSpPr/>
          <p:nvPr/>
        </p:nvGrpSpPr>
        <p:grpSpPr>
          <a:xfrm>
            <a:off x="1250024" y="1767169"/>
            <a:ext cx="4174366" cy="3323661"/>
            <a:chOff x="1294994" y="1696207"/>
            <a:chExt cx="4174366" cy="33236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567208-D821-480A-B7A0-32AFE77A07A3}"/>
                </a:ext>
              </a:extLst>
            </p:cNvPr>
            <p:cNvSpPr/>
            <p:nvPr/>
          </p:nvSpPr>
          <p:spPr>
            <a:xfrm>
              <a:off x="1294994" y="4096538"/>
              <a:ext cx="417436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 dirty="0">
                  <a:solidFill>
                    <a:srgbClr val="FEBA63"/>
                  </a:solidFill>
                  <a:latin typeface="#9Slide03 Roboto Slab Light" pitchFamily="2" charset="0"/>
                  <a:ea typeface="#9Slide03 Roboto Slab Light" pitchFamily="2" charset="0"/>
                </a:rPr>
                <a:t>IoT devices</a:t>
              </a:r>
              <a:endParaRPr lang="en-US" sz="4800" dirty="0">
                <a:latin typeface="#9Slide03 Roboto Slab Light" pitchFamily="2" charset="0"/>
                <a:ea typeface="#9Slide03 Roboto Slab Light" pitchFamily="2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EEFC926-3F69-4700-96FE-73C80658F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923" y="1696207"/>
              <a:ext cx="2130509" cy="2130509"/>
            </a:xfrm>
            <a:prstGeom prst="rect">
              <a:avLst/>
            </a:prstGeom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BAC61184-C5CB-4937-9279-22E9943A1CDB}"/>
              </a:ext>
            </a:extLst>
          </p:cNvPr>
          <p:cNvSpPr/>
          <p:nvPr/>
        </p:nvSpPr>
        <p:spPr>
          <a:xfrm>
            <a:off x="7345183" y="359764"/>
            <a:ext cx="3702560" cy="6310858"/>
          </a:xfrm>
          <a:prstGeom prst="rect">
            <a:avLst/>
          </a:prstGeom>
          <a:ln w="50800"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endParaRPr lang="en-US" sz="2800" dirty="0">
              <a:latin typeface="#9Slide03 Roboto Slab Light" pitchFamily="2" charset="0"/>
              <a:ea typeface="#9Slide03 Roboto Slab Light" pitchFamily="2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1C516A-5A1A-4AB4-A478-2707E867164B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214674" y="3515193"/>
            <a:ext cx="2130509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497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176753-17A3-4D2E-831F-A6C9A937428E}"/>
              </a:ext>
            </a:extLst>
          </p:cNvPr>
          <p:cNvCxnSpPr/>
          <p:nvPr/>
        </p:nvCxnSpPr>
        <p:spPr>
          <a:xfrm>
            <a:off x="861651" y="0"/>
            <a:ext cx="0" cy="6858000"/>
          </a:xfrm>
          <a:prstGeom prst="line">
            <a:avLst/>
          </a:prstGeom>
          <a:ln w="190500">
            <a:solidFill>
              <a:srgbClr val="FEB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95E925-B4D4-443C-89B0-04974AD799CF}"/>
              </a:ext>
            </a:extLst>
          </p:cNvPr>
          <p:cNvSpPr txBox="1"/>
          <p:nvPr/>
        </p:nvSpPr>
        <p:spPr>
          <a:xfrm>
            <a:off x="1433628" y="552148"/>
            <a:ext cx="82730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FEBA63"/>
                </a:solidFill>
                <a:latin typeface="#9Slide03 Roboto Slab Light" pitchFamily="2" charset="0"/>
                <a:ea typeface="#9Slide03 Roboto Slab Light" pitchFamily="2" charset="0"/>
              </a:rPr>
              <a:t>Smart home</a:t>
            </a:r>
            <a:endParaRPr lang="en-US" sz="7200" b="1" dirty="0">
              <a:solidFill>
                <a:srgbClr val="FEBA63"/>
              </a:solidFill>
              <a:latin typeface="#9Slide03 Roboto Slab Light" pitchFamily="2" charset="0"/>
              <a:ea typeface="#9Slide03 Roboto Slab Light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6850B0-053D-4CC8-946D-E18C1C7EF0C1}"/>
              </a:ext>
            </a:extLst>
          </p:cNvPr>
          <p:cNvCxnSpPr/>
          <p:nvPr/>
        </p:nvCxnSpPr>
        <p:spPr>
          <a:xfrm>
            <a:off x="858774" y="-6869489"/>
            <a:ext cx="0" cy="6858000"/>
          </a:xfrm>
          <a:prstGeom prst="line">
            <a:avLst/>
          </a:prstGeom>
          <a:ln w="190500">
            <a:solidFill>
              <a:srgbClr val="4984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8567208-D821-480A-B7A0-32AFE77A07A3}"/>
              </a:ext>
            </a:extLst>
          </p:cNvPr>
          <p:cNvSpPr/>
          <p:nvPr/>
        </p:nvSpPr>
        <p:spPr>
          <a:xfrm>
            <a:off x="1349894" y="1841242"/>
            <a:ext cx="1075837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#9Slide03 Roboto Slab Light" pitchFamily="2" charset="0"/>
                <a:ea typeface="#9Slide03 Roboto Slab Light" pitchFamily="2" charset="0"/>
              </a:rPr>
              <a:t>Make life </a:t>
            </a:r>
            <a:r>
              <a:rPr lang="en-US" sz="4000" b="1" dirty="0">
                <a:solidFill>
                  <a:srgbClr val="FEBA63"/>
                </a:solidFill>
                <a:latin typeface="#9Slide03 Roboto Slab Light" pitchFamily="2" charset="0"/>
                <a:ea typeface="#9Slide03 Roboto Slab Light" pitchFamily="2" charset="0"/>
              </a:rPr>
              <a:t>easier</a:t>
            </a:r>
            <a:r>
              <a:rPr lang="en-US" sz="3200" b="1" dirty="0">
                <a:latin typeface="#9Slide03 Roboto Slab Light" pitchFamily="2" charset="0"/>
                <a:ea typeface="#9Slide03 Roboto Slab Light" pitchFamily="2" charset="0"/>
              </a:rPr>
              <a:t> and </a:t>
            </a:r>
            <a:r>
              <a:rPr lang="en-US" sz="4000" b="1" dirty="0">
                <a:solidFill>
                  <a:srgbClr val="FEBA63"/>
                </a:solidFill>
                <a:latin typeface="#9Slide03 Roboto Slab Light" pitchFamily="2" charset="0"/>
                <a:ea typeface="#9Slide03 Roboto Slab Light" pitchFamily="2" charset="0"/>
              </a:rPr>
              <a:t>more convenient</a:t>
            </a:r>
            <a:r>
              <a:rPr lang="en-US" sz="3200" b="1" dirty="0">
                <a:latin typeface="#9Slide03 Roboto Slab Light" pitchFamily="2" charset="0"/>
                <a:ea typeface="#9Slide03 Roboto Slab Light" pitchFamily="2" charset="0"/>
              </a:rPr>
              <a:t>.</a:t>
            </a:r>
          </a:p>
          <a:p>
            <a:r>
              <a:rPr lang="en-US" sz="3200" b="1" dirty="0">
                <a:latin typeface="#9Slide03 Roboto Slab Light" pitchFamily="2" charset="0"/>
                <a:ea typeface="#9Slide03 Roboto Slab Light" pitchFamily="2" charset="0"/>
              </a:rPr>
              <a:t> </a:t>
            </a:r>
          </a:p>
          <a:p>
            <a:r>
              <a:rPr lang="en-US" sz="3200" b="1" dirty="0">
                <a:latin typeface="#9Slide03 Roboto Slab Light" pitchFamily="2" charset="0"/>
                <a:ea typeface="#9Slide03 Roboto Slab Light" pitchFamily="2" charset="0"/>
              </a:rPr>
              <a:t>Giving command by </a:t>
            </a:r>
            <a:r>
              <a:rPr lang="en-US" sz="4000" b="1" dirty="0">
                <a:solidFill>
                  <a:srgbClr val="FEBA63"/>
                </a:solidFill>
                <a:latin typeface="#9Slide03 Roboto Slab Light" pitchFamily="2" charset="0"/>
                <a:ea typeface="#9Slide03 Roboto Slab Light" pitchFamily="2" charset="0"/>
              </a:rPr>
              <a:t>voice</a:t>
            </a:r>
            <a:r>
              <a:rPr lang="en-US" sz="4000" b="1" dirty="0">
                <a:latin typeface="#9Slide03 Roboto Slab Light" pitchFamily="2" charset="0"/>
                <a:ea typeface="#9Slide03 Roboto Slab Light" pitchFamily="2" charset="0"/>
              </a:rPr>
              <a:t>, </a:t>
            </a:r>
            <a:r>
              <a:rPr lang="en-US" sz="4000" b="1" dirty="0">
                <a:solidFill>
                  <a:srgbClr val="FEBA63"/>
                </a:solidFill>
                <a:latin typeface="#9Slide03 Roboto Slab Light" pitchFamily="2" charset="0"/>
                <a:ea typeface="#9Slide03 Roboto Slab Light" pitchFamily="2" charset="0"/>
              </a:rPr>
              <a:t>remote control</a:t>
            </a:r>
            <a:r>
              <a:rPr lang="en-US" sz="4000" b="1" dirty="0">
                <a:latin typeface="#9Slide03 Roboto Slab Light" pitchFamily="2" charset="0"/>
                <a:ea typeface="#9Slide03 Roboto Slab Light" pitchFamily="2" charset="0"/>
              </a:rPr>
              <a:t>,</a:t>
            </a:r>
            <a:r>
              <a:rPr lang="en-US" sz="4000" b="1" dirty="0">
                <a:solidFill>
                  <a:srgbClr val="FEBA63"/>
                </a:solidFill>
                <a:latin typeface="#9Slide03 Roboto Slab Light" pitchFamily="2" charset="0"/>
                <a:ea typeface="#9Slide03 Roboto Slab Light" pitchFamily="2" charset="0"/>
              </a:rPr>
              <a:t> tablet </a:t>
            </a:r>
            <a:r>
              <a:rPr lang="en-US" sz="3200" b="1" dirty="0">
                <a:latin typeface="#9Slide03 Roboto Slab Light" pitchFamily="2" charset="0"/>
                <a:ea typeface="#9Slide03 Roboto Slab Light" pitchFamily="2" charset="0"/>
              </a:rPr>
              <a:t>or</a:t>
            </a:r>
            <a:r>
              <a:rPr lang="en-US" sz="4000" b="1" dirty="0">
                <a:solidFill>
                  <a:srgbClr val="FEBA63"/>
                </a:solidFill>
                <a:latin typeface="#9Slide03 Roboto Slab Light" pitchFamily="2" charset="0"/>
                <a:ea typeface="#9Slide03 Roboto Slab Light" pitchFamily="2" charset="0"/>
              </a:rPr>
              <a:t> smartphone</a:t>
            </a:r>
            <a:r>
              <a:rPr lang="en-US" sz="4000" b="1" dirty="0">
                <a:latin typeface="#9Slide03 Roboto Slab Light" pitchFamily="2" charset="0"/>
                <a:ea typeface="#9Slide03 Roboto Slab Light" pitchFamily="2" charset="0"/>
              </a:rPr>
              <a:t>,</a:t>
            </a:r>
            <a:r>
              <a:rPr lang="en-US" sz="4000" b="1" dirty="0">
                <a:solidFill>
                  <a:srgbClr val="FEBA63"/>
                </a:solidFill>
                <a:latin typeface="#9Slide03 Roboto Slab Light" pitchFamily="2" charset="0"/>
                <a:ea typeface="#9Slide03 Roboto Slab Light" pitchFamily="2" charset="0"/>
              </a:rPr>
              <a:t> the home reacts</a:t>
            </a:r>
            <a:r>
              <a:rPr lang="en-US" sz="4000" b="1" dirty="0">
                <a:latin typeface="#9Slide03 Roboto Slab Light" pitchFamily="2" charset="0"/>
                <a:ea typeface="#9Slide03 Roboto Slab Light" pitchFamily="2" charset="0"/>
              </a:rPr>
              <a:t>.</a:t>
            </a:r>
            <a:r>
              <a:rPr lang="en-US" sz="3200" b="1" dirty="0">
                <a:latin typeface="#9Slide03 Roboto Slab Light" pitchFamily="2" charset="0"/>
                <a:ea typeface="#9Slide03 Roboto Slab Light" pitchFamily="2" charset="0"/>
              </a:rPr>
              <a:t> </a:t>
            </a:r>
          </a:p>
          <a:p>
            <a:endParaRPr lang="en-US" sz="3200" b="1" dirty="0">
              <a:latin typeface="#9Slide03 Roboto Slab Light" pitchFamily="2" charset="0"/>
              <a:ea typeface="#9Slide03 Roboto Slab Light" pitchFamily="2" charset="0"/>
            </a:endParaRPr>
          </a:p>
          <a:p>
            <a:r>
              <a:rPr lang="en-US" sz="3200" b="1" dirty="0">
                <a:latin typeface="#9Slide03 Roboto Slab Light" pitchFamily="2" charset="0"/>
                <a:ea typeface="#9Slide03 Roboto Slab Light" pitchFamily="2" charset="0"/>
              </a:rPr>
              <a:t>Most applications relate to </a:t>
            </a:r>
            <a:r>
              <a:rPr lang="en-US" sz="4000" b="1" dirty="0">
                <a:solidFill>
                  <a:srgbClr val="FEBA63"/>
                </a:solidFill>
                <a:latin typeface="#9Slide03 Roboto Slab Light" pitchFamily="2" charset="0"/>
                <a:ea typeface="#9Slide03 Roboto Slab Light" pitchFamily="2" charset="0"/>
              </a:rPr>
              <a:t>lighting</a:t>
            </a:r>
            <a:r>
              <a:rPr lang="en-US" sz="3200" b="1" dirty="0">
                <a:solidFill>
                  <a:srgbClr val="FEBA63"/>
                </a:solidFill>
                <a:latin typeface="#9Slide03 Roboto Slab Light" pitchFamily="2" charset="0"/>
                <a:ea typeface="#9Slide03 Roboto Slab Light" pitchFamily="2" charset="0"/>
              </a:rPr>
              <a:t>, </a:t>
            </a:r>
            <a:r>
              <a:rPr lang="en-US" sz="4000" b="1" dirty="0">
                <a:solidFill>
                  <a:srgbClr val="FEBA63"/>
                </a:solidFill>
                <a:latin typeface="#9Slide03 Roboto Slab Light" pitchFamily="2" charset="0"/>
                <a:ea typeface="#9Slide03 Roboto Slab Light" pitchFamily="2" charset="0"/>
              </a:rPr>
              <a:t>home security</a:t>
            </a:r>
            <a:r>
              <a:rPr lang="en-US" sz="3200" b="1" dirty="0">
                <a:solidFill>
                  <a:srgbClr val="FEBA63"/>
                </a:solidFill>
                <a:latin typeface="#9Slide03 Roboto Slab Light" pitchFamily="2" charset="0"/>
                <a:ea typeface="#9Slide03 Roboto Slab Light" pitchFamily="2" charset="0"/>
              </a:rPr>
              <a:t>, </a:t>
            </a:r>
            <a:r>
              <a:rPr lang="en-US" sz="4000" b="1" dirty="0">
                <a:solidFill>
                  <a:srgbClr val="FEBA63"/>
                </a:solidFill>
                <a:latin typeface="#9Slide03 Roboto Slab Light" pitchFamily="2" charset="0"/>
                <a:ea typeface="#9Slide03 Roboto Slab Light" pitchFamily="2" charset="0"/>
              </a:rPr>
              <a:t>home theater</a:t>
            </a:r>
            <a:r>
              <a:rPr lang="en-US" sz="3200" b="1" dirty="0">
                <a:solidFill>
                  <a:srgbClr val="FEBA63"/>
                </a:solidFill>
                <a:latin typeface="#9Slide03 Roboto Slab Light" pitchFamily="2" charset="0"/>
                <a:ea typeface="#9Slide03 Roboto Slab Light" pitchFamily="2" charset="0"/>
              </a:rPr>
              <a:t> </a:t>
            </a:r>
            <a:r>
              <a:rPr lang="en-US" sz="4000" b="1" dirty="0">
                <a:solidFill>
                  <a:srgbClr val="FEBA63"/>
                </a:solidFill>
                <a:latin typeface="#9Slide03 Roboto Slab Light" pitchFamily="2" charset="0"/>
                <a:ea typeface="#9Slide03 Roboto Slab Light" pitchFamily="2" charset="0"/>
              </a:rPr>
              <a:t>and entertainment</a:t>
            </a:r>
            <a:r>
              <a:rPr lang="en-US" sz="3200" b="1" dirty="0">
                <a:latin typeface="#9Slide03 Roboto Slab Light" pitchFamily="2" charset="0"/>
                <a:ea typeface="#9Slide03 Roboto Slab Light" pitchFamily="2" charset="0"/>
              </a:rPr>
              <a:t>, and </a:t>
            </a:r>
            <a:r>
              <a:rPr lang="en-US" sz="4000" b="1" dirty="0">
                <a:solidFill>
                  <a:srgbClr val="FEBA63"/>
                </a:solidFill>
                <a:latin typeface="#9Slide03 Roboto Slab Light" pitchFamily="2" charset="0"/>
                <a:ea typeface="#9Slide03 Roboto Slab Light" pitchFamily="2" charset="0"/>
              </a:rPr>
              <a:t>thermostat regulation</a:t>
            </a:r>
            <a:endParaRPr lang="en-US" sz="3200" b="1" dirty="0">
              <a:solidFill>
                <a:srgbClr val="FEBA63"/>
              </a:solidFill>
              <a:latin typeface="#9Slide03 Roboto Slab Light" pitchFamily="2" charset="0"/>
              <a:ea typeface="#9Slide03 Roboto Slab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728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393</Words>
  <Application>Microsoft Office PowerPoint</Application>
  <PresentationFormat>Widescreen</PresentationFormat>
  <Paragraphs>109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#9Slide03 Roboto Slab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l.g.hwng</dc:creator>
  <cp:lastModifiedBy>johny nguyen</cp:lastModifiedBy>
  <cp:revision>70</cp:revision>
  <dcterms:created xsi:type="dcterms:W3CDTF">2020-06-06T05:06:42Z</dcterms:created>
  <dcterms:modified xsi:type="dcterms:W3CDTF">2020-06-08T05:42:32Z</dcterms:modified>
</cp:coreProperties>
</file>