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Personalized Learning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🎓 Machine Learning </a:t>
            </a:r>
            <a:r>
              <a:rPr lang="en-GB" dirty="0"/>
              <a:t> </a:t>
            </a:r>
            <a:endParaRPr dirty="0"/>
          </a:p>
          <a:p>
            <a:r>
              <a:rPr dirty="0"/>
              <a:t>Automated Student Performance Prediction</a:t>
            </a:r>
          </a:p>
          <a:p>
            <a:r>
              <a:rPr dirty="0"/>
              <a:t>Personalized Feedback Reports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🙌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AI system predicts student performance</a:t>
            </a:r>
          </a:p>
          <a:p>
            <a:r>
              <a:rPr dirty="0"/>
              <a:t>- Provides subject-specific strengths &amp; weaknesses</a:t>
            </a:r>
          </a:p>
          <a:p>
            <a:r>
              <a:rPr dirty="0"/>
              <a:t>- Outcome: Smarter grading &amp; personalized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Motivation: Manual grading lacks personalization</a:t>
            </a:r>
          </a:p>
          <a:p>
            <a:r>
              <a:t>- AI enables instant feedback</a:t>
            </a:r>
          </a:p>
          <a:p>
            <a:r>
              <a:t>- Helps students focus on weak subjects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Loading from Hugging Face</a:t>
            </a:r>
          </a:p>
          <a:p>
            <a:r>
              <a:rPr dirty="0"/>
              <a:t>2. Feature Engineering (bands, strengths, gaps)</a:t>
            </a:r>
          </a:p>
          <a:p>
            <a:r>
              <a:rPr dirty="0"/>
              <a:t>3. Model Training (Random Forest)</a:t>
            </a:r>
          </a:p>
          <a:p>
            <a:r>
              <a:rPr dirty="0"/>
              <a:t>4. Personalized Feedback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Student scores (Math, Reading, Writing)</a:t>
            </a:r>
          </a:p>
          <a:p>
            <a:r>
              <a:t>- Added engineered features:</a:t>
            </a:r>
          </a:p>
          <a:p>
            <a:r>
              <a:t>   * Average Score</a:t>
            </a:r>
          </a:p>
          <a:p>
            <a:r>
              <a:t>   * Performance Bands (Low/Medium/High)</a:t>
            </a:r>
          </a:p>
          <a:p>
            <a:r>
              <a:t>   * Strengths &amp; Weakness Flags</a:t>
            </a:r>
          </a:p>
          <a:p>
            <a:r>
              <a:t>   * Gaps between subjects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Regressor</a:t>
            </a:r>
          </a:p>
          <a:p>
            <a:r>
              <a:t>- Features: subject scores, strengths, gaps, bands</a:t>
            </a:r>
          </a:p>
          <a:p>
            <a:r>
              <a:t>- Target: Average Score</a:t>
            </a:r>
          </a:p>
          <a:p>
            <a:r>
              <a:t>- Train/Test split: 80/20</a:t>
            </a:r>
          </a:p>
          <a:p>
            <a:r>
              <a:t>- Evaluation Metric: MAE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MAE: ~2.3 (on test set)</a:t>
            </a:r>
          </a:p>
          <a:p>
            <a:r>
              <a:t>- Reports generated per student</a:t>
            </a:r>
          </a:p>
          <a:p>
            <a:r>
              <a:t>Example:</a:t>
            </a:r>
          </a:p>
          <a:p>
            <a:r>
              <a:t>Predicted Score: 72.4</a:t>
            </a:r>
          </a:p>
          <a:p>
            <a:r>
              <a:t>Bands → Math: Medium, Reading: High, Writing: Low</a:t>
            </a:r>
          </a:p>
          <a:p>
            <a:r>
              <a:t>Feedback: Needs improvement in Writing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Automated grading with AI saves teacher effort</a:t>
            </a:r>
          </a:p>
          <a:p>
            <a:r>
              <a:rPr dirty="0"/>
              <a:t>- Personalized feedback improves learning outcomes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GPT-powered natural feedback comments</a:t>
            </a:r>
          </a:p>
          <a:p>
            <a:r>
              <a:t>- Integration with full student profiles</a:t>
            </a:r>
          </a:p>
          <a:p>
            <a:r>
              <a:t>- Real-time dashboards for teachers</a:t>
            </a:r>
          </a:p>
          <a:p>
            <a:r>
              <a:t>- Adaptive study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253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AI-Powered Personalized Learning &amp; Feedback</vt:lpstr>
      <vt:lpstr>Abstract</vt:lpstr>
      <vt:lpstr>Introduction</vt:lpstr>
      <vt:lpstr>System Architecture</vt:lpstr>
      <vt:lpstr>Dataset &amp; Preprocessing</vt:lpstr>
      <vt:lpstr>Model Training</vt:lpstr>
      <vt:lpstr>Results</vt:lpstr>
      <vt:lpstr>Conclusion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Rithesh Anand</cp:lastModifiedBy>
  <cp:revision>2</cp:revision>
  <dcterms:created xsi:type="dcterms:W3CDTF">2013-01-27T09:14:16Z</dcterms:created>
  <dcterms:modified xsi:type="dcterms:W3CDTF">2025-09-25T07:37:27Z</dcterms:modified>
  <cp:category/>
</cp:coreProperties>
</file>