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9" autoAdjust="0"/>
    <p:restoredTop sz="98780" autoAdjust="0"/>
  </p:normalViewPr>
  <p:slideViewPr>
    <p:cSldViewPr snapToGrid="0" snapToObjects="1">
      <p:cViewPr>
        <p:scale>
          <a:sx n="85" d="100"/>
          <a:sy n="85" d="100"/>
        </p:scale>
        <p:origin x="-1984" y="-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1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7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9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79D6-E579-C347-8B8A-2C31CBCDA69B}" type="datetimeFigureOut">
              <a:rPr lang="en-US" smtClean="0"/>
              <a:t>03/06/13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C35F-0205-D644-83D0-93719B67E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7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Historien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nettsiden</a:t>
            </a:r>
            <a:r>
              <a:rPr lang="en-US" dirty="0" smtClean="0"/>
              <a:t> / </a:t>
            </a:r>
            <a:r>
              <a:rPr lang="en-US" dirty="0" err="1" smtClean="0"/>
              <a:t>applikasjonen</a:t>
            </a:r>
            <a:r>
              <a:rPr lang="en-US" dirty="0" smtClean="0"/>
              <a:t> for </a:t>
            </a:r>
            <a:r>
              <a:rPr lang="en-US" dirty="0" err="1" smtClean="0"/>
              <a:t>Billån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sjel</a:t>
            </a:r>
            <a:r>
              <a:rPr lang="en-US" dirty="0" smtClean="0"/>
              <a:t> -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/>
              <a:t>eneste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ønsker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regne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billån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renter, la folk </a:t>
            </a:r>
            <a:r>
              <a:rPr lang="en-US" dirty="0" err="1"/>
              <a:t>søke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lån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se bra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mens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gjør</a:t>
            </a:r>
            <a:r>
              <a:rPr lang="en-US" dirty="0"/>
              <a:t> det.</a:t>
            </a:r>
          </a:p>
        </p:txBody>
      </p:sp>
    </p:spTree>
    <p:extLst>
      <p:ext uri="{BB962C8B-B14F-4D97-AF65-F5344CB8AC3E}">
        <p14:creationId xmlns:p14="http://schemas.microsoft.com/office/powerpoint/2010/main" val="99546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Første</a:t>
            </a:r>
            <a:r>
              <a:rPr lang="en-US" dirty="0" smtClean="0"/>
              <a:t> </a:t>
            </a:r>
            <a:r>
              <a:rPr lang="en-US" dirty="0" err="1" smtClean="0"/>
              <a:t>felle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</a:t>
            </a:r>
            <a:r>
              <a:rPr lang="en-US" dirty="0" err="1" smtClean="0"/>
              <a:t>forklares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</a:t>
            </a:r>
            <a:r>
              <a:rPr lang="en-US" dirty="0" err="1" smtClean="0"/>
              <a:t>applikasjon</a:t>
            </a:r>
            <a:r>
              <a:rPr lang="en-US" dirty="0" smtClean="0"/>
              <a:t> (</a:t>
            </a:r>
            <a:r>
              <a:rPr lang="en-US" dirty="0" err="1" smtClean="0"/>
              <a:t>ifht</a:t>
            </a:r>
            <a:r>
              <a:rPr lang="en-US" dirty="0" smtClean="0"/>
              <a:t> en </a:t>
            </a:r>
            <a:r>
              <a:rPr lang="en-US" dirty="0" err="1" smtClean="0"/>
              <a:t>nettside</a:t>
            </a:r>
            <a:r>
              <a:rPr lang="en-US" dirty="0" smtClean="0"/>
              <a:t>, </a:t>
            </a:r>
            <a:r>
              <a:rPr lang="en-US" dirty="0" err="1" smtClean="0"/>
              <a:t>ifht</a:t>
            </a:r>
            <a:r>
              <a:rPr lang="en-US" dirty="0" smtClean="0"/>
              <a:t> en “app”…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Forklare</a:t>
            </a:r>
            <a:r>
              <a:rPr lang="en-US" dirty="0" smtClean="0"/>
              <a:t> </a:t>
            </a:r>
            <a:r>
              <a:rPr lang="en-US" dirty="0" err="1" smtClean="0"/>
              <a:t>rollene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den </a:t>
            </a:r>
            <a:r>
              <a:rPr lang="en-US" dirty="0" err="1" smtClean="0"/>
              <a:t>enkelte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Arkitekt</a:t>
            </a:r>
            <a:endParaRPr lang="en-US" dirty="0" smtClean="0"/>
          </a:p>
          <a:p>
            <a:pPr lvl="1"/>
            <a:r>
              <a:rPr lang="en-US" dirty="0" smtClean="0"/>
              <a:t>Frontend-</a:t>
            </a:r>
            <a:r>
              <a:rPr lang="en-US" dirty="0" err="1" smtClean="0"/>
              <a:t>utvikler</a:t>
            </a:r>
            <a:endParaRPr lang="en-US" dirty="0" smtClean="0"/>
          </a:p>
          <a:p>
            <a:pPr lvl="1"/>
            <a:r>
              <a:rPr lang="en-US" dirty="0" smtClean="0"/>
              <a:t>Backend-</a:t>
            </a:r>
            <a:r>
              <a:rPr lang="en-US" dirty="0" err="1" smtClean="0"/>
              <a:t>utvikler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62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008" y="290021"/>
            <a:ext cx="1410039" cy="5600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Billånskalkulatoren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10012" y="2214941"/>
            <a:ext cx="690018" cy="36002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Kravspek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780013" y="2882599"/>
            <a:ext cx="760021" cy="360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Arkitektur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850022" y="1792079"/>
            <a:ext cx="690018" cy="360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Biz </a:t>
            </a:r>
            <a:r>
              <a:rPr lang="en-US" sz="1000" dirty="0" err="1" smtClean="0"/>
              <a:t>regler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850022" y="3529373"/>
            <a:ext cx="1202430" cy="111355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IDE (Integrated Development Environment)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 </a:t>
            </a:r>
            <a:r>
              <a:rPr lang="en-US" sz="1000" dirty="0" err="1" smtClean="0"/>
              <a:t>intelliJ</a:t>
            </a:r>
            <a:r>
              <a:rPr lang="en-US" sz="1000" dirty="0" smtClean="0"/>
              <a:t>, Eclipse, Visual </a:t>
            </a:r>
            <a:r>
              <a:rPr lang="en-US" sz="1000" dirty="0" smtClean="0"/>
              <a:t>Studio, Sublime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1887234" y="1612066"/>
            <a:ext cx="690018" cy="36002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Javascript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577252" y="3242625"/>
            <a:ext cx="690018" cy="3600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Kode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551245" y="4282905"/>
            <a:ext cx="690018" cy="3600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Hardkode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2577252" y="3770479"/>
            <a:ext cx="690018" cy="3600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Implementere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2742470" y="1612066"/>
            <a:ext cx="690018" cy="3600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JQuery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992448" y="2104050"/>
            <a:ext cx="690018" cy="360026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Script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2742470" y="2161223"/>
            <a:ext cx="690018" cy="360026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Markup (HTML)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2052452" y="2627100"/>
            <a:ext cx="690018" cy="360026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CSS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2682466" y="2691001"/>
            <a:ext cx="690018" cy="360026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Style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397" y="2815611"/>
            <a:ext cx="53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23" name="Right Arrow 22"/>
          <p:cNvSpPr/>
          <p:nvPr/>
        </p:nvSpPr>
        <p:spPr>
          <a:xfrm>
            <a:off x="240008" y="3043412"/>
            <a:ext cx="260007" cy="1915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37288" y="1612066"/>
            <a:ext cx="690018" cy="3600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GIT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737288" y="2065996"/>
            <a:ext cx="690018" cy="3600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Merge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3737288" y="2522573"/>
            <a:ext cx="690018" cy="36002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Committ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3737288" y="2957929"/>
            <a:ext cx="690018" cy="36002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Pushe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737288" y="3410453"/>
            <a:ext cx="690018" cy="36002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Pull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3737288" y="3922879"/>
            <a:ext cx="690018" cy="360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Master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4669710" y="1806860"/>
            <a:ext cx="690018" cy="36002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Deploye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4669710" y="2319286"/>
            <a:ext cx="690018" cy="360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Test </a:t>
            </a:r>
            <a:r>
              <a:rPr lang="en-US" sz="1000" dirty="0" err="1" smtClean="0"/>
              <a:t>miljø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4669710" y="2863399"/>
            <a:ext cx="690018" cy="360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Localhost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5612132" y="2034928"/>
            <a:ext cx="690018" cy="360026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Bug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5612132" y="2484704"/>
            <a:ext cx="690018" cy="360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Kvalitetssikring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6454550" y="2034928"/>
            <a:ext cx="690018" cy="360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QA </a:t>
            </a:r>
            <a:r>
              <a:rPr lang="en-US" sz="1000" dirty="0" err="1" smtClean="0"/>
              <a:t>miljø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7244571" y="1626847"/>
            <a:ext cx="690018" cy="36002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Akseptansetest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7244571" y="2214941"/>
            <a:ext cx="690018" cy="360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Host´e</a:t>
            </a:r>
            <a:r>
              <a:rPr lang="en-US" sz="1000" dirty="0" smtClean="0"/>
              <a:t> (</a:t>
            </a:r>
            <a:r>
              <a:rPr lang="en-US" sz="1000" dirty="0" err="1" smtClean="0"/>
              <a:t>Evry</a:t>
            </a:r>
            <a:r>
              <a:rPr lang="en-US" sz="1000" dirty="0" smtClean="0"/>
              <a:t>!)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8086989" y="1924037"/>
            <a:ext cx="690018" cy="360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</a:t>
            </a:r>
            <a:endParaRPr lang="en-US" sz="1000" dirty="0"/>
          </a:p>
        </p:txBody>
      </p:sp>
      <p:sp>
        <p:nvSpPr>
          <p:cNvPr id="2" name="Curved Down Arrow 1"/>
          <p:cNvSpPr/>
          <p:nvPr/>
        </p:nvSpPr>
        <p:spPr>
          <a:xfrm>
            <a:off x="2742470" y="290021"/>
            <a:ext cx="1343000" cy="86966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234697" y="1319721"/>
            <a:ext cx="690018" cy="360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Shell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767294" y="3317955"/>
            <a:ext cx="3009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Actions – </a:t>
            </a:r>
            <a:r>
              <a:rPr lang="en-US" dirty="0" err="1" smtClean="0"/>
              <a:t>rød</a:t>
            </a:r>
            <a:endParaRPr lang="en-US" dirty="0" smtClean="0"/>
          </a:p>
          <a:p>
            <a:r>
              <a:rPr lang="en-US" dirty="0" err="1" smtClean="0"/>
              <a:t>Miljø</a:t>
            </a:r>
            <a:r>
              <a:rPr lang="en-US" dirty="0" smtClean="0"/>
              <a:t> – </a:t>
            </a:r>
            <a:r>
              <a:rPr lang="en-US" dirty="0" err="1" smtClean="0"/>
              <a:t>blå</a:t>
            </a:r>
            <a:endParaRPr lang="en-US" dirty="0" smtClean="0"/>
          </a:p>
          <a:p>
            <a:r>
              <a:rPr lang="en-US" dirty="0" err="1" smtClean="0"/>
              <a:t>Produkt</a:t>
            </a:r>
            <a:r>
              <a:rPr lang="en-US" dirty="0" smtClean="0"/>
              <a:t>/</a:t>
            </a:r>
            <a:r>
              <a:rPr lang="en-US" dirty="0" err="1" smtClean="0"/>
              <a:t>verktøy</a:t>
            </a:r>
            <a:r>
              <a:rPr lang="en-US" dirty="0" smtClean="0"/>
              <a:t> – </a:t>
            </a:r>
            <a:r>
              <a:rPr lang="en-US" dirty="0" err="1" smtClean="0"/>
              <a:t>turkis</a:t>
            </a:r>
            <a:endParaRPr lang="en-US" dirty="0" smtClean="0"/>
          </a:p>
          <a:p>
            <a:r>
              <a:rPr lang="en-US" dirty="0" err="1" smtClean="0"/>
              <a:t>Teknikker</a:t>
            </a:r>
            <a:r>
              <a:rPr lang="en-US" dirty="0" smtClean="0"/>
              <a:t>/</a:t>
            </a:r>
            <a:r>
              <a:rPr lang="en-US" dirty="0" err="1" smtClean="0"/>
              <a:t>prosesser</a:t>
            </a:r>
            <a:r>
              <a:rPr lang="en-US" dirty="0" smtClean="0"/>
              <a:t> – </a:t>
            </a:r>
            <a:r>
              <a:rPr lang="en-US" dirty="0" err="1" smtClean="0"/>
              <a:t>oransje</a:t>
            </a:r>
            <a:endParaRPr lang="en-US" dirty="0" smtClean="0"/>
          </a:p>
          <a:p>
            <a:r>
              <a:rPr lang="en-US" dirty="0" err="1" smtClean="0"/>
              <a:t>Språk</a:t>
            </a:r>
            <a:r>
              <a:rPr lang="en-US" dirty="0" smtClean="0"/>
              <a:t> – </a:t>
            </a:r>
            <a:r>
              <a:rPr lang="en-US" dirty="0" err="1" smtClean="0"/>
              <a:t>grønn</a:t>
            </a:r>
            <a:endParaRPr lang="en-US" dirty="0" smtClean="0"/>
          </a:p>
          <a:p>
            <a:r>
              <a:rPr lang="en-US" dirty="0" err="1" smtClean="0"/>
              <a:t>Div</a:t>
            </a:r>
            <a:r>
              <a:rPr lang="en-US" dirty="0" smtClean="0"/>
              <a:t> - </a:t>
            </a:r>
            <a:r>
              <a:rPr lang="en-US" dirty="0" err="1" smtClean="0"/>
              <a:t>grå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2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008" y="290021"/>
            <a:ext cx="1410039" cy="56004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Søkeskjema</a:t>
            </a:r>
            <a:r>
              <a:rPr lang="en-US" sz="1200" dirty="0" smtClean="0"/>
              <a:t> </a:t>
            </a:r>
            <a:r>
              <a:rPr lang="en-US" sz="1200" dirty="0" err="1" smtClean="0"/>
              <a:t>billån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2397" y="2815611"/>
            <a:ext cx="53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Start</a:t>
            </a:r>
            <a:endParaRPr lang="en-US" sz="1200" b="1" dirty="0"/>
          </a:p>
        </p:txBody>
      </p:sp>
      <p:sp>
        <p:nvSpPr>
          <p:cNvPr id="23" name="Right Arrow 22"/>
          <p:cNvSpPr/>
          <p:nvPr/>
        </p:nvSpPr>
        <p:spPr>
          <a:xfrm>
            <a:off x="240008" y="3043412"/>
            <a:ext cx="260007" cy="19159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9486" y="2318774"/>
            <a:ext cx="690018" cy="36002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JSON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648881" y="2815611"/>
            <a:ext cx="690018" cy="36002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Ajax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648881" y="3328037"/>
            <a:ext cx="690018" cy="360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URL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1491299" y="2451154"/>
            <a:ext cx="690018" cy="3600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Submit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1491299" y="3015526"/>
            <a:ext cx="690018" cy="3600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Post´e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239194" y="2759624"/>
            <a:ext cx="798646" cy="3600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Validering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3147379" y="2371712"/>
            <a:ext cx="690018" cy="36002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Java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3147379" y="3175637"/>
            <a:ext cx="690018" cy="360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4061778" y="2138760"/>
            <a:ext cx="835341" cy="540039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Integrasjonsmodul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4061778" y="2874984"/>
            <a:ext cx="690018" cy="360026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Integrasjon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4061777" y="3375552"/>
            <a:ext cx="835341" cy="475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Backend </a:t>
            </a:r>
            <a:r>
              <a:rPr lang="en-US" sz="1000" dirty="0" err="1" smtClean="0"/>
              <a:t>fagsystem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4479448" y="1659241"/>
            <a:ext cx="835341" cy="475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Fagsystem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3512277" y="4221998"/>
            <a:ext cx="967171" cy="3600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Rammeverk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4624771" y="4221998"/>
            <a:ext cx="690018" cy="360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Dependency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4656360" y="4706670"/>
            <a:ext cx="690018" cy="360026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Bibliotek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3837397" y="4706670"/>
            <a:ext cx="690018" cy="360026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Maven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5588678" y="1774303"/>
            <a:ext cx="832442" cy="36002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Kodekvalitet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5588678" y="2286729"/>
            <a:ext cx="832442" cy="36002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Testdekning</a:t>
            </a:r>
            <a:endParaRPr 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5588678" y="4346644"/>
            <a:ext cx="903562" cy="36002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Refactoring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5639294" y="4859070"/>
            <a:ext cx="781826" cy="360026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Enhetstest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5588678" y="2824102"/>
            <a:ext cx="903562" cy="630298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Kontinuerlig</a:t>
            </a:r>
            <a:r>
              <a:rPr lang="en-US" sz="1000" dirty="0" smtClean="0"/>
              <a:t> </a:t>
            </a:r>
            <a:r>
              <a:rPr lang="en-US" sz="1000" dirty="0" err="1" smtClean="0"/>
              <a:t>integrasjon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5598470" y="3688063"/>
            <a:ext cx="822650" cy="360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Byggserver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6611077" y="2874984"/>
            <a:ext cx="690018" cy="36002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Regresjonstest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6611077" y="3407608"/>
            <a:ext cx="690018" cy="36002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</a:t>
            </a:r>
            <a:r>
              <a:rPr lang="en-US" sz="1000" dirty="0" err="1" smtClean="0"/>
              <a:t>eleniumstest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6611077" y="3941542"/>
            <a:ext cx="690018" cy="36002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Lasttest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6611076" y="4455532"/>
            <a:ext cx="765083" cy="36002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Ytelsestets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7453495" y="2579611"/>
            <a:ext cx="690018" cy="36002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Integrasjonstest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7453495" y="3184128"/>
            <a:ext cx="690018" cy="360026"/>
          </a:xfrm>
          <a:prstGeom prst="rect">
            <a:avLst/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Verdikjedetest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8295913" y="2912597"/>
            <a:ext cx="690018" cy="3600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</a:t>
            </a:r>
            <a:endParaRPr lang="en-US" sz="1000" dirty="0"/>
          </a:p>
        </p:txBody>
      </p:sp>
      <p:sp>
        <p:nvSpPr>
          <p:cNvPr id="69" name="Curved Down Arrow 68"/>
          <p:cNvSpPr/>
          <p:nvPr/>
        </p:nvSpPr>
        <p:spPr>
          <a:xfrm>
            <a:off x="2742470" y="290021"/>
            <a:ext cx="1343000" cy="86966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5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187</Words>
  <Application>Microsoft Macintosh PowerPoint</Application>
  <PresentationFormat>On-screen Show (4:3)</PresentationFormat>
  <Paragraphs>78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Historien om nettsiden / applikasjonen for Billån!</vt:lpstr>
      <vt:lpstr>Første felle som må forklares</vt:lpstr>
      <vt:lpstr>PowerPoint Presentation</vt:lpstr>
      <vt:lpstr>PowerPoint Presentation</vt:lpstr>
    </vt:vector>
  </TitlesOfParts>
  <Company>Bekk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Historien om nettsiden / applikasjonen for Billån!</dc:title>
  <dc:creator>Nina Volstad</dc:creator>
  <cp:lastModifiedBy>Nina Volstad</cp:lastModifiedBy>
  <cp:revision>7</cp:revision>
  <dcterms:created xsi:type="dcterms:W3CDTF">2013-05-27T17:24:59Z</dcterms:created>
  <dcterms:modified xsi:type="dcterms:W3CDTF">2013-06-04T11:51:50Z</dcterms:modified>
</cp:coreProperties>
</file>