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9" d="100"/>
          <a:sy n="49" d="100"/>
        </p:scale>
        <p:origin x="104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6/25/2023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6/25/2023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TotalTime>
  <Words>1708</Words>
  <Application>Microsoft Office PowerPoint</Application>
  <PresentationFormat>Custom</PresentationFormat>
  <Paragraphs>148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Wingdings 3</vt:lpstr>
      <vt:lpstr>Calibri</vt:lpstr>
      <vt:lpstr>Century Gothic</vt:lpstr>
      <vt:lpstr>Gadugi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 .Vasanth</cp:lastModifiedBy>
  <cp:revision>14</cp:revision>
  <dcterms:created xsi:type="dcterms:W3CDTF">2006-08-16T00:00:00Z</dcterms:created>
  <dcterms:modified xsi:type="dcterms:W3CDTF">2023-06-25T07:00:24Z</dcterms:modified>
  <dc:identifier>DAEhDyfaYKE</dc:identifier>
</cp:coreProperties>
</file>