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7" r:id="rId3"/>
    <p:sldId id="258" r:id="rId4"/>
    <p:sldId id="256"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254F8-84C0-4346-8927-2A4E8E5278BD}" v="1" dt="2023-09-15T15:22:36.9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letz Wolz, Carly" userId="92b658cd-d997-429d-b744-aba3d0b627ab" providerId="ADAL" clId="{661254F8-84C0-4346-8927-2A4E8E5278BD}"/>
    <pc:docChg chg="modSld">
      <pc:chgData name="Muletz Wolz, Carly" userId="92b658cd-d997-429d-b744-aba3d0b627ab" providerId="ADAL" clId="{661254F8-84C0-4346-8927-2A4E8E5278BD}" dt="2023-09-15T15:23:07.894" v="121" actId="1076"/>
      <pc:docMkLst>
        <pc:docMk/>
      </pc:docMkLst>
      <pc:sldChg chg="addSp modSp mod">
        <pc:chgData name="Muletz Wolz, Carly" userId="92b658cd-d997-429d-b744-aba3d0b627ab" providerId="ADAL" clId="{661254F8-84C0-4346-8927-2A4E8E5278BD}" dt="2023-09-15T15:23:07.894" v="121" actId="1076"/>
        <pc:sldMkLst>
          <pc:docMk/>
          <pc:sldMk cId="1161458263" sldId="259"/>
        </pc:sldMkLst>
        <pc:spChg chg="add mod">
          <ac:chgData name="Muletz Wolz, Carly" userId="92b658cd-d997-429d-b744-aba3d0b627ab" providerId="ADAL" clId="{661254F8-84C0-4346-8927-2A4E8E5278BD}" dt="2023-09-15T15:23:07.894" v="121" actId="1076"/>
          <ac:spMkLst>
            <pc:docMk/>
            <pc:sldMk cId="1161458263" sldId="259"/>
            <ac:spMk id="11" creationId="{03F9FDBD-0E1A-27F1-892D-5826B3E61904}"/>
          </ac:spMkLst>
        </pc:spChg>
      </pc:sldChg>
    </pc:docChg>
  </pc:docChgLst>
  <pc:docChgLst>
    <pc:chgData name="Muletz Wolz, Carly" userId="92b658cd-d997-429d-b744-aba3d0b627ab" providerId="ADAL" clId="{38A98E2D-8C15-B048-A69B-A41427DDB58C}"/>
    <pc:docChg chg="modSld">
      <pc:chgData name="Muletz Wolz, Carly" userId="92b658cd-d997-429d-b744-aba3d0b627ab" providerId="ADAL" clId="{38A98E2D-8C15-B048-A69B-A41427DDB58C}" dt="2023-02-16T19:39:07.282" v="89" actId="20577"/>
      <pc:docMkLst>
        <pc:docMk/>
      </pc:docMkLst>
      <pc:sldChg chg="modSp mod">
        <pc:chgData name="Muletz Wolz, Carly" userId="92b658cd-d997-429d-b744-aba3d0b627ab" providerId="ADAL" clId="{38A98E2D-8C15-B048-A69B-A41427DDB58C}" dt="2023-02-16T19:39:07.282" v="89" actId="20577"/>
        <pc:sldMkLst>
          <pc:docMk/>
          <pc:sldMk cId="2862446151" sldId="257"/>
        </pc:sldMkLst>
        <pc:spChg chg="mod">
          <ac:chgData name="Muletz Wolz, Carly" userId="92b658cd-d997-429d-b744-aba3d0b627ab" providerId="ADAL" clId="{38A98E2D-8C15-B048-A69B-A41427DDB58C}" dt="2023-02-16T19:39:07.282" v="89" actId="20577"/>
          <ac:spMkLst>
            <pc:docMk/>
            <pc:sldMk cId="2862446151" sldId="257"/>
            <ac:spMk id="3" creationId="{CF283BB8-30C7-D77D-1F1F-4D301C261F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F199-DFF9-2EA5-D02D-F4286E2D89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614D6-96A5-A70D-890C-0F9573494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E1C097-60AF-49F3-AF61-2C4236A9C83F}"/>
              </a:ext>
            </a:extLst>
          </p:cNvPr>
          <p:cNvSpPr>
            <a:spLocks noGrp="1"/>
          </p:cNvSpPr>
          <p:nvPr>
            <p:ph type="dt" sz="half" idx="10"/>
          </p:nvPr>
        </p:nvSpPr>
        <p:spPr/>
        <p:txBody>
          <a:bodyPr/>
          <a:lstStyle/>
          <a:p>
            <a:fld id="{88F7B17E-3F23-7F44-8C2D-89BFDA19C158}" type="datetimeFigureOut">
              <a:rPr lang="en-US" smtClean="0"/>
              <a:t>9/15/23</a:t>
            </a:fld>
            <a:endParaRPr lang="en-US"/>
          </a:p>
        </p:txBody>
      </p:sp>
      <p:sp>
        <p:nvSpPr>
          <p:cNvPr id="5" name="Footer Placeholder 4">
            <a:extLst>
              <a:ext uri="{FF2B5EF4-FFF2-40B4-BE49-F238E27FC236}">
                <a16:creationId xmlns:a16="http://schemas.microsoft.com/office/drawing/2014/main" id="{D5B8B98E-9CD9-0A32-3C75-CD87F6AF3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32B6B-345C-B40D-4A43-2EF9CE9F0CB9}"/>
              </a:ext>
            </a:extLst>
          </p:cNvPr>
          <p:cNvSpPr>
            <a:spLocks noGrp="1"/>
          </p:cNvSpPr>
          <p:nvPr>
            <p:ph type="sldNum" sz="quarter" idx="12"/>
          </p:nvPr>
        </p:nvSpPr>
        <p:spPr/>
        <p:txBody>
          <a:bodyPr/>
          <a:lstStyle/>
          <a:p>
            <a:fld id="{C9DD7EC4-119A-EB42-899D-B80C3B9B4205}" type="slidenum">
              <a:rPr lang="en-US" smtClean="0"/>
              <a:t>‹#›</a:t>
            </a:fld>
            <a:endParaRPr lang="en-US"/>
          </a:p>
        </p:txBody>
      </p:sp>
    </p:spTree>
    <p:extLst>
      <p:ext uri="{BB962C8B-B14F-4D97-AF65-F5344CB8AC3E}">
        <p14:creationId xmlns:p14="http://schemas.microsoft.com/office/powerpoint/2010/main" val="323236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787-AACE-9525-E395-EA8C15AECE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5A73B7-6AC6-1D48-D5BB-CF4B54C161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DBD5E-FF0F-611F-E09A-8B25C79E3892}"/>
              </a:ext>
            </a:extLst>
          </p:cNvPr>
          <p:cNvSpPr>
            <a:spLocks noGrp="1"/>
          </p:cNvSpPr>
          <p:nvPr>
            <p:ph type="dt" sz="half" idx="10"/>
          </p:nvPr>
        </p:nvSpPr>
        <p:spPr/>
        <p:txBody>
          <a:bodyPr/>
          <a:lstStyle/>
          <a:p>
            <a:fld id="{88F7B17E-3F23-7F44-8C2D-89BFDA19C158}" type="datetimeFigureOut">
              <a:rPr lang="en-US" smtClean="0"/>
              <a:t>9/15/23</a:t>
            </a:fld>
            <a:endParaRPr lang="en-US"/>
          </a:p>
        </p:txBody>
      </p:sp>
      <p:sp>
        <p:nvSpPr>
          <p:cNvPr id="5" name="Footer Placeholder 4">
            <a:extLst>
              <a:ext uri="{FF2B5EF4-FFF2-40B4-BE49-F238E27FC236}">
                <a16:creationId xmlns:a16="http://schemas.microsoft.com/office/drawing/2014/main" id="{DF80FC95-539B-D24C-C407-FC79679E1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59547-4194-C633-1AF2-F6E319DD16D5}"/>
              </a:ext>
            </a:extLst>
          </p:cNvPr>
          <p:cNvSpPr>
            <a:spLocks noGrp="1"/>
          </p:cNvSpPr>
          <p:nvPr>
            <p:ph type="sldNum" sz="quarter" idx="12"/>
          </p:nvPr>
        </p:nvSpPr>
        <p:spPr/>
        <p:txBody>
          <a:bodyPr/>
          <a:lstStyle/>
          <a:p>
            <a:fld id="{C9DD7EC4-119A-EB42-899D-B80C3B9B4205}" type="slidenum">
              <a:rPr lang="en-US" smtClean="0"/>
              <a:t>‹#›</a:t>
            </a:fld>
            <a:endParaRPr lang="en-US"/>
          </a:p>
        </p:txBody>
      </p:sp>
    </p:spTree>
    <p:extLst>
      <p:ext uri="{BB962C8B-B14F-4D97-AF65-F5344CB8AC3E}">
        <p14:creationId xmlns:p14="http://schemas.microsoft.com/office/powerpoint/2010/main" val="915723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ECE87F-90FE-6372-A640-E707EF5F02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EC610A-A88E-2EC6-62F2-9FEBC9C63F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00367-6A21-3132-4F81-20DC34164E37}"/>
              </a:ext>
            </a:extLst>
          </p:cNvPr>
          <p:cNvSpPr>
            <a:spLocks noGrp="1"/>
          </p:cNvSpPr>
          <p:nvPr>
            <p:ph type="dt" sz="half" idx="10"/>
          </p:nvPr>
        </p:nvSpPr>
        <p:spPr/>
        <p:txBody>
          <a:bodyPr/>
          <a:lstStyle/>
          <a:p>
            <a:fld id="{88F7B17E-3F23-7F44-8C2D-89BFDA19C158}" type="datetimeFigureOut">
              <a:rPr lang="en-US" smtClean="0"/>
              <a:t>9/15/23</a:t>
            </a:fld>
            <a:endParaRPr lang="en-US"/>
          </a:p>
        </p:txBody>
      </p:sp>
      <p:sp>
        <p:nvSpPr>
          <p:cNvPr id="5" name="Footer Placeholder 4">
            <a:extLst>
              <a:ext uri="{FF2B5EF4-FFF2-40B4-BE49-F238E27FC236}">
                <a16:creationId xmlns:a16="http://schemas.microsoft.com/office/drawing/2014/main" id="{3F4B59F6-E0ED-8D67-34FB-A5219FC74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E69CF-E0CB-12DA-77BB-589AA631F3FA}"/>
              </a:ext>
            </a:extLst>
          </p:cNvPr>
          <p:cNvSpPr>
            <a:spLocks noGrp="1"/>
          </p:cNvSpPr>
          <p:nvPr>
            <p:ph type="sldNum" sz="quarter" idx="12"/>
          </p:nvPr>
        </p:nvSpPr>
        <p:spPr/>
        <p:txBody>
          <a:bodyPr/>
          <a:lstStyle/>
          <a:p>
            <a:fld id="{C9DD7EC4-119A-EB42-899D-B80C3B9B4205}" type="slidenum">
              <a:rPr lang="en-US" smtClean="0"/>
              <a:t>‹#›</a:t>
            </a:fld>
            <a:endParaRPr lang="en-US"/>
          </a:p>
        </p:txBody>
      </p:sp>
    </p:spTree>
    <p:extLst>
      <p:ext uri="{BB962C8B-B14F-4D97-AF65-F5344CB8AC3E}">
        <p14:creationId xmlns:p14="http://schemas.microsoft.com/office/powerpoint/2010/main" val="4276463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6EFA-EA22-364C-4BE3-0C53207B7E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907E2-9DD7-A678-26C4-2A64D7EBD2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B31C4-61AF-98FA-69FD-494770A1E4FF}"/>
              </a:ext>
            </a:extLst>
          </p:cNvPr>
          <p:cNvSpPr>
            <a:spLocks noGrp="1"/>
          </p:cNvSpPr>
          <p:nvPr>
            <p:ph type="dt" sz="half" idx="10"/>
          </p:nvPr>
        </p:nvSpPr>
        <p:spPr/>
        <p:txBody>
          <a:bodyPr/>
          <a:lstStyle/>
          <a:p>
            <a:fld id="{88F7B17E-3F23-7F44-8C2D-89BFDA19C158}" type="datetimeFigureOut">
              <a:rPr lang="en-US" smtClean="0"/>
              <a:t>9/15/23</a:t>
            </a:fld>
            <a:endParaRPr lang="en-US"/>
          </a:p>
        </p:txBody>
      </p:sp>
      <p:sp>
        <p:nvSpPr>
          <p:cNvPr id="5" name="Footer Placeholder 4">
            <a:extLst>
              <a:ext uri="{FF2B5EF4-FFF2-40B4-BE49-F238E27FC236}">
                <a16:creationId xmlns:a16="http://schemas.microsoft.com/office/drawing/2014/main" id="{33F02AC2-620C-36C8-2232-0E9BD668C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A91C1-1FC1-9605-8D7C-68D7B6766E06}"/>
              </a:ext>
            </a:extLst>
          </p:cNvPr>
          <p:cNvSpPr>
            <a:spLocks noGrp="1"/>
          </p:cNvSpPr>
          <p:nvPr>
            <p:ph type="sldNum" sz="quarter" idx="12"/>
          </p:nvPr>
        </p:nvSpPr>
        <p:spPr/>
        <p:txBody>
          <a:bodyPr/>
          <a:lstStyle/>
          <a:p>
            <a:fld id="{C9DD7EC4-119A-EB42-899D-B80C3B9B4205}" type="slidenum">
              <a:rPr lang="en-US" smtClean="0"/>
              <a:t>‹#›</a:t>
            </a:fld>
            <a:endParaRPr lang="en-US"/>
          </a:p>
        </p:txBody>
      </p:sp>
    </p:spTree>
    <p:extLst>
      <p:ext uri="{BB962C8B-B14F-4D97-AF65-F5344CB8AC3E}">
        <p14:creationId xmlns:p14="http://schemas.microsoft.com/office/powerpoint/2010/main" val="192516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3222-AC19-D51D-5251-1A9ED83C77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57D95C-E833-568D-93E2-2FD1CE966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05B35D-EC88-EAF5-1C3F-E7AAD112AD50}"/>
              </a:ext>
            </a:extLst>
          </p:cNvPr>
          <p:cNvSpPr>
            <a:spLocks noGrp="1"/>
          </p:cNvSpPr>
          <p:nvPr>
            <p:ph type="dt" sz="half" idx="10"/>
          </p:nvPr>
        </p:nvSpPr>
        <p:spPr/>
        <p:txBody>
          <a:bodyPr/>
          <a:lstStyle/>
          <a:p>
            <a:fld id="{88F7B17E-3F23-7F44-8C2D-89BFDA19C158}" type="datetimeFigureOut">
              <a:rPr lang="en-US" smtClean="0"/>
              <a:t>9/15/23</a:t>
            </a:fld>
            <a:endParaRPr lang="en-US"/>
          </a:p>
        </p:txBody>
      </p:sp>
      <p:sp>
        <p:nvSpPr>
          <p:cNvPr id="5" name="Footer Placeholder 4">
            <a:extLst>
              <a:ext uri="{FF2B5EF4-FFF2-40B4-BE49-F238E27FC236}">
                <a16:creationId xmlns:a16="http://schemas.microsoft.com/office/drawing/2014/main" id="{89A10010-7BDA-6FA1-95F8-46761E423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30ABC-251C-3632-F97E-5B42BEC56C0A}"/>
              </a:ext>
            </a:extLst>
          </p:cNvPr>
          <p:cNvSpPr>
            <a:spLocks noGrp="1"/>
          </p:cNvSpPr>
          <p:nvPr>
            <p:ph type="sldNum" sz="quarter" idx="12"/>
          </p:nvPr>
        </p:nvSpPr>
        <p:spPr/>
        <p:txBody>
          <a:bodyPr/>
          <a:lstStyle/>
          <a:p>
            <a:fld id="{C9DD7EC4-119A-EB42-899D-B80C3B9B4205}" type="slidenum">
              <a:rPr lang="en-US" smtClean="0"/>
              <a:t>‹#›</a:t>
            </a:fld>
            <a:endParaRPr lang="en-US"/>
          </a:p>
        </p:txBody>
      </p:sp>
    </p:spTree>
    <p:extLst>
      <p:ext uri="{BB962C8B-B14F-4D97-AF65-F5344CB8AC3E}">
        <p14:creationId xmlns:p14="http://schemas.microsoft.com/office/powerpoint/2010/main" val="259011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50E0-8E89-831D-16B2-49EEFFD909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9B6511-05F0-DDED-168C-9F3B0153A2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9DCBE9-E450-5F45-6E05-57700D6C0B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12671B-AEE2-7B57-B8AF-BB0707F62CB2}"/>
              </a:ext>
            </a:extLst>
          </p:cNvPr>
          <p:cNvSpPr>
            <a:spLocks noGrp="1"/>
          </p:cNvSpPr>
          <p:nvPr>
            <p:ph type="dt" sz="half" idx="10"/>
          </p:nvPr>
        </p:nvSpPr>
        <p:spPr/>
        <p:txBody>
          <a:bodyPr/>
          <a:lstStyle/>
          <a:p>
            <a:fld id="{88F7B17E-3F23-7F44-8C2D-89BFDA19C158}" type="datetimeFigureOut">
              <a:rPr lang="en-US" smtClean="0"/>
              <a:t>9/15/23</a:t>
            </a:fld>
            <a:endParaRPr lang="en-US"/>
          </a:p>
        </p:txBody>
      </p:sp>
      <p:sp>
        <p:nvSpPr>
          <p:cNvPr id="6" name="Footer Placeholder 5">
            <a:extLst>
              <a:ext uri="{FF2B5EF4-FFF2-40B4-BE49-F238E27FC236}">
                <a16:creationId xmlns:a16="http://schemas.microsoft.com/office/drawing/2014/main" id="{D0DC916C-BBCC-7B8A-AE6A-7849A3420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76348-C1A5-0845-F94B-5FC3EBAF6AD3}"/>
              </a:ext>
            </a:extLst>
          </p:cNvPr>
          <p:cNvSpPr>
            <a:spLocks noGrp="1"/>
          </p:cNvSpPr>
          <p:nvPr>
            <p:ph type="sldNum" sz="quarter" idx="12"/>
          </p:nvPr>
        </p:nvSpPr>
        <p:spPr/>
        <p:txBody>
          <a:bodyPr/>
          <a:lstStyle/>
          <a:p>
            <a:fld id="{C9DD7EC4-119A-EB42-899D-B80C3B9B4205}" type="slidenum">
              <a:rPr lang="en-US" smtClean="0"/>
              <a:t>‹#›</a:t>
            </a:fld>
            <a:endParaRPr lang="en-US"/>
          </a:p>
        </p:txBody>
      </p:sp>
    </p:spTree>
    <p:extLst>
      <p:ext uri="{BB962C8B-B14F-4D97-AF65-F5344CB8AC3E}">
        <p14:creationId xmlns:p14="http://schemas.microsoft.com/office/powerpoint/2010/main" val="370715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B8C9-7134-A553-D901-7CC93BD2D6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B77C45-4A3B-A00F-8D11-B622C7D9A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F69EE-6037-35F4-9933-B88DD3F947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742762-34AA-B329-B8E9-B59BC5E87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1CC8E9-3437-43AF-FDFB-C1A0F69309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132801-DB1F-D42C-AFE4-33C2DB3EFDA1}"/>
              </a:ext>
            </a:extLst>
          </p:cNvPr>
          <p:cNvSpPr>
            <a:spLocks noGrp="1"/>
          </p:cNvSpPr>
          <p:nvPr>
            <p:ph type="dt" sz="half" idx="10"/>
          </p:nvPr>
        </p:nvSpPr>
        <p:spPr/>
        <p:txBody>
          <a:bodyPr/>
          <a:lstStyle/>
          <a:p>
            <a:fld id="{88F7B17E-3F23-7F44-8C2D-89BFDA19C158}" type="datetimeFigureOut">
              <a:rPr lang="en-US" smtClean="0"/>
              <a:t>9/15/23</a:t>
            </a:fld>
            <a:endParaRPr lang="en-US"/>
          </a:p>
        </p:txBody>
      </p:sp>
      <p:sp>
        <p:nvSpPr>
          <p:cNvPr id="8" name="Footer Placeholder 7">
            <a:extLst>
              <a:ext uri="{FF2B5EF4-FFF2-40B4-BE49-F238E27FC236}">
                <a16:creationId xmlns:a16="http://schemas.microsoft.com/office/drawing/2014/main" id="{97B1E7A2-0EA1-4C64-25F3-F739C0168C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F8137A-8CA0-3D7E-44C9-5AF998D48C3D}"/>
              </a:ext>
            </a:extLst>
          </p:cNvPr>
          <p:cNvSpPr>
            <a:spLocks noGrp="1"/>
          </p:cNvSpPr>
          <p:nvPr>
            <p:ph type="sldNum" sz="quarter" idx="12"/>
          </p:nvPr>
        </p:nvSpPr>
        <p:spPr/>
        <p:txBody>
          <a:bodyPr/>
          <a:lstStyle/>
          <a:p>
            <a:fld id="{C9DD7EC4-119A-EB42-899D-B80C3B9B4205}" type="slidenum">
              <a:rPr lang="en-US" smtClean="0"/>
              <a:t>‹#›</a:t>
            </a:fld>
            <a:endParaRPr lang="en-US"/>
          </a:p>
        </p:txBody>
      </p:sp>
    </p:spTree>
    <p:extLst>
      <p:ext uri="{BB962C8B-B14F-4D97-AF65-F5344CB8AC3E}">
        <p14:creationId xmlns:p14="http://schemas.microsoft.com/office/powerpoint/2010/main" val="236389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EF39-2C35-121D-69A9-19D2EBC927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3BB7AC-CE63-99D8-0D8C-431BBD505DA2}"/>
              </a:ext>
            </a:extLst>
          </p:cNvPr>
          <p:cNvSpPr>
            <a:spLocks noGrp="1"/>
          </p:cNvSpPr>
          <p:nvPr>
            <p:ph type="dt" sz="half" idx="10"/>
          </p:nvPr>
        </p:nvSpPr>
        <p:spPr/>
        <p:txBody>
          <a:bodyPr/>
          <a:lstStyle/>
          <a:p>
            <a:fld id="{88F7B17E-3F23-7F44-8C2D-89BFDA19C158}" type="datetimeFigureOut">
              <a:rPr lang="en-US" smtClean="0"/>
              <a:t>9/15/23</a:t>
            </a:fld>
            <a:endParaRPr lang="en-US"/>
          </a:p>
        </p:txBody>
      </p:sp>
      <p:sp>
        <p:nvSpPr>
          <p:cNvPr id="4" name="Footer Placeholder 3">
            <a:extLst>
              <a:ext uri="{FF2B5EF4-FFF2-40B4-BE49-F238E27FC236}">
                <a16:creationId xmlns:a16="http://schemas.microsoft.com/office/drawing/2014/main" id="{A28EAF67-B375-AC5D-8A60-07059BE360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9D796B-7C39-316E-4A59-4DB57760AE33}"/>
              </a:ext>
            </a:extLst>
          </p:cNvPr>
          <p:cNvSpPr>
            <a:spLocks noGrp="1"/>
          </p:cNvSpPr>
          <p:nvPr>
            <p:ph type="sldNum" sz="quarter" idx="12"/>
          </p:nvPr>
        </p:nvSpPr>
        <p:spPr/>
        <p:txBody>
          <a:bodyPr/>
          <a:lstStyle/>
          <a:p>
            <a:fld id="{C9DD7EC4-119A-EB42-899D-B80C3B9B4205}" type="slidenum">
              <a:rPr lang="en-US" smtClean="0"/>
              <a:t>‹#›</a:t>
            </a:fld>
            <a:endParaRPr lang="en-US"/>
          </a:p>
        </p:txBody>
      </p:sp>
    </p:spTree>
    <p:extLst>
      <p:ext uri="{BB962C8B-B14F-4D97-AF65-F5344CB8AC3E}">
        <p14:creationId xmlns:p14="http://schemas.microsoft.com/office/powerpoint/2010/main" val="3414854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F2C44-5AA9-78DF-C7ED-9836C21DBA6B}"/>
              </a:ext>
            </a:extLst>
          </p:cNvPr>
          <p:cNvSpPr>
            <a:spLocks noGrp="1"/>
          </p:cNvSpPr>
          <p:nvPr>
            <p:ph type="dt" sz="half" idx="10"/>
          </p:nvPr>
        </p:nvSpPr>
        <p:spPr/>
        <p:txBody>
          <a:bodyPr/>
          <a:lstStyle/>
          <a:p>
            <a:fld id="{88F7B17E-3F23-7F44-8C2D-89BFDA19C158}" type="datetimeFigureOut">
              <a:rPr lang="en-US" smtClean="0"/>
              <a:t>9/15/23</a:t>
            </a:fld>
            <a:endParaRPr lang="en-US"/>
          </a:p>
        </p:txBody>
      </p:sp>
      <p:sp>
        <p:nvSpPr>
          <p:cNvPr id="3" name="Footer Placeholder 2">
            <a:extLst>
              <a:ext uri="{FF2B5EF4-FFF2-40B4-BE49-F238E27FC236}">
                <a16:creationId xmlns:a16="http://schemas.microsoft.com/office/drawing/2014/main" id="{91AD9EE8-F613-CC8E-3CDB-CF2B92484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707460-AFF5-8767-02F9-D0DDCF671012}"/>
              </a:ext>
            </a:extLst>
          </p:cNvPr>
          <p:cNvSpPr>
            <a:spLocks noGrp="1"/>
          </p:cNvSpPr>
          <p:nvPr>
            <p:ph type="sldNum" sz="quarter" idx="12"/>
          </p:nvPr>
        </p:nvSpPr>
        <p:spPr/>
        <p:txBody>
          <a:bodyPr/>
          <a:lstStyle/>
          <a:p>
            <a:fld id="{C9DD7EC4-119A-EB42-899D-B80C3B9B4205}" type="slidenum">
              <a:rPr lang="en-US" smtClean="0"/>
              <a:t>‹#›</a:t>
            </a:fld>
            <a:endParaRPr lang="en-US"/>
          </a:p>
        </p:txBody>
      </p:sp>
    </p:spTree>
    <p:extLst>
      <p:ext uri="{BB962C8B-B14F-4D97-AF65-F5344CB8AC3E}">
        <p14:creationId xmlns:p14="http://schemas.microsoft.com/office/powerpoint/2010/main" val="386044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8196-7BD6-C9EA-714B-4215D9D71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871F66-A1B4-B3CB-1D40-33E19DA597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25F02C-07FD-EB9C-FC11-A9C751FCF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61D36-527A-81BE-C63D-3B1E094EEB85}"/>
              </a:ext>
            </a:extLst>
          </p:cNvPr>
          <p:cNvSpPr>
            <a:spLocks noGrp="1"/>
          </p:cNvSpPr>
          <p:nvPr>
            <p:ph type="dt" sz="half" idx="10"/>
          </p:nvPr>
        </p:nvSpPr>
        <p:spPr/>
        <p:txBody>
          <a:bodyPr/>
          <a:lstStyle/>
          <a:p>
            <a:fld id="{88F7B17E-3F23-7F44-8C2D-89BFDA19C158}" type="datetimeFigureOut">
              <a:rPr lang="en-US" smtClean="0"/>
              <a:t>9/15/23</a:t>
            </a:fld>
            <a:endParaRPr lang="en-US"/>
          </a:p>
        </p:txBody>
      </p:sp>
      <p:sp>
        <p:nvSpPr>
          <p:cNvPr id="6" name="Footer Placeholder 5">
            <a:extLst>
              <a:ext uri="{FF2B5EF4-FFF2-40B4-BE49-F238E27FC236}">
                <a16:creationId xmlns:a16="http://schemas.microsoft.com/office/drawing/2014/main" id="{D192E667-56ED-9E48-FBB6-482BA087C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B8980-44E4-8455-A1C1-B05C4E3906F9}"/>
              </a:ext>
            </a:extLst>
          </p:cNvPr>
          <p:cNvSpPr>
            <a:spLocks noGrp="1"/>
          </p:cNvSpPr>
          <p:nvPr>
            <p:ph type="sldNum" sz="quarter" idx="12"/>
          </p:nvPr>
        </p:nvSpPr>
        <p:spPr/>
        <p:txBody>
          <a:bodyPr/>
          <a:lstStyle/>
          <a:p>
            <a:fld id="{C9DD7EC4-119A-EB42-899D-B80C3B9B4205}" type="slidenum">
              <a:rPr lang="en-US" smtClean="0"/>
              <a:t>‹#›</a:t>
            </a:fld>
            <a:endParaRPr lang="en-US"/>
          </a:p>
        </p:txBody>
      </p:sp>
    </p:spTree>
    <p:extLst>
      <p:ext uri="{BB962C8B-B14F-4D97-AF65-F5344CB8AC3E}">
        <p14:creationId xmlns:p14="http://schemas.microsoft.com/office/powerpoint/2010/main" val="2177921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A807-FCDC-C38C-A243-20456D7E8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B04D2-5368-3BB6-3229-5826F9E03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45AC94-8466-878D-1A19-CF1487095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8C9EB-BEF2-C3F5-5E58-7A17D937341B}"/>
              </a:ext>
            </a:extLst>
          </p:cNvPr>
          <p:cNvSpPr>
            <a:spLocks noGrp="1"/>
          </p:cNvSpPr>
          <p:nvPr>
            <p:ph type="dt" sz="half" idx="10"/>
          </p:nvPr>
        </p:nvSpPr>
        <p:spPr/>
        <p:txBody>
          <a:bodyPr/>
          <a:lstStyle/>
          <a:p>
            <a:fld id="{88F7B17E-3F23-7F44-8C2D-89BFDA19C158}" type="datetimeFigureOut">
              <a:rPr lang="en-US" smtClean="0"/>
              <a:t>9/15/23</a:t>
            </a:fld>
            <a:endParaRPr lang="en-US"/>
          </a:p>
        </p:txBody>
      </p:sp>
      <p:sp>
        <p:nvSpPr>
          <p:cNvPr id="6" name="Footer Placeholder 5">
            <a:extLst>
              <a:ext uri="{FF2B5EF4-FFF2-40B4-BE49-F238E27FC236}">
                <a16:creationId xmlns:a16="http://schemas.microsoft.com/office/drawing/2014/main" id="{5AF181C2-4777-C25D-BD41-3C253CC51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ED99E-3E74-59AB-589E-721AFFD00B79}"/>
              </a:ext>
            </a:extLst>
          </p:cNvPr>
          <p:cNvSpPr>
            <a:spLocks noGrp="1"/>
          </p:cNvSpPr>
          <p:nvPr>
            <p:ph type="sldNum" sz="quarter" idx="12"/>
          </p:nvPr>
        </p:nvSpPr>
        <p:spPr/>
        <p:txBody>
          <a:bodyPr/>
          <a:lstStyle/>
          <a:p>
            <a:fld id="{C9DD7EC4-119A-EB42-899D-B80C3B9B4205}" type="slidenum">
              <a:rPr lang="en-US" smtClean="0"/>
              <a:t>‹#›</a:t>
            </a:fld>
            <a:endParaRPr lang="en-US"/>
          </a:p>
        </p:txBody>
      </p:sp>
    </p:spTree>
    <p:extLst>
      <p:ext uri="{BB962C8B-B14F-4D97-AF65-F5344CB8AC3E}">
        <p14:creationId xmlns:p14="http://schemas.microsoft.com/office/powerpoint/2010/main" val="269056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A4BC22-09FF-130C-797E-E4B1CD7E9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A0FC18-C906-BEF6-7613-22E98731AD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667A7-8639-220E-894E-45EE81C784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7B17E-3F23-7F44-8C2D-89BFDA19C158}" type="datetimeFigureOut">
              <a:rPr lang="en-US" smtClean="0"/>
              <a:t>9/15/23</a:t>
            </a:fld>
            <a:endParaRPr lang="en-US"/>
          </a:p>
        </p:txBody>
      </p:sp>
      <p:sp>
        <p:nvSpPr>
          <p:cNvPr id="5" name="Footer Placeholder 4">
            <a:extLst>
              <a:ext uri="{FF2B5EF4-FFF2-40B4-BE49-F238E27FC236}">
                <a16:creationId xmlns:a16="http://schemas.microsoft.com/office/drawing/2014/main" id="{0C07B406-EADD-8A2E-1212-68A4B677E8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47DAC1-72DB-5306-B911-9F7541410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DD7EC4-119A-EB42-899D-B80C3B9B4205}" type="slidenum">
              <a:rPr lang="en-US" smtClean="0"/>
              <a:t>‹#›</a:t>
            </a:fld>
            <a:endParaRPr lang="en-US"/>
          </a:p>
        </p:txBody>
      </p:sp>
    </p:spTree>
    <p:extLst>
      <p:ext uri="{BB962C8B-B14F-4D97-AF65-F5344CB8AC3E}">
        <p14:creationId xmlns:p14="http://schemas.microsoft.com/office/powerpoint/2010/main" val="566907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8551-DC7D-CD54-077A-462C4F780069}"/>
              </a:ext>
            </a:extLst>
          </p:cNvPr>
          <p:cNvSpPr>
            <a:spLocks noGrp="1"/>
          </p:cNvSpPr>
          <p:nvPr>
            <p:ph type="title"/>
          </p:nvPr>
        </p:nvSpPr>
        <p:spPr/>
        <p:txBody>
          <a:bodyPr/>
          <a:lstStyle/>
          <a:p>
            <a:r>
              <a:rPr lang="en-US" dirty="0"/>
              <a:t>Microbiome Experiment Aug 2022</a:t>
            </a:r>
            <a:br>
              <a:rPr lang="en-US" dirty="0"/>
            </a:br>
            <a:endParaRPr lang="en-US" dirty="0"/>
          </a:p>
        </p:txBody>
      </p:sp>
      <p:sp>
        <p:nvSpPr>
          <p:cNvPr id="3" name="Content Placeholder 2">
            <a:extLst>
              <a:ext uri="{FF2B5EF4-FFF2-40B4-BE49-F238E27FC236}">
                <a16:creationId xmlns:a16="http://schemas.microsoft.com/office/drawing/2014/main" id="{0180FF90-3EA7-F425-7B9D-55C5E3221A1F}"/>
              </a:ext>
            </a:extLst>
          </p:cNvPr>
          <p:cNvSpPr>
            <a:spLocks noGrp="1"/>
          </p:cNvSpPr>
          <p:nvPr>
            <p:ph idx="1"/>
          </p:nvPr>
        </p:nvSpPr>
        <p:spPr/>
        <p:txBody>
          <a:bodyPr>
            <a:normAutofit/>
          </a:bodyPr>
          <a:lstStyle/>
          <a:p>
            <a:r>
              <a:rPr lang="en-US" sz="2400" b="1" u="sng" dirty="0">
                <a:effectLst/>
                <a:latin typeface="Arial" panose="020B0604020202020204" pitchFamily="34" charset="0"/>
                <a:ea typeface="Times New Roman" panose="02020603050405020304" pitchFamily="18" charset="0"/>
              </a:rPr>
              <a:t>Questions:</a:t>
            </a:r>
            <a:r>
              <a:rPr lang="en-US" sz="2400" dirty="0">
                <a:effectLst/>
                <a:latin typeface="Arial" panose="020B0604020202020204" pitchFamily="34" charset="0"/>
                <a:ea typeface="Times New Roman" panose="02020603050405020304" pitchFamily="18" charset="0"/>
              </a:rPr>
              <a:t> Does probiotic exposure impact the immune system and resident microbiome, and is this consistent across probiotic strains? Do probiotics persist after exposure ceases?</a:t>
            </a:r>
            <a:endParaRPr lang="en-US" sz="2400"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363622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1A64-CF57-010B-24DC-A8A082D69B5A}"/>
              </a:ext>
            </a:extLst>
          </p:cNvPr>
          <p:cNvSpPr>
            <a:spLocks noGrp="1"/>
          </p:cNvSpPr>
          <p:nvPr>
            <p:ph type="title"/>
          </p:nvPr>
        </p:nvSpPr>
        <p:spPr/>
        <p:txBody>
          <a:bodyPr/>
          <a:lstStyle/>
          <a:p>
            <a:r>
              <a:rPr lang="en-US" dirty="0"/>
              <a:t>Probiotic list</a:t>
            </a:r>
          </a:p>
        </p:txBody>
      </p:sp>
      <p:sp>
        <p:nvSpPr>
          <p:cNvPr id="3" name="Content Placeholder 2">
            <a:extLst>
              <a:ext uri="{FF2B5EF4-FFF2-40B4-BE49-F238E27FC236}">
                <a16:creationId xmlns:a16="http://schemas.microsoft.com/office/drawing/2014/main" id="{CF283BB8-30C7-D77D-1F1F-4D301C261F89}"/>
              </a:ext>
            </a:extLst>
          </p:cNvPr>
          <p:cNvSpPr>
            <a:spLocks noGrp="1"/>
          </p:cNvSpPr>
          <p:nvPr>
            <p:ph idx="1"/>
          </p:nvPr>
        </p:nvSpPr>
        <p:spPr/>
        <p:txBody>
          <a:bodyPr/>
          <a:lstStyle/>
          <a:p>
            <a:pPr marL="0" marR="0">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Probiotic #1 Proteobacteria </a:t>
            </a:r>
            <a:r>
              <a:rPr lang="en-US" sz="1800" i="1" dirty="0">
                <a:solidFill>
                  <a:srgbClr val="000000"/>
                </a:solidFill>
                <a:effectLst/>
                <a:latin typeface="Arial" panose="020B0604020202020204" pitchFamily="34" charset="0"/>
                <a:ea typeface="Times New Roman" panose="02020603050405020304" pitchFamily="18" charset="0"/>
              </a:rPr>
              <a:t>Pseudomonas</a:t>
            </a:r>
            <a:r>
              <a:rPr lang="en-US" sz="1800" dirty="0">
                <a:solidFill>
                  <a:srgbClr val="000000"/>
                </a:solidFill>
                <a:effectLst/>
                <a:latin typeface="Arial" panose="020B0604020202020204" pitchFamily="34" charset="0"/>
                <a:ea typeface="Times New Roman" panose="02020603050405020304" pitchFamily="18" charset="0"/>
              </a:rPr>
              <a:t> RBS5.4 at 6 x 10^7 cells/ml stock</a:t>
            </a:r>
          </a:p>
          <a:p>
            <a:pPr marL="457200" lvl="1">
              <a:spcBef>
                <a:spcPts val="0"/>
              </a:spcBef>
            </a:pPr>
            <a:r>
              <a:rPr lang="en-US" sz="1400" dirty="0">
                <a:solidFill>
                  <a:srgbClr val="000000"/>
                </a:solidFill>
                <a:latin typeface="Arial" panose="020B0604020202020204" pitchFamily="34" charset="0"/>
                <a:ea typeface="Times New Roman" panose="02020603050405020304" pitchFamily="18" charset="0"/>
              </a:rPr>
              <a:t>= ASV16   ASV18 in combined run</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Probiotic #2 Proteobacteria </a:t>
            </a:r>
            <a:r>
              <a:rPr lang="en-US" sz="1800" i="1" dirty="0">
                <a:solidFill>
                  <a:srgbClr val="000000"/>
                </a:solidFill>
                <a:effectLst/>
                <a:latin typeface="Arial" panose="020B0604020202020204" pitchFamily="34" charset="0"/>
                <a:ea typeface="Times New Roman" panose="02020603050405020304" pitchFamily="18" charset="0"/>
              </a:rPr>
              <a:t>Stenotrophomonas</a:t>
            </a:r>
            <a:r>
              <a:rPr lang="en-US" sz="1800" dirty="0">
                <a:solidFill>
                  <a:srgbClr val="000000"/>
                </a:solidFill>
                <a:effectLst/>
                <a:latin typeface="Arial" panose="020B0604020202020204" pitchFamily="34" charset="0"/>
                <a:ea typeface="Times New Roman" panose="02020603050405020304" pitchFamily="18" charset="0"/>
              </a:rPr>
              <a:t> THA2.2 at 6 x 10^7 cells/ml stock</a:t>
            </a:r>
          </a:p>
          <a:p>
            <a:pPr marL="457200" lvl="1">
              <a:spcBef>
                <a:spcPts val="0"/>
              </a:spcBef>
            </a:pPr>
            <a:r>
              <a:rPr lang="en-US" sz="1400" dirty="0">
                <a:solidFill>
                  <a:srgbClr val="000000"/>
                </a:solidFill>
                <a:latin typeface="Arial" panose="020B0604020202020204" pitchFamily="34" charset="0"/>
                <a:ea typeface="Times New Roman" panose="02020603050405020304" pitchFamily="18" charset="0"/>
              </a:rPr>
              <a:t>=ASV9    ASV9 in combined run</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Probiotic #3 Proteobacteria </a:t>
            </a:r>
            <a:r>
              <a:rPr lang="en-US" sz="1800" i="1" dirty="0">
                <a:solidFill>
                  <a:srgbClr val="000000"/>
                </a:solidFill>
                <a:effectLst/>
                <a:latin typeface="Arial" panose="020B0604020202020204" pitchFamily="34" charset="0"/>
                <a:ea typeface="Times New Roman" panose="02020603050405020304" pitchFamily="18" charset="0"/>
              </a:rPr>
              <a:t>Pseudomonas</a:t>
            </a:r>
            <a:r>
              <a:rPr lang="en-US" sz="1800" dirty="0">
                <a:solidFill>
                  <a:srgbClr val="000000"/>
                </a:solidFill>
                <a:effectLst/>
                <a:latin typeface="Arial" panose="020B0604020202020204" pitchFamily="34" charset="0"/>
                <a:ea typeface="Times New Roman" panose="02020603050405020304" pitchFamily="18" charset="0"/>
              </a:rPr>
              <a:t> RBS5.11 at 6 x 10^7 cells/ml stock</a:t>
            </a:r>
          </a:p>
          <a:p>
            <a:pPr marL="457200" lvl="1">
              <a:spcBef>
                <a:spcPts val="0"/>
              </a:spcBef>
            </a:pPr>
            <a:r>
              <a:rPr lang="en-US" sz="1400" dirty="0">
                <a:solidFill>
                  <a:srgbClr val="000000"/>
                </a:solidFill>
                <a:latin typeface="Arial" panose="020B0604020202020204" pitchFamily="34" charset="0"/>
                <a:ea typeface="Times New Roman" panose="02020603050405020304" pitchFamily="18" charset="0"/>
              </a:rPr>
              <a:t>=ASV11     ASV10 </a:t>
            </a:r>
            <a:r>
              <a:rPr lang="en-US" sz="1400">
                <a:solidFill>
                  <a:srgbClr val="000000"/>
                </a:solidFill>
                <a:latin typeface="Arial" panose="020B0604020202020204" pitchFamily="34" charset="0"/>
                <a:ea typeface="Times New Roman" panose="02020603050405020304" pitchFamily="18" charset="0"/>
              </a:rPr>
              <a:t>in combined run</a:t>
            </a:r>
            <a:endParaRPr lang="en-US" sz="1400" dirty="0">
              <a:solidFill>
                <a:srgbClr val="000000"/>
              </a:solidFill>
              <a:latin typeface="Arial" panose="020B0604020202020204" pitchFamily="34" charset="0"/>
              <a:ea typeface="Times New Roman" panose="02020603050405020304" pitchFamily="18" charset="0"/>
            </a:endParaRPr>
          </a:p>
          <a:p>
            <a:pPr marL="457200" lvl="1">
              <a:spcBef>
                <a:spcPts val="0"/>
              </a:spcBef>
            </a:pP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rPr>
              <a:t>Probiotic #4 Cocktail, 6 x 10^7 cells/ml each probiotic </a:t>
            </a:r>
          </a:p>
          <a:p>
            <a:pPr marL="457200" lvl="1">
              <a:spcBef>
                <a:spcPts val="0"/>
              </a:spcBef>
            </a:pPr>
            <a:r>
              <a:rPr lang="en-US" sz="1400" dirty="0">
                <a:solidFill>
                  <a:srgbClr val="000000"/>
                </a:solidFill>
                <a:latin typeface="Arial" panose="020B0604020202020204" pitchFamily="34" charset="0"/>
                <a:ea typeface="Times New Roman" panose="02020603050405020304" pitchFamily="18" charset="0"/>
              </a:rPr>
              <a:t>=combo of ASV16,9,11</a:t>
            </a:r>
          </a:p>
          <a:p>
            <a:pPr marL="457200" lvl="1">
              <a:spcBef>
                <a:spcPts val="0"/>
              </a:spcBef>
            </a:pPr>
            <a:endParaRPr lang="en-US" sz="1400" dirty="0">
              <a:solidFill>
                <a:srgbClr val="000000"/>
              </a:solidFill>
              <a:effectLst/>
              <a:latin typeface="Arial" panose="020B0604020202020204" pitchFamily="34" charset="0"/>
              <a:ea typeface="Times New Roman" panose="02020603050405020304" pitchFamily="18" charset="0"/>
            </a:endParaRPr>
          </a:p>
          <a:p>
            <a:pPr marL="0">
              <a:spcBef>
                <a:spcPts val="0"/>
              </a:spcBef>
            </a:pPr>
            <a:r>
              <a:rPr lang="en-US" sz="1800" dirty="0">
                <a:solidFill>
                  <a:srgbClr val="000000"/>
                </a:solidFill>
                <a:latin typeface="Arial" panose="020B0604020202020204" pitchFamily="34" charset="0"/>
                <a:ea typeface="Times New Roman" panose="02020603050405020304" pitchFamily="18" charset="0"/>
              </a:rPr>
              <a:t>Control frogs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6244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AEE4DF-6C45-045F-8E7C-8670555B3523}"/>
              </a:ext>
            </a:extLst>
          </p:cNvPr>
          <p:cNvSpPr>
            <a:spLocks noGrp="1"/>
          </p:cNvSpPr>
          <p:nvPr>
            <p:ph type="title"/>
          </p:nvPr>
        </p:nvSpPr>
        <p:spPr/>
        <p:txBody>
          <a:bodyPr/>
          <a:lstStyle/>
          <a:p>
            <a:r>
              <a:rPr lang="en-US" dirty="0"/>
              <a:t>Experimental Design</a:t>
            </a:r>
          </a:p>
        </p:txBody>
      </p:sp>
      <p:pic>
        <p:nvPicPr>
          <p:cNvPr id="8" name="Picture 7">
            <a:extLst>
              <a:ext uri="{FF2B5EF4-FFF2-40B4-BE49-F238E27FC236}">
                <a16:creationId xmlns:a16="http://schemas.microsoft.com/office/drawing/2014/main" id="{A8ECEE80-5AE6-D0D2-AE6C-D5D118B9520F}"/>
              </a:ext>
            </a:extLst>
          </p:cNvPr>
          <p:cNvPicPr>
            <a:picLocks noChangeAspect="1"/>
          </p:cNvPicPr>
          <p:nvPr/>
        </p:nvPicPr>
        <p:blipFill>
          <a:blip r:embed="rId2"/>
          <a:stretch>
            <a:fillRect/>
          </a:stretch>
        </p:blipFill>
        <p:spPr>
          <a:xfrm>
            <a:off x="675490" y="2877922"/>
            <a:ext cx="10841019" cy="1830001"/>
          </a:xfrm>
          <a:prstGeom prst="rect">
            <a:avLst/>
          </a:prstGeom>
        </p:spPr>
      </p:pic>
    </p:spTree>
    <p:extLst>
      <p:ext uri="{BB962C8B-B14F-4D97-AF65-F5344CB8AC3E}">
        <p14:creationId xmlns:p14="http://schemas.microsoft.com/office/powerpoint/2010/main" val="267572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998DC5-BC3E-16AD-CB40-89CFDFC2926D}"/>
              </a:ext>
            </a:extLst>
          </p:cNvPr>
          <p:cNvPicPr>
            <a:picLocks noChangeAspect="1"/>
          </p:cNvPicPr>
          <p:nvPr/>
        </p:nvPicPr>
        <p:blipFill>
          <a:blip r:embed="rId2"/>
          <a:stretch>
            <a:fillRect/>
          </a:stretch>
        </p:blipFill>
        <p:spPr>
          <a:xfrm>
            <a:off x="2716623" y="2337981"/>
            <a:ext cx="5961277" cy="3495211"/>
          </a:xfrm>
          <a:prstGeom prst="rect">
            <a:avLst/>
          </a:prstGeom>
        </p:spPr>
      </p:pic>
      <p:sp>
        <p:nvSpPr>
          <p:cNvPr id="7" name="Title 6">
            <a:extLst>
              <a:ext uri="{FF2B5EF4-FFF2-40B4-BE49-F238E27FC236}">
                <a16:creationId xmlns:a16="http://schemas.microsoft.com/office/drawing/2014/main" id="{2A3053E9-9B0A-AC97-49B5-918743A47F21}"/>
              </a:ext>
            </a:extLst>
          </p:cNvPr>
          <p:cNvSpPr>
            <a:spLocks noGrp="1"/>
          </p:cNvSpPr>
          <p:nvPr>
            <p:ph type="title"/>
          </p:nvPr>
        </p:nvSpPr>
        <p:spPr>
          <a:xfrm>
            <a:off x="838200" y="635925"/>
            <a:ext cx="10515600" cy="1325563"/>
          </a:xfrm>
        </p:spPr>
        <p:txBody>
          <a:bodyPr>
            <a:normAutofit/>
          </a:bodyPr>
          <a:lstStyle/>
          <a:p>
            <a:r>
              <a:rPr lang="en-US" sz="2400" b="1" dirty="0"/>
              <a:t>Controls</a:t>
            </a:r>
            <a:r>
              <a:rPr lang="en-US" sz="2400" dirty="0"/>
              <a:t>, each frog is a band = greater sample size Day 0, week1 and few individuals week2 and week3 (to ask probiotic persistence question).</a:t>
            </a:r>
            <a:br>
              <a:rPr lang="en-US" sz="2400" dirty="0"/>
            </a:br>
            <a:r>
              <a:rPr lang="en-US" sz="2400" dirty="0"/>
              <a:t>Sampling over time (Day0, week1, week2, week3)</a:t>
            </a:r>
          </a:p>
        </p:txBody>
      </p:sp>
      <p:sp>
        <p:nvSpPr>
          <p:cNvPr id="8" name="TextBox 7">
            <a:extLst>
              <a:ext uri="{FF2B5EF4-FFF2-40B4-BE49-F238E27FC236}">
                <a16:creationId xmlns:a16="http://schemas.microsoft.com/office/drawing/2014/main" id="{F7025028-3839-A6F9-5A0C-0026BBA32AC3}"/>
              </a:ext>
            </a:extLst>
          </p:cNvPr>
          <p:cNvSpPr txBox="1"/>
          <p:nvPr/>
        </p:nvSpPr>
        <p:spPr>
          <a:xfrm>
            <a:off x="8130745" y="5707069"/>
            <a:ext cx="3768811" cy="1200329"/>
          </a:xfrm>
          <a:prstGeom prst="rect">
            <a:avLst/>
          </a:prstGeom>
          <a:noFill/>
        </p:spPr>
        <p:txBody>
          <a:bodyPr wrap="square" rtlCol="0">
            <a:spAutoFit/>
          </a:bodyPr>
          <a:lstStyle/>
          <a:p>
            <a:r>
              <a:rPr lang="en-US" sz="1800" dirty="0">
                <a:effectLst/>
                <a:latin typeface="Arial" panose="020B0604020202020204" pitchFamily="34" charset="0"/>
                <a:ea typeface="Times New Roman" panose="02020603050405020304" pitchFamily="18" charset="0"/>
              </a:rPr>
              <a:t>ASV9 matches THA2.2 (P2)</a:t>
            </a:r>
          </a:p>
          <a:p>
            <a:r>
              <a:rPr lang="en-US" sz="1800" i="1" dirty="0">
                <a:solidFill>
                  <a:srgbClr val="000000"/>
                </a:solidFill>
                <a:effectLst/>
                <a:latin typeface="Arial" panose="020B0604020202020204" pitchFamily="34" charset="0"/>
                <a:ea typeface="Times New Roman" panose="02020603050405020304" pitchFamily="18" charset="0"/>
              </a:rPr>
              <a:t>Stenotrophomonas</a:t>
            </a:r>
            <a:r>
              <a:rPr lang="en-US" dirty="0">
                <a:effectLst/>
              </a:rPr>
              <a:t> </a:t>
            </a:r>
            <a:r>
              <a:rPr lang="en-US" dirty="0">
                <a:effectLst/>
                <a:latin typeface="Arial" panose="020B0604020202020204" pitchFamily="34" charset="0"/>
              </a:rPr>
              <a:t>just present on some individuals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53007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40B6-C53F-F3EC-1CBD-6663E26DD0EC}"/>
              </a:ext>
            </a:extLst>
          </p:cNvPr>
          <p:cNvSpPr>
            <a:spLocks noGrp="1"/>
          </p:cNvSpPr>
          <p:nvPr>
            <p:ph type="title"/>
          </p:nvPr>
        </p:nvSpPr>
        <p:spPr>
          <a:xfrm>
            <a:off x="693490" y="390479"/>
            <a:ext cx="10515600" cy="875643"/>
          </a:xfrm>
        </p:spPr>
        <p:txBody>
          <a:bodyPr>
            <a:normAutofit fontScale="90000"/>
          </a:bodyPr>
          <a:lstStyle/>
          <a:p>
            <a:r>
              <a:rPr lang="en-US" sz="2000" dirty="0"/>
              <a:t>Experiment worked! ASV9 (Stenotrophomonas) is already present on Xenopus, but we can increase it’s abundance (P2 treatment). Single probiotics persist for 21 days for single probiotics (P1, P2, P3), but not for the probiotic cocktail (P4)</a:t>
            </a:r>
          </a:p>
        </p:txBody>
      </p:sp>
      <p:pic>
        <p:nvPicPr>
          <p:cNvPr id="3" name="Picture 2">
            <a:extLst>
              <a:ext uri="{FF2B5EF4-FFF2-40B4-BE49-F238E27FC236}">
                <a16:creationId xmlns:a16="http://schemas.microsoft.com/office/drawing/2014/main" id="{17FD2FC8-7B8B-8A46-38F0-47BAF7479B94}"/>
              </a:ext>
            </a:extLst>
          </p:cNvPr>
          <p:cNvPicPr>
            <a:picLocks noChangeAspect="1"/>
          </p:cNvPicPr>
          <p:nvPr/>
        </p:nvPicPr>
        <p:blipFill>
          <a:blip r:embed="rId2"/>
          <a:stretch>
            <a:fillRect/>
          </a:stretch>
        </p:blipFill>
        <p:spPr>
          <a:xfrm>
            <a:off x="732267" y="1779436"/>
            <a:ext cx="3898900" cy="2286000"/>
          </a:xfrm>
          <a:prstGeom prst="rect">
            <a:avLst/>
          </a:prstGeom>
        </p:spPr>
      </p:pic>
      <p:sp>
        <p:nvSpPr>
          <p:cNvPr id="4" name="TextBox 3">
            <a:extLst>
              <a:ext uri="{FF2B5EF4-FFF2-40B4-BE49-F238E27FC236}">
                <a16:creationId xmlns:a16="http://schemas.microsoft.com/office/drawing/2014/main" id="{BC5691E2-946C-378B-DF37-E81DA66507E6}"/>
              </a:ext>
            </a:extLst>
          </p:cNvPr>
          <p:cNvSpPr txBox="1"/>
          <p:nvPr/>
        </p:nvSpPr>
        <p:spPr>
          <a:xfrm>
            <a:off x="693490" y="1415514"/>
            <a:ext cx="360374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P1 = </a:t>
            </a:r>
            <a:r>
              <a:rPr lang="en-US" sz="16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Pseudomonas</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RBS5.4 = ASV16</a:t>
            </a:r>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8CA2F85-32D1-DE21-C630-327E1D417F72}"/>
              </a:ext>
            </a:extLst>
          </p:cNvPr>
          <p:cNvPicPr>
            <a:picLocks noChangeAspect="1"/>
          </p:cNvPicPr>
          <p:nvPr/>
        </p:nvPicPr>
        <p:blipFill>
          <a:blip r:embed="rId3"/>
          <a:stretch>
            <a:fillRect/>
          </a:stretch>
        </p:blipFill>
        <p:spPr>
          <a:xfrm>
            <a:off x="6303158" y="1779436"/>
            <a:ext cx="3898900" cy="2286000"/>
          </a:xfrm>
          <a:prstGeom prst="rect">
            <a:avLst/>
          </a:prstGeom>
        </p:spPr>
      </p:pic>
      <p:sp>
        <p:nvSpPr>
          <p:cNvPr id="6" name="TextBox 5">
            <a:extLst>
              <a:ext uri="{FF2B5EF4-FFF2-40B4-BE49-F238E27FC236}">
                <a16:creationId xmlns:a16="http://schemas.microsoft.com/office/drawing/2014/main" id="{1A28DC25-846A-72E0-691C-AAC734F1BF73}"/>
              </a:ext>
            </a:extLst>
          </p:cNvPr>
          <p:cNvSpPr txBox="1"/>
          <p:nvPr/>
        </p:nvSpPr>
        <p:spPr>
          <a:xfrm>
            <a:off x="6234564" y="1415514"/>
            <a:ext cx="389818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P2 = Stenotrophomonas THA2.2 </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ASV9</a:t>
            </a:r>
            <a:endParaRPr lang="en-US"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886B2ED-2842-C6A9-98B3-FE759F522CD0}"/>
              </a:ext>
            </a:extLst>
          </p:cNvPr>
          <p:cNvSpPr txBox="1"/>
          <p:nvPr/>
        </p:nvSpPr>
        <p:spPr>
          <a:xfrm>
            <a:off x="693490" y="4166208"/>
            <a:ext cx="368703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P3 = Pseudomonas RBS5.11 </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ASV11</a:t>
            </a:r>
            <a:endParaRPr lang="en-US"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C934C7F-7456-E2FE-0247-3AEBB590AA97}"/>
              </a:ext>
            </a:extLst>
          </p:cNvPr>
          <p:cNvPicPr>
            <a:picLocks noChangeAspect="1"/>
          </p:cNvPicPr>
          <p:nvPr/>
        </p:nvPicPr>
        <p:blipFill>
          <a:blip r:embed="rId4"/>
          <a:stretch>
            <a:fillRect/>
          </a:stretch>
        </p:blipFill>
        <p:spPr>
          <a:xfrm>
            <a:off x="6284125" y="4464992"/>
            <a:ext cx="3898900" cy="2286000"/>
          </a:xfrm>
          <a:prstGeom prst="rect">
            <a:avLst/>
          </a:prstGeom>
        </p:spPr>
      </p:pic>
      <p:sp>
        <p:nvSpPr>
          <p:cNvPr id="9" name="TextBox 8">
            <a:extLst>
              <a:ext uri="{FF2B5EF4-FFF2-40B4-BE49-F238E27FC236}">
                <a16:creationId xmlns:a16="http://schemas.microsoft.com/office/drawing/2014/main" id="{40B2F2DD-ECB5-8457-DF80-D73724B2CC78}"/>
              </a:ext>
            </a:extLst>
          </p:cNvPr>
          <p:cNvSpPr txBox="1"/>
          <p:nvPr/>
        </p:nvSpPr>
        <p:spPr>
          <a:xfrm>
            <a:off x="6303158" y="4166208"/>
            <a:ext cx="135325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P4 = cocktail</a:t>
            </a:r>
          </a:p>
        </p:txBody>
      </p:sp>
      <p:pic>
        <p:nvPicPr>
          <p:cNvPr id="10" name="Picture 9">
            <a:extLst>
              <a:ext uri="{FF2B5EF4-FFF2-40B4-BE49-F238E27FC236}">
                <a16:creationId xmlns:a16="http://schemas.microsoft.com/office/drawing/2014/main" id="{3465242B-87C2-52A5-0830-A35646562BA7}"/>
              </a:ext>
            </a:extLst>
          </p:cNvPr>
          <p:cNvPicPr>
            <a:picLocks noChangeAspect="1"/>
          </p:cNvPicPr>
          <p:nvPr/>
        </p:nvPicPr>
        <p:blipFill>
          <a:blip r:embed="rId5"/>
          <a:stretch>
            <a:fillRect/>
          </a:stretch>
        </p:blipFill>
        <p:spPr>
          <a:xfrm>
            <a:off x="838200" y="4464992"/>
            <a:ext cx="3898900" cy="2286000"/>
          </a:xfrm>
          <a:prstGeom prst="rect">
            <a:avLst/>
          </a:prstGeom>
        </p:spPr>
      </p:pic>
      <p:sp>
        <p:nvSpPr>
          <p:cNvPr id="11" name="TextBox 10">
            <a:extLst>
              <a:ext uri="{FF2B5EF4-FFF2-40B4-BE49-F238E27FC236}">
                <a16:creationId xmlns:a16="http://schemas.microsoft.com/office/drawing/2014/main" id="{03F9FDBD-0E1A-27F1-892D-5826B3E61904}"/>
              </a:ext>
            </a:extLst>
          </p:cNvPr>
          <p:cNvSpPr txBox="1"/>
          <p:nvPr/>
        </p:nvSpPr>
        <p:spPr>
          <a:xfrm>
            <a:off x="4927318" y="1415514"/>
            <a:ext cx="1147556" cy="4247317"/>
          </a:xfrm>
          <a:prstGeom prst="rect">
            <a:avLst/>
          </a:prstGeom>
          <a:noFill/>
        </p:spPr>
        <p:txBody>
          <a:bodyPr wrap="square" rtlCol="0">
            <a:spAutoFit/>
          </a:bodyPr>
          <a:lstStyle/>
          <a:p>
            <a:r>
              <a:rPr lang="en-US" dirty="0"/>
              <a:t>THIS IS FROM RUN 1 data analysis and needs to be updated for combined run. ASV numbers change in combined run </a:t>
            </a:r>
          </a:p>
        </p:txBody>
      </p:sp>
    </p:spTree>
    <p:extLst>
      <p:ext uri="{BB962C8B-B14F-4D97-AF65-F5344CB8AC3E}">
        <p14:creationId xmlns:p14="http://schemas.microsoft.com/office/powerpoint/2010/main" val="1161458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260</Words>
  <Application>Microsoft Macintosh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Microbiome Experiment Aug 2022 </vt:lpstr>
      <vt:lpstr>Probiotic list</vt:lpstr>
      <vt:lpstr>Experimental Design</vt:lpstr>
      <vt:lpstr>Controls, each frog is a band = greater sample size Day 0, week1 and few individuals week2 and week3 (to ask probiotic persistence question). Sampling over time (Day0, week1, week2, week3)</vt:lpstr>
      <vt:lpstr>Experiment worked! ASV9 (Stenotrophomonas) is already present on Xenopus, but we can increase it’s abundance (P2 treatment). Single probiotics persist for 21 days for single probiotics (P1, P2, P3), but not for the probiotic cocktail (P4)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Muletz Wolz, Carly</dc:creator>
  <cp:lastModifiedBy>Muletz Wolz, Carly</cp:lastModifiedBy>
  <cp:revision>1</cp:revision>
  <dcterms:created xsi:type="dcterms:W3CDTF">2022-11-18T18:56:49Z</dcterms:created>
  <dcterms:modified xsi:type="dcterms:W3CDTF">2023-09-15T15:23:08Z</dcterms:modified>
</cp:coreProperties>
</file>